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drawings/drawing3.xml" ContentType="application/vnd.openxmlformats-officedocument.drawingml.chartshapes+xml"/>
  <Override PartName="/ppt/charts/chart20.xml" ContentType="application/vnd.openxmlformats-officedocument.drawingml.chart+xml"/>
  <Override PartName="/ppt/drawings/drawing4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drawings/drawing5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heme/themeOverride4.xml" ContentType="application/vnd.openxmlformats-officedocument.themeOverride+xml"/>
  <Override PartName="/ppt/drawings/drawing8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ppt/notesSlides/notesSlide30.xml" ContentType="application/vnd.openxmlformats-officedocument.presentationml.notesSlide+xml"/>
  <Override PartName="/ppt/charts/chart32.xml" ContentType="application/vnd.openxmlformats-officedocument.drawingml.chart+xml"/>
  <Override PartName="/ppt/notesSlides/notesSlide31.xml" ContentType="application/vnd.openxmlformats-officedocument.presentationml.notesSlide+xml"/>
  <Override PartName="/ppt/charts/chart33.xml" ContentType="application/vnd.openxmlformats-officedocument.drawingml.chart+xml"/>
  <Override PartName="/ppt/drawings/drawing9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34.xml" ContentType="application/vnd.openxmlformats-officedocument.drawingml.chart+xml"/>
  <Override PartName="/ppt/notesSlides/notesSlide33.xml" ContentType="application/vnd.openxmlformats-officedocument.presentationml.notesSlide+xml"/>
  <Override PartName="/ppt/charts/chart35.xml" ContentType="application/vnd.openxmlformats-officedocument.drawingml.chart+xml"/>
  <Override PartName="/ppt/notesSlides/notesSlide34.xml" ContentType="application/vnd.openxmlformats-officedocument.presentationml.notesSlide+xml"/>
  <Override PartName="/ppt/charts/chart36.xml" ContentType="application/vnd.openxmlformats-officedocument.drawingml.chart+xml"/>
  <Override PartName="/ppt/theme/themeOverride5.xml" ContentType="application/vnd.openxmlformats-officedocument.themeOverride+xml"/>
  <Override PartName="/ppt/charts/chart37.xml" ContentType="application/vnd.openxmlformats-officedocument.drawingml.chart+xml"/>
  <Override PartName="/ppt/drawings/drawing10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38.xml" ContentType="application/vnd.openxmlformats-officedocument.drawingml.chart+xml"/>
  <Override PartName="/ppt/notesSlides/notesSlide36.xml" ContentType="application/vnd.openxmlformats-officedocument.presentationml.notesSlide+xml"/>
  <Override PartName="/ppt/charts/chart39.xml" ContentType="application/vnd.openxmlformats-officedocument.drawingml.chart+xml"/>
  <Override PartName="/ppt/notesSlides/notesSlide37.xml" ContentType="application/vnd.openxmlformats-officedocument.presentationml.notesSlide+xml"/>
  <Override PartName="/ppt/charts/chart40.xml" ContentType="application/vnd.openxmlformats-officedocument.drawingml.chart+xml"/>
  <Override PartName="/ppt/notesSlides/notesSlide38.xml" ContentType="application/vnd.openxmlformats-officedocument.presentationml.notesSlide+xml"/>
  <Override PartName="/ppt/charts/chart41.xml" ContentType="application/vnd.openxmlformats-officedocument.drawingml.chart+xml"/>
  <Override PartName="/ppt/notesSlides/notesSlide39.xml" ContentType="application/vnd.openxmlformats-officedocument.presentationml.notesSlide+xml"/>
  <Override PartName="/ppt/charts/chart4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41"/>
  </p:notesMasterIdLst>
  <p:sldIdLst>
    <p:sldId id="308" r:id="rId2"/>
    <p:sldId id="264" r:id="rId3"/>
    <p:sldId id="260" r:id="rId4"/>
    <p:sldId id="261" r:id="rId5"/>
    <p:sldId id="327" r:id="rId6"/>
    <p:sldId id="265" r:id="rId7"/>
    <p:sldId id="269" r:id="rId8"/>
    <p:sldId id="267" r:id="rId9"/>
    <p:sldId id="305" r:id="rId10"/>
    <p:sldId id="274" r:id="rId11"/>
    <p:sldId id="329" r:id="rId12"/>
    <p:sldId id="272" r:id="rId13"/>
    <p:sldId id="330" r:id="rId14"/>
    <p:sldId id="273" r:id="rId15"/>
    <p:sldId id="328" r:id="rId16"/>
    <p:sldId id="281" r:id="rId17"/>
    <p:sldId id="284" r:id="rId18"/>
    <p:sldId id="283" r:id="rId19"/>
    <p:sldId id="285" r:id="rId20"/>
    <p:sldId id="313" r:id="rId21"/>
    <p:sldId id="306" r:id="rId22"/>
    <p:sldId id="288" r:id="rId23"/>
    <p:sldId id="287" r:id="rId24"/>
    <p:sldId id="289" r:id="rId25"/>
    <p:sldId id="331" r:id="rId26"/>
    <p:sldId id="320" r:id="rId27"/>
    <p:sldId id="291" r:id="rId28"/>
    <p:sldId id="292" r:id="rId29"/>
    <p:sldId id="293" r:id="rId30"/>
    <p:sldId id="295" r:id="rId31"/>
    <p:sldId id="332" r:id="rId32"/>
    <p:sldId id="298" r:id="rId33"/>
    <p:sldId id="299" r:id="rId34"/>
    <p:sldId id="310" r:id="rId35"/>
    <p:sldId id="326" r:id="rId36"/>
    <p:sldId id="301" r:id="rId37"/>
    <p:sldId id="318" r:id="rId38"/>
    <p:sldId id="325" r:id="rId39"/>
    <p:sldId id="319" r:id="rId4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C00"/>
    <a:srgbClr val="FF0000"/>
    <a:srgbClr val="004687"/>
    <a:srgbClr val="F29200"/>
    <a:srgbClr val="B32B31"/>
    <a:srgbClr val="3366FF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12" d="100"/>
          <a:sy n="112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2.xlsx"/><Relationship Id="rId1" Type="http://schemas.openxmlformats.org/officeDocument/2006/relationships/themeOverride" Target="../theme/themeOverride1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-kalkylblad28.xlsx"/><Relationship Id="rId1" Type="http://schemas.openxmlformats.org/officeDocument/2006/relationships/themeOverride" Target="../theme/themeOverride4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U:\Drogutvecklingen\2014\Data\Diagram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4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5.xlsx"/><Relationship Id="rId1" Type="http://schemas.openxmlformats.org/officeDocument/2006/relationships/themeOverride" Target="../theme/themeOverride5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191668394677"/>
          <c:y val="5.6060788844449524E-2"/>
          <c:w val="0.86972704714641424"/>
          <c:h val="0.84893617021276557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Sheet1!$A$2:$A$38</c:f>
              <c:strCache>
                <c:ptCount val="37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</c:strCache>
            </c:strRef>
          </c:cat>
          <c:val>
            <c:numRef>
              <c:f>Sheet1!$D$2:$D$38</c:f>
              <c:numCache>
                <c:formatCode>#,##0</c:formatCode>
                <c:ptCount val="37"/>
                <c:pt idx="0">
                  <c:v>3009</c:v>
                </c:pt>
                <c:pt idx="1">
                  <c:v>3528</c:v>
                </c:pt>
                <c:pt idx="2">
                  <c:v>3729</c:v>
                </c:pt>
                <c:pt idx="3">
                  <c:v>3854</c:v>
                </c:pt>
                <c:pt idx="4">
                  <c:v>3941</c:v>
                </c:pt>
                <c:pt idx="5">
                  <c:v>4087</c:v>
                </c:pt>
                <c:pt idx="6">
                  <c:v>4285</c:v>
                </c:pt>
                <c:pt idx="7">
                  <c:v>4648</c:v>
                </c:pt>
                <c:pt idx="8">
                  <c:v>5078</c:v>
                </c:pt>
                <c:pt idx="9">
                  <c:v>5409</c:v>
                </c:pt>
                <c:pt idx="10">
                  <c:v>5836</c:v>
                </c:pt>
                <c:pt idx="11">
                  <c:v>6169</c:v>
                </c:pt>
                <c:pt idx="12">
                  <c:v>6748</c:v>
                </c:pt>
                <c:pt idx="13">
                  <c:v>7220</c:v>
                </c:pt>
                <c:pt idx="14">
                  <c:v>7757</c:v>
                </c:pt>
                <c:pt idx="15">
                  <c:v>8284</c:v>
                </c:pt>
                <c:pt idx="16">
                  <c:v>8514</c:v>
                </c:pt>
                <c:pt idx="17">
                  <c:v>9376</c:v>
                </c:pt>
                <c:pt idx="18">
                  <c:v>10142</c:v>
                </c:pt>
                <c:pt idx="20">
                  <c:v>10507</c:v>
                </c:pt>
                <c:pt idx="21">
                  <c:v>10879</c:v>
                </c:pt>
                <c:pt idx="22">
                  <c:v>11000</c:v>
                </c:pt>
                <c:pt idx="23">
                  <c:v>11497</c:v>
                </c:pt>
                <c:pt idx="24">
                  <c:v>11551</c:v>
                </c:pt>
                <c:pt idx="25">
                  <c:v>11959</c:v>
                </c:pt>
                <c:pt idx="26">
                  <c:v>12090</c:v>
                </c:pt>
                <c:pt idx="27">
                  <c:v>12063</c:v>
                </c:pt>
                <c:pt idx="28">
                  <c:v>12306</c:v>
                </c:pt>
                <c:pt idx="29">
                  <c:v>12542</c:v>
                </c:pt>
                <c:pt idx="30">
                  <c:v>12393</c:v>
                </c:pt>
                <c:pt idx="31">
                  <c:v>12398</c:v>
                </c:pt>
                <c:pt idx="32">
                  <c:v>12599</c:v>
                </c:pt>
                <c:pt idx="33">
                  <c:v>12711</c:v>
                </c:pt>
                <c:pt idx="34" formatCode="General">
                  <c:v>13094</c:v>
                </c:pt>
                <c:pt idx="35" formatCode="General">
                  <c:v>13628</c:v>
                </c:pt>
                <c:pt idx="36" formatCode="General">
                  <c:v>14143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Servering till allmänheten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Sheet1!$A$2:$A$38</c:f>
              <c:strCache>
                <c:ptCount val="37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</c:strCache>
            </c:strRef>
          </c:cat>
          <c:val>
            <c:numRef>
              <c:f>Sheet1!$B$2:$B$38</c:f>
              <c:numCache>
                <c:formatCode>#,##0</c:formatCode>
                <c:ptCount val="37"/>
                <c:pt idx="0">
                  <c:v>2523</c:v>
                </c:pt>
                <c:pt idx="1">
                  <c:v>2701</c:v>
                </c:pt>
                <c:pt idx="2">
                  <c:v>2812</c:v>
                </c:pt>
                <c:pt idx="3">
                  <c:v>2886</c:v>
                </c:pt>
                <c:pt idx="4">
                  <c:v>2946</c:v>
                </c:pt>
                <c:pt idx="5">
                  <c:v>3080</c:v>
                </c:pt>
                <c:pt idx="6">
                  <c:v>3255</c:v>
                </c:pt>
                <c:pt idx="7">
                  <c:v>3525</c:v>
                </c:pt>
                <c:pt idx="8">
                  <c:v>3874</c:v>
                </c:pt>
                <c:pt idx="9">
                  <c:v>4144</c:v>
                </c:pt>
                <c:pt idx="10">
                  <c:v>4459</c:v>
                </c:pt>
                <c:pt idx="11">
                  <c:v>4692</c:v>
                </c:pt>
                <c:pt idx="12">
                  <c:v>5147</c:v>
                </c:pt>
                <c:pt idx="13">
                  <c:v>5528</c:v>
                </c:pt>
                <c:pt idx="14">
                  <c:v>5945</c:v>
                </c:pt>
                <c:pt idx="15">
                  <c:v>6439</c:v>
                </c:pt>
                <c:pt idx="16">
                  <c:v>6627</c:v>
                </c:pt>
                <c:pt idx="17">
                  <c:v>7460</c:v>
                </c:pt>
                <c:pt idx="18">
                  <c:v>8121</c:v>
                </c:pt>
                <c:pt idx="20">
                  <c:v>8636</c:v>
                </c:pt>
                <c:pt idx="21">
                  <c:v>9028</c:v>
                </c:pt>
                <c:pt idx="22">
                  <c:v>9145</c:v>
                </c:pt>
                <c:pt idx="23">
                  <c:v>9631</c:v>
                </c:pt>
                <c:pt idx="24">
                  <c:v>9690</c:v>
                </c:pt>
                <c:pt idx="25">
                  <c:v>10062</c:v>
                </c:pt>
                <c:pt idx="26">
                  <c:v>10211</c:v>
                </c:pt>
                <c:pt idx="27">
                  <c:v>10285</c:v>
                </c:pt>
                <c:pt idx="28">
                  <c:v>10526</c:v>
                </c:pt>
                <c:pt idx="29">
                  <c:v>10785</c:v>
                </c:pt>
                <c:pt idx="30">
                  <c:v>10782</c:v>
                </c:pt>
                <c:pt idx="31">
                  <c:v>10837</c:v>
                </c:pt>
                <c:pt idx="32">
                  <c:v>11043</c:v>
                </c:pt>
                <c:pt idx="33">
                  <c:v>11228</c:v>
                </c:pt>
                <c:pt idx="34" formatCode="General">
                  <c:v>11432</c:v>
                </c:pt>
                <c:pt idx="35" formatCode="General">
                  <c:v>11801</c:v>
                </c:pt>
                <c:pt idx="36" formatCode="General">
                  <c:v>12153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Servering till slutna sällskap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Sheet1!$A$2:$A$38</c:f>
              <c:strCache>
                <c:ptCount val="37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</c:strCache>
            </c:strRef>
          </c:cat>
          <c:val>
            <c:numRef>
              <c:f>Sheet1!$C$2:$C$38</c:f>
              <c:numCache>
                <c:formatCode>#,##0</c:formatCode>
                <c:ptCount val="37"/>
                <c:pt idx="0">
                  <c:v>486</c:v>
                </c:pt>
                <c:pt idx="1">
                  <c:v>827</c:v>
                </c:pt>
                <c:pt idx="2">
                  <c:v>917</c:v>
                </c:pt>
                <c:pt idx="3">
                  <c:v>968</c:v>
                </c:pt>
                <c:pt idx="4">
                  <c:v>995</c:v>
                </c:pt>
                <c:pt idx="5">
                  <c:v>1007</c:v>
                </c:pt>
                <c:pt idx="6">
                  <c:v>1030</c:v>
                </c:pt>
                <c:pt idx="7">
                  <c:v>1123</c:v>
                </c:pt>
                <c:pt idx="8">
                  <c:v>1204</c:v>
                </c:pt>
                <c:pt idx="9">
                  <c:v>1265</c:v>
                </c:pt>
                <c:pt idx="10">
                  <c:v>1377</c:v>
                </c:pt>
                <c:pt idx="11">
                  <c:v>1477</c:v>
                </c:pt>
                <c:pt idx="12">
                  <c:v>1601</c:v>
                </c:pt>
                <c:pt idx="13">
                  <c:v>1692</c:v>
                </c:pt>
                <c:pt idx="14">
                  <c:v>1812</c:v>
                </c:pt>
                <c:pt idx="15">
                  <c:v>1845</c:v>
                </c:pt>
                <c:pt idx="16">
                  <c:v>1887</c:v>
                </c:pt>
                <c:pt idx="17">
                  <c:v>1916</c:v>
                </c:pt>
                <c:pt idx="18">
                  <c:v>2021</c:v>
                </c:pt>
                <c:pt idx="20">
                  <c:v>1871</c:v>
                </c:pt>
                <c:pt idx="21">
                  <c:v>1851</c:v>
                </c:pt>
                <c:pt idx="22">
                  <c:v>1855</c:v>
                </c:pt>
                <c:pt idx="23">
                  <c:v>1866</c:v>
                </c:pt>
                <c:pt idx="24">
                  <c:v>1861</c:v>
                </c:pt>
                <c:pt idx="25">
                  <c:v>1897</c:v>
                </c:pt>
                <c:pt idx="26">
                  <c:v>1879</c:v>
                </c:pt>
                <c:pt idx="27">
                  <c:v>1778</c:v>
                </c:pt>
                <c:pt idx="28">
                  <c:v>1780</c:v>
                </c:pt>
                <c:pt idx="29">
                  <c:v>1757</c:v>
                </c:pt>
                <c:pt idx="30">
                  <c:v>1611</c:v>
                </c:pt>
                <c:pt idx="31">
                  <c:v>1561</c:v>
                </c:pt>
                <c:pt idx="32">
                  <c:v>1556</c:v>
                </c:pt>
                <c:pt idx="33">
                  <c:v>1483</c:v>
                </c:pt>
                <c:pt idx="34" formatCode="General">
                  <c:v>1662</c:v>
                </c:pt>
                <c:pt idx="35" formatCode="General">
                  <c:v>1827</c:v>
                </c:pt>
                <c:pt idx="36" formatCode="General">
                  <c:v>1990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823472"/>
        <c:axId val="170823864"/>
      </c:lineChart>
      <c:catAx>
        <c:axId val="17082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082386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70823864"/>
        <c:scaling>
          <c:orientation val="minMax"/>
          <c:max val="15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4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0823472"/>
        <c:crosses val="autoZero"/>
        <c:crossBetween val="midCat"/>
        <c:majorUnit val="50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421766699676999"/>
          <c:y val="9.0718393128355918E-2"/>
          <c:w val="0.44789085574829468"/>
          <c:h val="0.22127666299777055"/>
        </c:manualLayout>
      </c:layout>
      <c:overlay val="0"/>
      <c:spPr>
        <a:noFill/>
        <a:ln w="314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235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0</c:formatCode>
                <c:ptCount val="13"/>
                <c:pt idx="0">
                  <c:v>235</c:v>
                </c:pt>
                <c:pt idx="1">
                  <c:v>243</c:v>
                </c:pt>
                <c:pt idx="2">
                  <c:v>249</c:v>
                </c:pt>
                <c:pt idx="3">
                  <c:v>266</c:v>
                </c:pt>
                <c:pt idx="4">
                  <c:v>271</c:v>
                </c:pt>
                <c:pt idx="5">
                  <c:v>310</c:v>
                </c:pt>
                <c:pt idx="6">
                  <c:v>332</c:v>
                </c:pt>
                <c:pt idx="7">
                  <c:v>345</c:v>
                </c:pt>
                <c:pt idx="8">
                  <c:v>333</c:v>
                </c:pt>
                <c:pt idx="9">
                  <c:v>333</c:v>
                </c:pt>
                <c:pt idx="10">
                  <c:v>318</c:v>
                </c:pt>
                <c:pt idx="11">
                  <c:v>316</c:v>
                </c:pt>
                <c:pt idx="12">
                  <c:v>290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299160"/>
        <c:axId val="307299552"/>
      </c:lineChart>
      <c:catAx>
        <c:axId val="30729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29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299552"/>
        <c:scaling>
          <c:orientation val="minMax"/>
          <c:max val="4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299160"/>
        <c:crosses val="autoZero"/>
        <c:crossBetween val="midCat"/>
        <c:majorUnit val="100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45905707196028"/>
          <c:y val="6.1702127659574502E-2"/>
          <c:w val="0.85428676355897493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Vårdtillfällen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Sheet1!$B$2:$B$28</c:f>
              <c:numCache>
                <c:formatCode>#,##0</c:formatCode>
                <c:ptCount val="27"/>
                <c:pt idx="0">
                  <c:v>50979</c:v>
                </c:pt>
                <c:pt idx="1">
                  <c:v>50062</c:v>
                </c:pt>
                <c:pt idx="2">
                  <c:v>47082</c:v>
                </c:pt>
                <c:pt idx="3">
                  <c:v>44566</c:v>
                </c:pt>
                <c:pt idx="4">
                  <c:v>44987</c:v>
                </c:pt>
                <c:pt idx="5">
                  <c:v>44283</c:v>
                </c:pt>
                <c:pt idx="6">
                  <c:v>45330</c:v>
                </c:pt>
                <c:pt idx="7">
                  <c:v>46366</c:v>
                </c:pt>
                <c:pt idx="8">
                  <c:v>44507</c:v>
                </c:pt>
                <c:pt idx="9">
                  <c:v>41777</c:v>
                </c:pt>
                <c:pt idx="10">
                  <c:v>39620</c:v>
                </c:pt>
                <c:pt idx="11">
                  <c:v>37184</c:v>
                </c:pt>
                <c:pt idx="12">
                  <c:v>38639</c:v>
                </c:pt>
                <c:pt idx="13">
                  <c:v>39475</c:v>
                </c:pt>
                <c:pt idx="14">
                  <c:v>37996</c:v>
                </c:pt>
                <c:pt idx="15">
                  <c:v>39422</c:v>
                </c:pt>
                <c:pt idx="16">
                  <c:v>41218</c:v>
                </c:pt>
                <c:pt idx="17">
                  <c:v>42634</c:v>
                </c:pt>
                <c:pt idx="18">
                  <c:v>42028</c:v>
                </c:pt>
                <c:pt idx="19">
                  <c:v>44426</c:v>
                </c:pt>
                <c:pt idx="20">
                  <c:v>47136</c:v>
                </c:pt>
                <c:pt idx="21">
                  <c:v>50144</c:v>
                </c:pt>
                <c:pt idx="22">
                  <c:v>51216</c:v>
                </c:pt>
                <c:pt idx="23">
                  <c:v>49253</c:v>
                </c:pt>
                <c:pt idx="24">
                  <c:v>54390</c:v>
                </c:pt>
                <c:pt idx="25">
                  <c:v>56642</c:v>
                </c:pt>
                <c:pt idx="26">
                  <c:v>55399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Sheet1!$C$2:$C$28</c:f>
              <c:numCache>
                <c:formatCode>#,##0</c:formatCode>
                <c:ptCount val="27"/>
                <c:pt idx="0">
                  <c:v>26619</c:v>
                </c:pt>
                <c:pt idx="1">
                  <c:v>26531</c:v>
                </c:pt>
                <c:pt idx="2">
                  <c:v>25398</c:v>
                </c:pt>
                <c:pt idx="3">
                  <c:v>24298</c:v>
                </c:pt>
                <c:pt idx="4">
                  <c:v>24332</c:v>
                </c:pt>
                <c:pt idx="5">
                  <c:v>24015</c:v>
                </c:pt>
                <c:pt idx="6">
                  <c:v>23995</c:v>
                </c:pt>
                <c:pt idx="7">
                  <c:v>24551</c:v>
                </c:pt>
                <c:pt idx="8">
                  <c:v>23901</c:v>
                </c:pt>
                <c:pt idx="9">
                  <c:v>22610</c:v>
                </c:pt>
                <c:pt idx="10">
                  <c:v>22072</c:v>
                </c:pt>
                <c:pt idx="11">
                  <c:v>21245</c:v>
                </c:pt>
                <c:pt idx="12">
                  <c:v>21572</c:v>
                </c:pt>
                <c:pt idx="13">
                  <c:v>21489</c:v>
                </c:pt>
                <c:pt idx="14">
                  <c:v>21160</c:v>
                </c:pt>
                <c:pt idx="15">
                  <c:v>21590</c:v>
                </c:pt>
                <c:pt idx="16">
                  <c:v>21961</c:v>
                </c:pt>
                <c:pt idx="17">
                  <c:v>22914</c:v>
                </c:pt>
                <c:pt idx="18">
                  <c:v>23269</c:v>
                </c:pt>
                <c:pt idx="19">
                  <c:v>24412</c:v>
                </c:pt>
                <c:pt idx="20">
                  <c:v>25546</c:v>
                </c:pt>
                <c:pt idx="21">
                  <c:v>26288</c:v>
                </c:pt>
                <c:pt idx="22">
                  <c:v>26641</c:v>
                </c:pt>
                <c:pt idx="23">
                  <c:v>26977</c:v>
                </c:pt>
                <c:pt idx="24">
                  <c:v>28221</c:v>
                </c:pt>
                <c:pt idx="25">
                  <c:v>28560</c:v>
                </c:pt>
                <c:pt idx="26">
                  <c:v>28125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Förstagångsvårdade sedan 1987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Sheet1!$D$2:$D$28</c:f>
              <c:numCache>
                <c:formatCode>#,##0</c:formatCode>
                <c:ptCount val="27"/>
                <c:pt idx="0">
                  <c:v>26619</c:v>
                </c:pt>
                <c:pt idx="1">
                  <c:v>15544</c:v>
                </c:pt>
                <c:pt idx="2">
                  <c:v>12151</c:v>
                </c:pt>
                <c:pt idx="3">
                  <c:v>10661</c:v>
                </c:pt>
                <c:pt idx="4">
                  <c:v>10084</c:v>
                </c:pt>
                <c:pt idx="5">
                  <c:v>9895</c:v>
                </c:pt>
                <c:pt idx="6">
                  <c:v>10107</c:v>
                </c:pt>
                <c:pt idx="7">
                  <c:v>10772</c:v>
                </c:pt>
                <c:pt idx="8">
                  <c:v>10536</c:v>
                </c:pt>
                <c:pt idx="9">
                  <c:v>9829</c:v>
                </c:pt>
                <c:pt idx="10">
                  <c:v>10671</c:v>
                </c:pt>
                <c:pt idx="11">
                  <c:v>10070</c:v>
                </c:pt>
                <c:pt idx="12">
                  <c:v>10283</c:v>
                </c:pt>
                <c:pt idx="13">
                  <c:v>10738</c:v>
                </c:pt>
                <c:pt idx="14">
                  <c:v>10730</c:v>
                </c:pt>
                <c:pt idx="15">
                  <c:v>11089</c:v>
                </c:pt>
                <c:pt idx="16">
                  <c:v>11206</c:v>
                </c:pt>
                <c:pt idx="17">
                  <c:v>12079</c:v>
                </c:pt>
                <c:pt idx="18">
                  <c:v>12248</c:v>
                </c:pt>
                <c:pt idx="19">
                  <c:v>13198</c:v>
                </c:pt>
                <c:pt idx="20">
                  <c:v>13910</c:v>
                </c:pt>
                <c:pt idx="21">
                  <c:v>14213</c:v>
                </c:pt>
                <c:pt idx="22">
                  <c:v>14171</c:v>
                </c:pt>
                <c:pt idx="23">
                  <c:v>14333</c:v>
                </c:pt>
                <c:pt idx="24">
                  <c:v>14856</c:v>
                </c:pt>
                <c:pt idx="25">
                  <c:v>15046</c:v>
                </c:pt>
                <c:pt idx="26">
                  <c:v>14523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956480"/>
        <c:axId val="307956872"/>
      </c:lineChart>
      <c:catAx>
        <c:axId val="3079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079568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7956872"/>
        <c:scaling>
          <c:orientation val="minMax"/>
          <c:max val="60000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07956480"/>
        <c:crosses val="autoZero"/>
        <c:crossBetween val="midCat"/>
        <c:majorUnit val="20000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2641491323145344"/>
          <c:y val="6.4918574722993241E-2"/>
          <c:w val="0.44789085574829535"/>
          <c:h val="0.18031112125904644"/>
        </c:manualLayout>
      </c:layout>
      <c:overlay val="0"/>
      <c:spPr>
        <a:noFill/>
        <a:ln w="3143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29247998087765E-2"/>
          <c:y val="6.1702127659574502E-2"/>
          <c:w val="0.89611653614664044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–19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Sheet1!$B$2:$B$28</c:f>
              <c:numCache>
                <c:formatCode>0</c:formatCode>
                <c:ptCount val="27"/>
                <c:pt idx="0">
                  <c:v>2.340433524925805</c:v>
                </c:pt>
                <c:pt idx="1">
                  <c:v>3.1133391127360448</c:v>
                </c:pt>
                <c:pt idx="2">
                  <c:v>3.2167887235215371</c:v>
                </c:pt>
                <c:pt idx="3">
                  <c:v>3.699892995308256</c:v>
                </c:pt>
                <c:pt idx="4">
                  <c:v>3.9248725957586719</c:v>
                </c:pt>
                <c:pt idx="5">
                  <c:v>3.9433687278784095</c:v>
                </c:pt>
                <c:pt idx="6">
                  <c:v>4.3925817878724738</c:v>
                </c:pt>
                <c:pt idx="7">
                  <c:v>5.3521241497291356</c:v>
                </c:pt>
                <c:pt idx="8">
                  <c:v>5.5646207271662274</c:v>
                </c:pt>
                <c:pt idx="9">
                  <c:v>5.3958425475453335</c:v>
                </c:pt>
                <c:pt idx="10">
                  <c:v>6.0121420804639358</c:v>
                </c:pt>
                <c:pt idx="11">
                  <c:v>6.8110143563191343</c:v>
                </c:pt>
                <c:pt idx="12">
                  <c:v>7.3382162061932137</c:v>
                </c:pt>
                <c:pt idx="13">
                  <c:v>8.0273628368002239</c:v>
                </c:pt>
                <c:pt idx="14">
                  <c:v>8.7854442344045367</c:v>
                </c:pt>
                <c:pt idx="15">
                  <c:v>8.0453913849004177</c:v>
                </c:pt>
                <c:pt idx="16">
                  <c:v>6.5616319839715862</c:v>
                </c:pt>
                <c:pt idx="17">
                  <c:v>8.1085799074801432</c:v>
                </c:pt>
                <c:pt idx="18">
                  <c:v>9.0033950749924792</c:v>
                </c:pt>
                <c:pt idx="19">
                  <c:v>9.2741274782893655</c:v>
                </c:pt>
                <c:pt idx="20">
                  <c:v>9.8175839661786579</c:v>
                </c:pt>
                <c:pt idx="21">
                  <c:v>8.8747717589774808</c:v>
                </c:pt>
                <c:pt idx="22">
                  <c:v>8.993656394279494</c:v>
                </c:pt>
                <c:pt idx="23">
                  <c:v>7.725099158542462</c:v>
                </c:pt>
                <c:pt idx="24">
                  <c:v>7.1719641401792993</c:v>
                </c:pt>
                <c:pt idx="25">
                  <c:v>6.6491596638655466</c:v>
                </c:pt>
                <c:pt idx="26">
                  <c:v>5.6071111111111112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20–39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Sheet1!$C$2:$C$28</c:f>
              <c:numCache>
                <c:formatCode>0</c:formatCode>
                <c:ptCount val="27"/>
                <c:pt idx="0">
                  <c:v>28.637439422968555</c:v>
                </c:pt>
                <c:pt idx="1">
                  <c:v>27.888130865779654</c:v>
                </c:pt>
                <c:pt idx="2">
                  <c:v>26.777699031419797</c:v>
                </c:pt>
                <c:pt idx="3">
                  <c:v>26.092682525310725</c:v>
                </c:pt>
                <c:pt idx="4">
                  <c:v>23.4670392898241</c:v>
                </c:pt>
                <c:pt idx="5">
                  <c:v>22.968977722256923</c:v>
                </c:pt>
                <c:pt idx="6">
                  <c:v>22.504688476765992</c:v>
                </c:pt>
                <c:pt idx="7">
                  <c:v>22.361614598183372</c:v>
                </c:pt>
                <c:pt idx="8">
                  <c:v>21.856826074222838</c:v>
                </c:pt>
                <c:pt idx="9">
                  <c:v>20.411322423706324</c:v>
                </c:pt>
                <c:pt idx="10">
                  <c:v>20.238310982239941</c:v>
                </c:pt>
                <c:pt idx="11">
                  <c:v>19.642268769122147</c:v>
                </c:pt>
                <c:pt idx="12">
                  <c:v>18.755794548488783</c:v>
                </c:pt>
                <c:pt idx="13">
                  <c:v>18.269812462189957</c:v>
                </c:pt>
                <c:pt idx="14">
                  <c:v>17.476370510396976</c:v>
                </c:pt>
                <c:pt idx="15">
                  <c:v>16.757758221398795</c:v>
                </c:pt>
                <c:pt idx="16">
                  <c:v>16.629479531897456</c:v>
                </c:pt>
                <c:pt idx="17">
                  <c:v>16.138605219516453</c:v>
                </c:pt>
                <c:pt idx="18">
                  <c:v>15.931067084962827</c:v>
                </c:pt>
                <c:pt idx="19">
                  <c:v>15.848762903490087</c:v>
                </c:pt>
                <c:pt idx="20">
                  <c:v>16.425272058247867</c:v>
                </c:pt>
                <c:pt idx="21">
                  <c:v>16.364881314668288</c:v>
                </c:pt>
                <c:pt idx="22">
                  <c:v>16.970083705566609</c:v>
                </c:pt>
                <c:pt idx="23">
                  <c:v>17.93008859398747</c:v>
                </c:pt>
                <c:pt idx="24">
                  <c:v>18.9291662237341</c:v>
                </c:pt>
                <c:pt idx="25">
                  <c:v>19.425770308123248</c:v>
                </c:pt>
                <c:pt idx="26">
                  <c:v>19.384888888888888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40–49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Sheet1!$D$2:$D$28</c:f>
              <c:numCache>
                <c:formatCode>0</c:formatCode>
                <c:ptCount val="27"/>
                <c:pt idx="0">
                  <c:v>28.746384161689019</c:v>
                </c:pt>
                <c:pt idx="1">
                  <c:v>28.819117259055446</c:v>
                </c:pt>
                <c:pt idx="2">
                  <c:v>29.758248680998502</c:v>
                </c:pt>
                <c:pt idx="3">
                  <c:v>29.891349082228992</c:v>
                </c:pt>
                <c:pt idx="4">
                  <c:v>30.161926680914021</c:v>
                </c:pt>
                <c:pt idx="5">
                  <c:v>30.272746200291486</c:v>
                </c:pt>
                <c:pt idx="6">
                  <c:v>30.014586372160867</c:v>
                </c:pt>
                <c:pt idx="7">
                  <c:v>29.066025823795364</c:v>
                </c:pt>
                <c:pt idx="8">
                  <c:v>27.80636793439605</c:v>
                </c:pt>
                <c:pt idx="9">
                  <c:v>27.912428129146395</c:v>
                </c:pt>
                <c:pt idx="10">
                  <c:v>26.984414642986589</c:v>
                </c:pt>
                <c:pt idx="11">
                  <c:v>25.271828665568368</c:v>
                </c:pt>
                <c:pt idx="12">
                  <c:v>24.615241980344891</c:v>
                </c:pt>
                <c:pt idx="13">
                  <c:v>23.272371911210385</c:v>
                </c:pt>
                <c:pt idx="14">
                  <c:v>22.594517958412098</c:v>
                </c:pt>
                <c:pt idx="15">
                  <c:v>21.917554423344139</c:v>
                </c:pt>
                <c:pt idx="16">
                  <c:v>21.638358908975</c:v>
                </c:pt>
                <c:pt idx="17">
                  <c:v>20.472200401501265</c:v>
                </c:pt>
                <c:pt idx="18">
                  <c:v>19.730113025914306</c:v>
                </c:pt>
                <c:pt idx="19">
                  <c:v>18.740783221366542</c:v>
                </c:pt>
                <c:pt idx="20">
                  <c:v>18.229859860643543</c:v>
                </c:pt>
                <c:pt idx="21">
                  <c:v>18.555995130858186</c:v>
                </c:pt>
                <c:pt idx="22">
                  <c:v>17.664502083255133</c:v>
                </c:pt>
                <c:pt idx="23">
                  <c:v>17.333283908514662</c:v>
                </c:pt>
                <c:pt idx="24">
                  <c:v>16.83852450302966</c:v>
                </c:pt>
                <c:pt idx="25">
                  <c:v>15.906862745098039</c:v>
                </c:pt>
                <c:pt idx="26">
                  <c:v>15.715555555555556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50–59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Sheet1!$E$2:$E$28</c:f>
              <c:numCache>
                <c:formatCode>0</c:formatCode>
                <c:ptCount val="27"/>
                <c:pt idx="0">
                  <c:v>19.996994627897365</c:v>
                </c:pt>
                <c:pt idx="1">
                  <c:v>19.464023218122197</c:v>
                </c:pt>
                <c:pt idx="2">
                  <c:v>19.8165209859044</c:v>
                </c:pt>
                <c:pt idx="3">
                  <c:v>19.507778417976787</c:v>
                </c:pt>
                <c:pt idx="4">
                  <c:v>20.442216011836265</c:v>
                </c:pt>
                <c:pt idx="5">
                  <c:v>21.1701020195711</c:v>
                </c:pt>
                <c:pt idx="6">
                  <c:v>21.842050427172328</c:v>
                </c:pt>
                <c:pt idx="7">
                  <c:v>22.316809905910148</c:v>
                </c:pt>
                <c:pt idx="8">
                  <c:v>24.024099410066526</c:v>
                </c:pt>
                <c:pt idx="9">
                  <c:v>25.532950022114107</c:v>
                </c:pt>
                <c:pt idx="10">
                  <c:v>25.928778542950344</c:v>
                </c:pt>
                <c:pt idx="11">
                  <c:v>27.131089668157212</c:v>
                </c:pt>
                <c:pt idx="12">
                  <c:v>27.12775820508066</c:v>
                </c:pt>
                <c:pt idx="13">
                  <c:v>28.200474661454699</c:v>
                </c:pt>
                <c:pt idx="14">
                  <c:v>28.119092627599244</c:v>
                </c:pt>
                <c:pt idx="15">
                  <c:v>28.86521537748958</c:v>
                </c:pt>
                <c:pt idx="16">
                  <c:v>29.197213241655664</c:v>
                </c:pt>
                <c:pt idx="17">
                  <c:v>28.061447150213844</c:v>
                </c:pt>
                <c:pt idx="18">
                  <c:v>26.99729253513258</c:v>
                </c:pt>
                <c:pt idx="19">
                  <c:v>26.728658037030968</c:v>
                </c:pt>
                <c:pt idx="20">
                  <c:v>25.291630783684333</c:v>
                </c:pt>
                <c:pt idx="21">
                  <c:v>25.076080340839926</c:v>
                </c:pt>
                <c:pt idx="22">
                  <c:v>24.128223415036974</c:v>
                </c:pt>
                <c:pt idx="23">
                  <c:v>23.620120843681654</c:v>
                </c:pt>
                <c:pt idx="24">
                  <c:v>23.227383863080686</c:v>
                </c:pt>
                <c:pt idx="25">
                  <c:v>22.727591036414566</c:v>
                </c:pt>
                <c:pt idx="26">
                  <c:v>22.698666666666668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60–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Sheet1!$F$2:$F$28</c:f>
              <c:numCache>
                <c:formatCode>0</c:formatCode>
                <c:ptCount val="27"/>
                <c:pt idx="0">
                  <c:v>20.278748262519255</c:v>
                </c:pt>
                <c:pt idx="1">
                  <c:v>20.71538954430666</c:v>
                </c:pt>
                <c:pt idx="2">
                  <c:v>20.430742578155762</c:v>
                </c:pt>
                <c:pt idx="3">
                  <c:v>20.808296979175239</c:v>
                </c:pt>
                <c:pt idx="4">
                  <c:v>22.003945421666941</c:v>
                </c:pt>
                <c:pt idx="5">
                  <c:v>21.644805330002082</c:v>
                </c:pt>
                <c:pt idx="6">
                  <c:v>21.24609293602834</c:v>
                </c:pt>
                <c:pt idx="7">
                  <c:v>20.90342552238198</c:v>
                </c:pt>
                <c:pt idx="8">
                  <c:v>20.748085854148361</c:v>
                </c:pt>
                <c:pt idx="9">
                  <c:v>20.747456877487839</c:v>
                </c:pt>
                <c:pt idx="10">
                  <c:v>20.836353751359187</c:v>
                </c:pt>
                <c:pt idx="11">
                  <c:v>21.143798540833139</c:v>
                </c:pt>
                <c:pt idx="12">
                  <c:v>22.162989059892453</c:v>
                </c:pt>
                <c:pt idx="13">
                  <c:v>22.229978128344733</c:v>
                </c:pt>
                <c:pt idx="14">
                  <c:v>23.024574669187146</c:v>
                </c:pt>
                <c:pt idx="15">
                  <c:v>24.414080592867069</c:v>
                </c:pt>
                <c:pt idx="16">
                  <c:v>25.973316333500296</c:v>
                </c:pt>
                <c:pt idx="17">
                  <c:v>27.219167321288296</c:v>
                </c:pt>
                <c:pt idx="18">
                  <c:v>28.338132278997808</c:v>
                </c:pt>
                <c:pt idx="19">
                  <c:v>29.407668359823038</c:v>
                </c:pt>
                <c:pt idx="20">
                  <c:v>30.235653331245597</c:v>
                </c:pt>
                <c:pt idx="21">
                  <c:v>31.128271454656115</c:v>
                </c:pt>
                <c:pt idx="22">
                  <c:v>32.243534401861794</c:v>
                </c:pt>
                <c:pt idx="23">
                  <c:v>33.391407495273754</c:v>
                </c:pt>
                <c:pt idx="24">
                  <c:v>33.832961269976259</c:v>
                </c:pt>
                <c:pt idx="25">
                  <c:v>35.290616246498601</c:v>
                </c:pt>
                <c:pt idx="26">
                  <c:v>36.593777777777781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957656"/>
        <c:axId val="307958048"/>
      </c:lineChart>
      <c:catAx>
        <c:axId val="307957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079580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7958048"/>
        <c:scaling>
          <c:orientation val="minMax"/>
          <c:max val="40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07957656"/>
        <c:crosses val="autoZero"/>
        <c:crossBetween val="midCat"/>
        <c:majorUnit val="10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150462962418373"/>
          <c:y val="8.1931009758222886E-2"/>
          <c:w val="0.6876142937367562"/>
          <c:h val="0.12882245831276035"/>
        </c:manualLayout>
      </c:layout>
      <c:overlay val="0"/>
      <c:spPr>
        <a:noFill/>
        <a:ln w="3143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26550868488747E-2"/>
          <c:y val="0.10995850622406635"/>
          <c:w val="0.89950372208436657"/>
          <c:h val="0.79875518672199153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–39</c:v>
                </c:pt>
              </c:strCache>
            </c:strRef>
          </c:tx>
          <c:spPr>
            <a:solidFill>
              <a:schemeClr val="accent1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96</c:v>
                </c:pt>
                <c:pt idx="1">
                  <c:v>102</c:v>
                </c:pt>
                <c:pt idx="2">
                  <c:v>148</c:v>
                </c:pt>
                <c:pt idx="3">
                  <c:v>160</c:v>
                </c:pt>
                <c:pt idx="4">
                  <c:v>203</c:v>
                </c:pt>
                <c:pt idx="5">
                  <c:v>248</c:v>
                </c:pt>
                <c:pt idx="6">
                  <c:v>276</c:v>
                </c:pt>
                <c:pt idx="7">
                  <c:v>314</c:v>
                </c:pt>
                <c:pt idx="8">
                  <c:v>320</c:v>
                </c:pt>
                <c:pt idx="9">
                  <c:v>371</c:v>
                </c:pt>
                <c:pt idx="10">
                  <c:v>421</c:v>
                </c:pt>
                <c:pt idx="11">
                  <c:v>368</c:v>
                </c:pt>
                <c:pt idx="12">
                  <c:v>327</c:v>
                </c:pt>
                <c:pt idx="13">
                  <c:v>358</c:v>
                </c:pt>
                <c:pt idx="14">
                  <c:v>313</c:v>
                </c:pt>
                <c:pt idx="15">
                  <c:v>324</c:v>
                </c:pt>
                <c:pt idx="16">
                  <c:v>297</c:v>
                </c:pt>
                <c:pt idx="17">
                  <c:v>299</c:v>
                </c:pt>
                <c:pt idx="18" formatCode="#,##0">
                  <c:v>273</c:v>
                </c:pt>
                <c:pt idx="19" formatCode="#,##0">
                  <c:v>242</c:v>
                </c:pt>
                <c:pt idx="20" formatCode="#,##0">
                  <c:v>223</c:v>
                </c:pt>
                <c:pt idx="21" formatCode="#,##0">
                  <c:v>177</c:v>
                </c:pt>
                <c:pt idx="22" formatCode="#,##0">
                  <c:v>197</c:v>
                </c:pt>
                <c:pt idx="23" formatCode="#,##0">
                  <c:v>166</c:v>
                </c:pt>
                <c:pt idx="24" formatCode="#,##0">
                  <c:v>171</c:v>
                </c:pt>
                <c:pt idx="25" formatCode="#,##0">
                  <c:v>174</c:v>
                </c:pt>
                <c:pt idx="26" formatCode="#,##0">
                  <c:v>187</c:v>
                </c:pt>
                <c:pt idx="27" formatCode="#,##0">
                  <c:v>135</c:v>
                </c:pt>
                <c:pt idx="28" formatCode="#,##0">
                  <c:v>169</c:v>
                </c:pt>
                <c:pt idx="29" formatCode="#,##0">
                  <c:v>152</c:v>
                </c:pt>
                <c:pt idx="30" formatCode="#,##0">
                  <c:v>136</c:v>
                </c:pt>
                <c:pt idx="31" formatCode="#,##0">
                  <c:v>138</c:v>
                </c:pt>
                <c:pt idx="32" formatCode="#,##0">
                  <c:v>153</c:v>
                </c:pt>
                <c:pt idx="33" formatCode="#,##0">
                  <c:v>128</c:v>
                </c:pt>
                <c:pt idx="34" formatCode="#,##0">
                  <c:v>132</c:v>
                </c:pt>
                <c:pt idx="35" formatCode="#,##0">
                  <c:v>136</c:v>
                </c:pt>
                <c:pt idx="36" formatCode="#,##0">
                  <c:v>132</c:v>
                </c:pt>
                <c:pt idx="37" formatCode="#,##0">
                  <c:v>116</c:v>
                </c:pt>
                <c:pt idx="38" formatCode="#,##0">
                  <c:v>136</c:v>
                </c:pt>
                <c:pt idx="39">
                  <c:v>108</c:v>
                </c:pt>
                <c:pt idx="40">
                  <c:v>100</c:v>
                </c:pt>
                <c:pt idx="41">
                  <c:v>100</c:v>
                </c:pt>
                <c:pt idx="42">
                  <c:v>93</c:v>
                </c:pt>
                <c:pt idx="43">
                  <c:v>74</c:v>
                </c:pt>
                <c:pt idx="44">
                  <c:v>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40–49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146</c:v>
                </c:pt>
                <c:pt idx="1">
                  <c:v>153</c:v>
                </c:pt>
                <c:pt idx="2">
                  <c:v>177</c:v>
                </c:pt>
                <c:pt idx="3">
                  <c:v>246</c:v>
                </c:pt>
                <c:pt idx="4">
                  <c:v>231</c:v>
                </c:pt>
                <c:pt idx="5">
                  <c:v>312</c:v>
                </c:pt>
                <c:pt idx="6">
                  <c:v>305</c:v>
                </c:pt>
                <c:pt idx="7">
                  <c:v>338</c:v>
                </c:pt>
                <c:pt idx="8">
                  <c:v>372</c:v>
                </c:pt>
                <c:pt idx="9">
                  <c:v>350</c:v>
                </c:pt>
                <c:pt idx="10">
                  <c:v>405</c:v>
                </c:pt>
                <c:pt idx="11">
                  <c:v>436</c:v>
                </c:pt>
                <c:pt idx="12">
                  <c:v>348</c:v>
                </c:pt>
                <c:pt idx="13">
                  <c:v>359</c:v>
                </c:pt>
                <c:pt idx="14">
                  <c:v>358</c:v>
                </c:pt>
                <c:pt idx="15">
                  <c:v>354</c:v>
                </c:pt>
                <c:pt idx="16">
                  <c:v>372</c:v>
                </c:pt>
                <c:pt idx="17">
                  <c:v>393</c:v>
                </c:pt>
                <c:pt idx="18" formatCode="#,##0">
                  <c:v>378</c:v>
                </c:pt>
                <c:pt idx="19" formatCode="#,##0">
                  <c:v>406</c:v>
                </c:pt>
                <c:pt idx="20" formatCode="#,##0">
                  <c:v>401</c:v>
                </c:pt>
                <c:pt idx="21" formatCode="#,##0">
                  <c:v>410</c:v>
                </c:pt>
                <c:pt idx="22" formatCode="#,##0">
                  <c:v>440</c:v>
                </c:pt>
                <c:pt idx="23" formatCode="#,##0">
                  <c:v>407</c:v>
                </c:pt>
                <c:pt idx="24" formatCode="#,##0">
                  <c:v>386</c:v>
                </c:pt>
                <c:pt idx="25" formatCode="#,##0">
                  <c:v>392</c:v>
                </c:pt>
                <c:pt idx="26" formatCode="#,##0">
                  <c:v>372</c:v>
                </c:pt>
                <c:pt idx="27" formatCode="#,##0">
                  <c:v>344</c:v>
                </c:pt>
                <c:pt idx="28" formatCode="#,##0">
                  <c:v>333</c:v>
                </c:pt>
                <c:pt idx="29" formatCode="#,##0">
                  <c:v>323</c:v>
                </c:pt>
                <c:pt idx="30" formatCode="#,##0">
                  <c:v>328</c:v>
                </c:pt>
                <c:pt idx="31" formatCode="#,##0">
                  <c:v>290</c:v>
                </c:pt>
                <c:pt idx="32" formatCode="#,##0">
                  <c:v>289</c:v>
                </c:pt>
                <c:pt idx="33" formatCode="#,##0">
                  <c:v>280</c:v>
                </c:pt>
                <c:pt idx="34" formatCode="#,##0">
                  <c:v>280</c:v>
                </c:pt>
                <c:pt idx="35" formatCode="#,##0">
                  <c:v>263</c:v>
                </c:pt>
                <c:pt idx="36" formatCode="#,##0">
                  <c:v>274</c:v>
                </c:pt>
                <c:pt idx="37" formatCode="#,##0">
                  <c:v>221</c:v>
                </c:pt>
                <c:pt idx="38" formatCode="#,##0">
                  <c:v>233</c:v>
                </c:pt>
                <c:pt idx="39">
                  <c:v>228</c:v>
                </c:pt>
                <c:pt idx="40">
                  <c:v>208</c:v>
                </c:pt>
                <c:pt idx="41">
                  <c:v>172</c:v>
                </c:pt>
                <c:pt idx="42">
                  <c:v>177</c:v>
                </c:pt>
                <c:pt idx="43">
                  <c:v>189</c:v>
                </c:pt>
                <c:pt idx="44">
                  <c:v>172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50–59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0">
                  <c:v>192</c:v>
                </c:pt>
                <c:pt idx="1">
                  <c:v>217</c:v>
                </c:pt>
                <c:pt idx="2">
                  <c:v>255</c:v>
                </c:pt>
                <c:pt idx="3">
                  <c:v>303</c:v>
                </c:pt>
                <c:pt idx="4">
                  <c:v>344</c:v>
                </c:pt>
                <c:pt idx="5">
                  <c:v>423</c:v>
                </c:pt>
                <c:pt idx="6">
                  <c:v>396</c:v>
                </c:pt>
                <c:pt idx="7">
                  <c:v>440</c:v>
                </c:pt>
                <c:pt idx="8">
                  <c:v>497</c:v>
                </c:pt>
                <c:pt idx="9">
                  <c:v>559</c:v>
                </c:pt>
                <c:pt idx="10">
                  <c:v>684</c:v>
                </c:pt>
                <c:pt idx="11">
                  <c:v>584</c:v>
                </c:pt>
                <c:pt idx="12">
                  <c:v>554</c:v>
                </c:pt>
                <c:pt idx="13">
                  <c:v>532</c:v>
                </c:pt>
                <c:pt idx="14">
                  <c:v>494</c:v>
                </c:pt>
                <c:pt idx="15">
                  <c:v>510</c:v>
                </c:pt>
                <c:pt idx="16">
                  <c:v>463</c:v>
                </c:pt>
                <c:pt idx="17">
                  <c:v>475</c:v>
                </c:pt>
                <c:pt idx="18" formatCode="#,##0">
                  <c:v>472</c:v>
                </c:pt>
                <c:pt idx="19" formatCode="#,##0">
                  <c:v>457</c:v>
                </c:pt>
                <c:pt idx="20" formatCode="#,##0">
                  <c:v>438</c:v>
                </c:pt>
                <c:pt idx="21" formatCode="#,##0">
                  <c:v>472</c:v>
                </c:pt>
                <c:pt idx="22" formatCode="#,##0">
                  <c:v>477</c:v>
                </c:pt>
                <c:pt idx="23" formatCode="#,##0">
                  <c:v>496</c:v>
                </c:pt>
                <c:pt idx="24" formatCode="#,##0">
                  <c:v>483</c:v>
                </c:pt>
                <c:pt idx="25" formatCode="#,##0">
                  <c:v>519</c:v>
                </c:pt>
                <c:pt idx="26" formatCode="#,##0">
                  <c:v>543</c:v>
                </c:pt>
                <c:pt idx="27" formatCode="#,##0">
                  <c:v>527</c:v>
                </c:pt>
                <c:pt idx="28" formatCode="#,##0">
                  <c:v>572</c:v>
                </c:pt>
                <c:pt idx="29" formatCode="#,##0">
                  <c:v>610</c:v>
                </c:pt>
                <c:pt idx="30" formatCode="#,##0">
                  <c:v>570</c:v>
                </c:pt>
                <c:pt idx="31" formatCode="#,##0">
                  <c:v>608</c:v>
                </c:pt>
                <c:pt idx="32" formatCode="#,##0">
                  <c:v>688</c:v>
                </c:pt>
                <c:pt idx="33" formatCode="#,##0">
                  <c:v>606</c:v>
                </c:pt>
                <c:pt idx="34" formatCode="#,##0">
                  <c:v>647</c:v>
                </c:pt>
                <c:pt idx="35" formatCode="#,##0">
                  <c:v>661</c:v>
                </c:pt>
                <c:pt idx="36" formatCode="#,##0">
                  <c:v>618</c:v>
                </c:pt>
                <c:pt idx="37" formatCode="#,##0">
                  <c:v>592</c:v>
                </c:pt>
                <c:pt idx="38" formatCode="#,##0">
                  <c:v>579</c:v>
                </c:pt>
                <c:pt idx="39">
                  <c:v>566</c:v>
                </c:pt>
                <c:pt idx="40">
                  <c:v>527</c:v>
                </c:pt>
                <c:pt idx="41">
                  <c:v>459</c:v>
                </c:pt>
                <c:pt idx="42">
                  <c:v>439</c:v>
                </c:pt>
                <c:pt idx="43">
                  <c:v>373</c:v>
                </c:pt>
                <c:pt idx="44">
                  <c:v>363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60–69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45"/>
                <c:pt idx="0">
                  <c:v>194</c:v>
                </c:pt>
                <c:pt idx="1">
                  <c:v>204</c:v>
                </c:pt>
                <c:pt idx="2">
                  <c:v>215</c:v>
                </c:pt>
                <c:pt idx="3">
                  <c:v>270</c:v>
                </c:pt>
                <c:pt idx="4">
                  <c:v>303</c:v>
                </c:pt>
                <c:pt idx="5">
                  <c:v>309</c:v>
                </c:pt>
                <c:pt idx="6">
                  <c:v>320</c:v>
                </c:pt>
                <c:pt idx="7">
                  <c:v>373</c:v>
                </c:pt>
                <c:pt idx="8">
                  <c:v>413</c:v>
                </c:pt>
                <c:pt idx="9">
                  <c:v>445</c:v>
                </c:pt>
                <c:pt idx="10">
                  <c:v>537</c:v>
                </c:pt>
                <c:pt idx="11">
                  <c:v>474</c:v>
                </c:pt>
                <c:pt idx="12">
                  <c:v>482</c:v>
                </c:pt>
                <c:pt idx="13">
                  <c:v>527</c:v>
                </c:pt>
                <c:pt idx="14">
                  <c:v>493</c:v>
                </c:pt>
                <c:pt idx="15">
                  <c:v>457</c:v>
                </c:pt>
                <c:pt idx="16">
                  <c:v>478</c:v>
                </c:pt>
                <c:pt idx="17">
                  <c:v>490</c:v>
                </c:pt>
                <c:pt idx="18" formatCode="#,##0">
                  <c:v>466</c:v>
                </c:pt>
                <c:pt idx="19" formatCode="#,##0">
                  <c:v>460</c:v>
                </c:pt>
                <c:pt idx="20" formatCode="#,##0">
                  <c:v>454</c:v>
                </c:pt>
                <c:pt idx="21" formatCode="#,##0">
                  <c:v>488</c:v>
                </c:pt>
                <c:pt idx="22" formatCode="#,##0">
                  <c:v>527</c:v>
                </c:pt>
                <c:pt idx="23" formatCode="#,##0">
                  <c:v>533</c:v>
                </c:pt>
                <c:pt idx="24" formatCode="#,##0">
                  <c:v>472</c:v>
                </c:pt>
                <c:pt idx="25" formatCode="#,##0">
                  <c:v>442</c:v>
                </c:pt>
                <c:pt idx="26" formatCode="#,##0">
                  <c:v>450</c:v>
                </c:pt>
                <c:pt idx="27" formatCode="#,##0">
                  <c:v>491</c:v>
                </c:pt>
                <c:pt idx="28" formatCode="#,##0">
                  <c:v>435</c:v>
                </c:pt>
                <c:pt idx="29" formatCode="#,##0">
                  <c:v>477</c:v>
                </c:pt>
                <c:pt idx="30" formatCode="#,##0">
                  <c:v>491</c:v>
                </c:pt>
                <c:pt idx="31" formatCode="#,##0">
                  <c:v>484</c:v>
                </c:pt>
                <c:pt idx="32" formatCode="#,##0">
                  <c:v>495</c:v>
                </c:pt>
                <c:pt idx="33" formatCode="#,##0">
                  <c:v>536</c:v>
                </c:pt>
                <c:pt idx="34" formatCode="#,##0">
                  <c:v>614</c:v>
                </c:pt>
                <c:pt idx="35" formatCode="#,##0">
                  <c:v>621</c:v>
                </c:pt>
                <c:pt idx="36" formatCode="#,##0">
                  <c:v>669</c:v>
                </c:pt>
                <c:pt idx="37" formatCode="#,##0">
                  <c:v>704</c:v>
                </c:pt>
                <c:pt idx="38" formatCode="#,##0">
                  <c:v>792</c:v>
                </c:pt>
                <c:pt idx="39">
                  <c:v>786</c:v>
                </c:pt>
                <c:pt idx="40">
                  <c:v>793</c:v>
                </c:pt>
                <c:pt idx="41">
                  <c:v>721</c:v>
                </c:pt>
                <c:pt idx="42">
                  <c:v>647</c:v>
                </c:pt>
                <c:pt idx="43">
                  <c:v>756</c:v>
                </c:pt>
                <c:pt idx="44">
                  <c:v>681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70–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Sheet1!$F$2:$F$46</c:f>
              <c:numCache>
                <c:formatCode>#,##0</c:formatCode>
                <c:ptCount val="45"/>
                <c:pt idx="0">
                  <c:v>72</c:v>
                </c:pt>
                <c:pt idx="1">
                  <c:v>104</c:v>
                </c:pt>
                <c:pt idx="2">
                  <c:v>123</c:v>
                </c:pt>
                <c:pt idx="3">
                  <c:v>120</c:v>
                </c:pt>
                <c:pt idx="4">
                  <c:v>136</c:v>
                </c:pt>
                <c:pt idx="5">
                  <c:v>158</c:v>
                </c:pt>
                <c:pt idx="6">
                  <c:v>160</c:v>
                </c:pt>
                <c:pt idx="7">
                  <c:v>183</c:v>
                </c:pt>
                <c:pt idx="8">
                  <c:v>193</c:v>
                </c:pt>
                <c:pt idx="9">
                  <c:v>211</c:v>
                </c:pt>
                <c:pt idx="10">
                  <c:v>231</c:v>
                </c:pt>
                <c:pt idx="11">
                  <c:v>310</c:v>
                </c:pt>
                <c:pt idx="12">
                  <c:v>264</c:v>
                </c:pt>
                <c:pt idx="13">
                  <c:v>334</c:v>
                </c:pt>
                <c:pt idx="14">
                  <c:v>300</c:v>
                </c:pt>
                <c:pt idx="15">
                  <c:v>307</c:v>
                </c:pt>
                <c:pt idx="16">
                  <c:v>306</c:v>
                </c:pt>
                <c:pt idx="17">
                  <c:v>316</c:v>
                </c:pt>
                <c:pt idx="18">
                  <c:v>272</c:v>
                </c:pt>
                <c:pt idx="19">
                  <c:v>289</c:v>
                </c:pt>
                <c:pt idx="20">
                  <c:v>322</c:v>
                </c:pt>
                <c:pt idx="21">
                  <c:v>332</c:v>
                </c:pt>
                <c:pt idx="22">
                  <c:v>338</c:v>
                </c:pt>
                <c:pt idx="23">
                  <c:v>399</c:v>
                </c:pt>
                <c:pt idx="24">
                  <c:v>409</c:v>
                </c:pt>
                <c:pt idx="25">
                  <c:v>375</c:v>
                </c:pt>
                <c:pt idx="26">
                  <c:v>398</c:v>
                </c:pt>
                <c:pt idx="27">
                  <c:v>371</c:v>
                </c:pt>
                <c:pt idx="28">
                  <c:v>388</c:v>
                </c:pt>
                <c:pt idx="29">
                  <c:v>371</c:v>
                </c:pt>
                <c:pt idx="30">
                  <c:v>389</c:v>
                </c:pt>
                <c:pt idx="31">
                  <c:v>373</c:v>
                </c:pt>
                <c:pt idx="32">
                  <c:v>389</c:v>
                </c:pt>
                <c:pt idx="33">
                  <c:v>411</c:v>
                </c:pt>
                <c:pt idx="34">
                  <c:v>390</c:v>
                </c:pt>
                <c:pt idx="35">
                  <c:v>438</c:v>
                </c:pt>
                <c:pt idx="36">
                  <c:v>451</c:v>
                </c:pt>
                <c:pt idx="37">
                  <c:v>452</c:v>
                </c:pt>
                <c:pt idx="38">
                  <c:v>452</c:v>
                </c:pt>
                <c:pt idx="39" formatCode="General">
                  <c:v>444</c:v>
                </c:pt>
                <c:pt idx="40" formatCode="General">
                  <c:v>462</c:v>
                </c:pt>
                <c:pt idx="41" formatCode="General">
                  <c:v>487</c:v>
                </c:pt>
                <c:pt idx="42" formatCode="General">
                  <c:v>522</c:v>
                </c:pt>
                <c:pt idx="43" formatCode="General">
                  <c:v>519</c:v>
                </c:pt>
                <c:pt idx="44" formatCode="General">
                  <c:v>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958832"/>
        <c:axId val="307959224"/>
      </c:areaChart>
      <c:catAx>
        <c:axId val="30795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prstClr val="white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95922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7959224"/>
        <c:scaling>
          <c:orientation val="minMax"/>
          <c:max val="25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958832"/>
        <c:crosses val="autoZero"/>
        <c:crossBetween val="midCat"/>
        <c:majorUnit val="500"/>
        <c:minorUnit val="5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780771253984695"/>
          <c:y val="0.13473684210526576"/>
          <c:w val="0.57315422083583212"/>
          <c:h val="7.0336565824009184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Sheet1!$B$2:$B$46</c:f>
              <c:numCache>
                <c:formatCode>#,##0.0</c:formatCode>
                <c:ptCount val="45"/>
                <c:pt idx="0">
                  <c:v>16.790827002046285</c:v>
                </c:pt>
                <c:pt idx="1">
                  <c:v>18.519802888780866</c:v>
                </c:pt>
                <c:pt idx="2">
                  <c:v>21.396921548592136</c:v>
                </c:pt>
                <c:pt idx="3">
                  <c:v>25.884211123047987</c:v>
                </c:pt>
                <c:pt idx="4">
                  <c:v>28.362123819067602</c:v>
                </c:pt>
                <c:pt idx="5">
                  <c:v>33.359999504209206</c:v>
                </c:pt>
                <c:pt idx="6">
                  <c:v>32.725938080040564</c:v>
                </c:pt>
                <c:pt idx="7">
                  <c:v>35.979795637573652</c:v>
                </c:pt>
                <c:pt idx="8">
                  <c:v>39.605839041136768</c:v>
                </c:pt>
                <c:pt idx="9">
                  <c:v>42.319050429595478</c:v>
                </c:pt>
                <c:pt idx="10">
                  <c:v>49.099940096663374</c:v>
                </c:pt>
                <c:pt idx="11">
                  <c:v>47.430011429024034</c:v>
                </c:pt>
                <c:pt idx="12">
                  <c:v>42.95533043721359</c:v>
                </c:pt>
                <c:pt idx="13">
                  <c:v>45.919205143439839</c:v>
                </c:pt>
                <c:pt idx="14">
                  <c:v>42.519997134590803</c:v>
                </c:pt>
                <c:pt idx="15">
                  <c:v>42.342418214789106</c:v>
                </c:pt>
                <c:pt idx="16">
                  <c:v>40.266698260689857</c:v>
                </c:pt>
                <c:pt idx="17">
                  <c:v>41.646587652052077</c:v>
                </c:pt>
                <c:pt idx="18">
                  <c:v>39.431319029724449</c:v>
                </c:pt>
                <c:pt idx="19">
                  <c:v>39.238443389341668</c:v>
                </c:pt>
                <c:pt idx="20">
                  <c:v>39.33846461417771</c:v>
                </c:pt>
                <c:pt idx="21">
                  <c:v>39.501550271664378</c:v>
                </c:pt>
                <c:pt idx="22">
                  <c:v>40.87142618188755</c:v>
                </c:pt>
                <c:pt idx="23">
                  <c:v>41.522723049112948</c:v>
                </c:pt>
                <c:pt idx="24">
                  <c:v>40.225187011640081</c:v>
                </c:pt>
                <c:pt idx="25">
                  <c:v>38.482173732540708</c:v>
                </c:pt>
                <c:pt idx="26">
                  <c:v>38.492537508769509</c:v>
                </c:pt>
                <c:pt idx="27">
                  <c:v>37.155182658704099</c:v>
                </c:pt>
                <c:pt idx="28">
                  <c:v>37.35480409653411</c:v>
                </c:pt>
                <c:pt idx="29">
                  <c:v>36.270609838817833</c:v>
                </c:pt>
                <c:pt idx="30">
                  <c:v>36.176608183591057</c:v>
                </c:pt>
                <c:pt idx="31">
                  <c:v>34.900975834317023</c:v>
                </c:pt>
                <c:pt idx="32">
                  <c:v>37.590656813347195</c:v>
                </c:pt>
                <c:pt idx="33">
                  <c:v>35.705901511536489</c:v>
                </c:pt>
                <c:pt idx="34">
                  <c:v>36.968720619398994</c:v>
                </c:pt>
                <c:pt idx="35">
                  <c:v>37.669844760350657</c:v>
                </c:pt>
                <c:pt idx="36" formatCode="0.0">
                  <c:v>37</c:v>
                </c:pt>
                <c:pt idx="37" formatCode="0.0">
                  <c:v>35.9</c:v>
                </c:pt>
                <c:pt idx="38">
                  <c:v>36.799999999999997</c:v>
                </c:pt>
                <c:pt idx="39" formatCode="0.0">
                  <c:v>35.40231308254814</c:v>
                </c:pt>
                <c:pt idx="40" formatCode="0.0">
                  <c:v>34.464309679004714</c:v>
                </c:pt>
                <c:pt idx="41" formatCode="0.0">
                  <c:v>32.143252040282299</c:v>
                </c:pt>
                <c:pt idx="42" formatCode="0.0">
                  <c:v>30.958127625685307</c:v>
                </c:pt>
                <c:pt idx="43" formatCode="0.0">
                  <c:v>29.886816328674406</c:v>
                </c:pt>
                <c:pt idx="44" formatCode="0.0">
                  <c:v>27.684216085357381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Sheet1!$C$2:$C$46</c:f>
              <c:numCache>
                <c:formatCode>#,##0.0</c:formatCode>
                <c:ptCount val="45"/>
                <c:pt idx="0">
                  <c:v>2.11090176971316</c:v>
                </c:pt>
                <c:pt idx="1">
                  <c:v>2.6199571456190669</c:v>
                </c:pt>
                <c:pt idx="2">
                  <c:v>2.8847464456397449</c:v>
                </c:pt>
                <c:pt idx="3">
                  <c:v>3.1371208500050964</c:v>
                </c:pt>
                <c:pt idx="4">
                  <c:v>3.4798030795651664</c:v>
                </c:pt>
                <c:pt idx="5">
                  <c:v>4.780841651474085</c:v>
                </c:pt>
                <c:pt idx="6">
                  <c:v>5.6381300043720088</c:v>
                </c:pt>
                <c:pt idx="7">
                  <c:v>6.9624220845524656</c:v>
                </c:pt>
                <c:pt idx="8">
                  <c:v>7.0922641807228199</c:v>
                </c:pt>
                <c:pt idx="9">
                  <c:v>7.7186798399379093</c:v>
                </c:pt>
                <c:pt idx="10">
                  <c:v>9.6255581947966462</c:v>
                </c:pt>
                <c:pt idx="11">
                  <c:v>9.1069872021146452</c:v>
                </c:pt>
                <c:pt idx="12">
                  <c:v>7.7340711012340559</c:v>
                </c:pt>
                <c:pt idx="13">
                  <c:v>8.2417330255225707</c:v>
                </c:pt>
                <c:pt idx="14">
                  <c:v>7.9063082999873844</c:v>
                </c:pt>
                <c:pt idx="15">
                  <c:v>7.8095099017001424</c:v>
                </c:pt>
                <c:pt idx="16">
                  <c:v>8.2664358067613151</c:v>
                </c:pt>
                <c:pt idx="17">
                  <c:v>8.4434449814919468</c:v>
                </c:pt>
                <c:pt idx="18">
                  <c:v>7.6779690207622826</c:v>
                </c:pt>
                <c:pt idx="19">
                  <c:v>7.6579659339700514</c:v>
                </c:pt>
                <c:pt idx="20">
                  <c:v>6.9577479420069572</c:v>
                </c:pt>
                <c:pt idx="21">
                  <c:v>7.5803036592791821</c:v>
                </c:pt>
                <c:pt idx="22">
                  <c:v>8.2333242171833092</c:v>
                </c:pt>
                <c:pt idx="23">
                  <c:v>8.0946856799127467</c:v>
                </c:pt>
                <c:pt idx="24">
                  <c:v>7.1247310103421171</c:v>
                </c:pt>
                <c:pt idx="25">
                  <c:v>7.8430120170626969</c:v>
                </c:pt>
                <c:pt idx="26">
                  <c:v>8.504026810055521</c:v>
                </c:pt>
                <c:pt idx="27">
                  <c:v>7.6899559814299421</c:v>
                </c:pt>
                <c:pt idx="28">
                  <c:v>7.9593949124822148</c:v>
                </c:pt>
                <c:pt idx="29">
                  <c:v>9.1578211271712586</c:v>
                </c:pt>
                <c:pt idx="30">
                  <c:v>8.5088777504213891</c:v>
                </c:pt>
                <c:pt idx="31">
                  <c:v>8.9162388294225252</c:v>
                </c:pt>
                <c:pt idx="32">
                  <c:v>8.6318151730539263</c:v>
                </c:pt>
                <c:pt idx="33">
                  <c:v>8.766712500049044</c:v>
                </c:pt>
                <c:pt idx="34">
                  <c:v>9.0894361284249072</c:v>
                </c:pt>
                <c:pt idx="35">
                  <c:v>9.247349230277468</c:v>
                </c:pt>
                <c:pt idx="36">
                  <c:v>9.9</c:v>
                </c:pt>
                <c:pt idx="37">
                  <c:v>9.1999999999999993</c:v>
                </c:pt>
                <c:pt idx="38">
                  <c:v>9.8000000000000007</c:v>
                </c:pt>
                <c:pt idx="39" formatCode="0.0">
                  <c:v>9.2533198519941102</c:v>
                </c:pt>
                <c:pt idx="40" formatCode="0.0">
                  <c:v>8.7365952114069483</c:v>
                </c:pt>
                <c:pt idx="41" formatCode="0.0">
                  <c:v>7.6277263793254857</c:v>
                </c:pt>
                <c:pt idx="42" formatCode="0.0">
                  <c:v>7.6549313898041724</c:v>
                </c:pt>
                <c:pt idx="43" formatCode="0.0">
                  <c:v>7.993306209563479</c:v>
                </c:pt>
                <c:pt idx="44" formatCode="0.0">
                  <c:v>7.8503518049079437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960008"/>
        <c:axId val="307903728"/>
      </c:lineChart>
      <c:catAx>
        <c:axId val="307960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90372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7903728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960008"/>
        <c:crosses val="autoZero"/>
        <c:crossBetween val="midCat"/>
        <c:majorUnit val="10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7644415498558521"/>
          <c:y val="0.1197219505456575"/>
          <c:w val="0.39578163269437489"/>
          <c:h val="0.11618254169841689"/>
        </c:manualLayout>
      </c:layout>
      <c:overlay val="0"/>
      <c:spPr>
        <a:noFill/>
        <a:ln w="3066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17061611374182E-2"/>
          <c:y val="3.292181069958848E-2"/>
          <c:w val="0.8909952606635243"/>
          <c:h val="0.876543209876543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Cannabis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Sheet1!$A$4:$A$46</c:f>
              <c:strCach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strCache>
            </c:strRef>
          </c:cat>
          <c:val>
            <c:numRef>
              <c:f>Sheet1!$B$4:$B$46</c:f>
              <c:numCache>
                <c:formatCode>#,##0</c:formatCode>
                <c:ptCount val="43"/>
                <c:pt idx="0">
                  <c:v>1708</c:v>
                </c:pt>
                <c:pt idx="1">
                  <c:v>1663</c:v>
                </c:pt>
                <c:pt idx="2">
                  <c:v>2088</c:v>
                </c:pt>
                <c:pt idx="3">
                  <c:v>2465</c:v>
                </c:pt>
                <c:pt idx="4">
                  <c:v>1779</c:v>
                </c:pt>
                <c:pt idx="5">
                  <c:v>2082</c:v>
                </c:pt>
                <c:pt idx="6">
                  <c:v>2637</c:v>
                </c:pt>
                <c:pt idx="7">
                  <c:v>2944</c:v>
                </c:pt>
                <c:pt idx="8">
                  <c:v>3310</c:v>
                </c:pt>
                <c:pt idx="9">
                  <c:v>5073</c:v>
                </c:pt>
                <c:pt idx="10">
                  <c:v>5394</c:v>
                </c:pt>
                <c:pt idx="11">
                  <c:v>4928</c:v>
                </c:pt>
                <c:pt idx="12">
                  <c:v>4599</c:v>
                </c:pt>
                <c:pt idx="13">
                  <c:v>3897</c:v>
                </c:pt>
                <c:pt idx="14">
                  <c:v>3746</c:v>
                </c:pt>
                <c:pt idx="15">
                  <c:v>3653</c:v>
                </c:pt>
                <c:pt idx="16">
                  <c:v>3612</c:v>
                </c:pt>
                <c:pt idx="17">
                  <c:v>4406</c:v>
                </c:pt>
                <c:pt idx="18">
                  <c:v>4896</c:v>
                </c:pt>
                <c:pt idx="19">
                  <c:v>5321</c:v>
                </c:pt>
                <c:pt idx="20">
                  <c:v>5328</c:v>
                </c:pt>
                <c:pt idx="21">
                  <c:v>4964</c:v>
                </c:pt>
                <c:pt idx="22">
                  <c:v>3948</c:v>
                </c:pt>
                <c:pt idx="23">
                  <c:v>3838</c:v>
                </c:pt>
                <c:pt idx="24">
                  <c:v>3852</c:v>
                </c:pt>
                <c:pt idx="25">
                  <c:v>3557</c:v>
                </c:pt>
                <c:pt idx="26">
                  <c:v>4545</c:v>
                </c:pt>
                <c:pt idx="27">
                  <c:v>5061</c:v>
                </c:pt>
                <c:pt idx="28">
                  <c:v>5989</c:v>
                </c:pt>
                <c:pt idx="29">
                  <c:v>6050</c:v>
                </c:pt>
                <c:pt idx="30">
                  <c:v>6935</c:v>
                </c:pt>
                <c:pt idx="31">
                  <c:v>7397</c:v>
                </c:pt>
                <c:pt idx="32">
                  <c:v>8247</c:v>
                </c:pt>
                <c:pt idx="33">
                  <c:v>8102</c:v>
                </c:pt>
                <c:pt idx="34">
                  <c:v>8345</c:v>
                </c:pt>
                <c:pt idx="35">
                  <c:v>9365</c:v>
                </c:pt>
                <c:pt idx="36">
                  <c:v>10052</c:v>
                </c:pt>
                <c:pt idx="37">
                  <c:v>11686</c:v>
                </c:pt>
                <c:pt idx="38">
                  <c:v>12450</c:v>
                </c:pt>
                <c:pt idx="39">
                  <c:v>12874</c:v>
                </c:pt>
                <c:pt idx="40">
                  <c:v>14405</c:v>
                </c:pt>
                <c:pt idx="41">
                  <c:v>15061</c:v>
                </c:pt>
                <c:pt idx="42">
                  <c:v>16158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Sheet1!$A$4:$A$46</c:f>
              <c:strCach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strCache>
            </c:strRef>
          </c:cat>
          <c:val>
            <c:numRef>
              <c:f>Sheet1!$C$4:$C$46</c:f>
              <c:numCache>
                <c:formatCode>#,##0</c:formatCode>
                <c:ptCount val="43"/>
                <c:pt idx="0">
                  <c:v>169</c:v>
                </c:pt>
                <c:pt idx="1">
                  <c:v>115</c:v>
                </c:pt>
                <c:pt idx="2">
                  <c:v>414</c:v>
                </c:pt>
                <c:pt idx="3">
                  <c:v>701</c:v>
                </c:pt>
                <c:pt idx="4">
                  <c:v>1021</c:v>
                </c:pt>
                <c:pt idx="5">
                  <c:v>1453</c:v>
                </c:pt>
                <c:pt idx="6">
                  <c:v>1457</c:v>
                </c:pt>
                <c:pt idx="7">
                  <c:v>836</c:v>
                </c:pt>
                <c:pt idx="8">
                  <c:v>852</c:v>
                </c:pt>
                <c:pt idx="9">
                  <c:v>1262</c:v>
                </c:pt>
                <c:pt idx="10">
                  <c:v>1686</c:v>
                </c:pt>
                <c:pt idx="11">
                  <c:v>2142</c:v>
                </c:pt>
                <c:pt idx="12">
                  <c:v>1705</c:v>
                </c:pt>
                <c:pt idx="13">
                  <c:v>1906</c:v>
                </c:pt>
                <c:pt idx="14">
                  <c:v>1684</c:v>
                </c:pt>
                <c:pt idx="15">
                  <c:v>1509</c:v>
                </c:pt>
                <c:pt idx="16">
                  <c:v>1900</c:v>
                </c:pt>
                <c:pt idx="17">
                  <c:v>1965</c:v>
                </c:pt>
                <c:pt idx="18">
                  <c:v>2572</c:v>
                </c:pt>
                <c:pt idx="19">
                  <c:v>2889</c:v>
                </c:pt>
                <c:pt idx="20">
                  <c:v>2851</c:v>
                </c:pt>
                <c:pt idx="21">
                  <c:v>3538</c:v>
                </c:pt>
                <c:pt idx="22">
                  <c:v>4288</c:v>
                </c:pt>
                <c:pt idx="23">
                  <c:v>4359</c:v>
                </c:pt>
                <c:pt idx="24">
                  <c:v>4386</c:v>
                </c:pt>
                <c:pt idx="25">
                  <c:v>4199</c:v>
                </c:pt>
                <c:pt idx="26">
                  <c:v>4639</c:v>
                </c:pt>
                <c:pt idx="27">
                  <c:v>4859</c:v>
                </c:pt>
                <c:pt idx="28">
                  <c:v>5073</c:v>
                </c:pt>
                <c:pt idx="29">
                  <c:v>4978</c:v>
                </c:pt>
                <c:pt idx="30">
                  <c:v>5837</c:v>
                </c:pt>
                <c:pt idx="31">
                  <c:v>6922</c:v>
                </c:pt>
                <c:pt idx="32">
                  <c:v>6972</c:v>
                </c:pt>
                <c:pt idx="33">
                  <c:v>6977</c:v>
                </c:pt>
                <c:pt idx="34">
                  <c:v>6887</c:v>
                </c:pt>
                <c:pt idx="35">
                  <c:v>7201</c:v>
                </c:pt>
                <c:pt idx="36">
                  <c:v>6962</c:v>
                </c:pt>
                <c:pt idx="37">
                  <c:v>6201</c:v>
                </c:pt>
                <c:pt idx="38">
                  <c:v>5377</c:v>
                </c:pt>
                <c:pt idx="39">
                  <c:v>5667</c:v>
                </c:pt>
                <c:pt idx="40">
                  <c:v>4795</c:v>
                </c:pt>
                <c:pt idx="41">
                  <c:v>3754</c:v>
                </c:pt>
                <c:pt idx="42">
                  <c:v>4515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Heroin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Sheet1!$A$4:$A$46</c:f>
              <c:strCach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strCache>
            </c:strRef>
          </c:cat>
          <c:val>
            <c:numRef>
              <c:f>Sheet1!$D$4:$D$46</c:f>
              <c:numCache>
                <c:formatCode>#,##0</c:formatCode>
                <c:ptCount val="43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12</c:v>
                </c:pt>
                <c:pt idx="5">
                  <c:v>81</c:v>
                </c:pt>
                <c:pt idx="6">
                  <c:v>90</c:v>
                </c:pt>
                <c:pt idx="7">
                  <c:v>210</c:v>
                </c:pt>
                <c:pt idx="8">
                  <c:v>297</c:v>
                </c:pt>
                <c:pt idx="9">
                  <c:v>483</c:v>
                </c:pt>
                <c:pt idx="10">
                  <c:v>524</c:v>
                </c:pt>
                <c:pt idx="11">
                  <c:v>277</c:v>
                </c:pt>
                <c:pt idx="12">
                  <c:v>211</c:v>
                </c:pt>
                <c:pt idx="13">
                  <c:v>164</c:v>
                </c:pt>
                <c:pt idx="14">
                  <c:v>162</c:v>
                </c:pt>
                <c:pt idx="15">
                  <c:v>160</c:v>
                </c:pt>
                <c:pt idx="16">
                  <c:v>210</c:v>
                </c:pt>
                <c:pt idx="17">
                  <c:v>294</c:v>
                </c:pt>
                <c:pt idx="18">
                  <c:v>319</c:v>
                </c:pt>
                <c:pt idx="19">
                  <c:v>445</c:v>
                </c:pt>
                <c:pt idx="20">
                  <c:v>608</c:v>
                </c:pt>
                <c:pt idx="21">
                  <c:v>645</c:v>
                </c:pt>
                <c:pt idx="22">
                  <c:v>723</c:v>
                </c:pt>
                <c:pt idx="23">
                  <c:v>663</c:v>
                </c:pt>
                <c:pt idx="24">
                  <c:v>805</c:v>
                </c:pt>
                <c:pt idx="25">
                  <c:v>780</c:v>
                </c:pt>
                <c:pt idx="26">
                  <c:v>833</c:v>
                </c:pt>
                <c:pt idx="27">
                  <c:v>1285</c:v>
                </c:pt>
                <c:pt idx="28">
                  <c:v>1244</c:v>
                </c:pt>
                <c:pt idx="29">
                  <c:v>1264</c:v>
                </c:pt>
                <c:pt idx="30">
                  <c:v>1271</c:v>
                </c:pt>
                <c:pt idx="31">
                  <c:v>1052</c:v>
                </c:pt>
                <c:pt idx="32">
                  <c:v>1057</c:v>
                </c:pt>
                <c:pt idx="33">
                  <c:v>900</c:v>
                </c:pt>
                <c:pt idx="34">
                  <c:v>804</c:v>
                </c:pt>
                <c:pt idx="35" formatCode="General">
                  <c:v>800</c:v>
                </c:pt>
                <c:pt idx="36">
                  <c:v>871</c:v>
                </c:pt>
                <c:pt idx="37">
                  <c:v>757</c:v>
                </c:pt>
                <c:pt idx="38">
                  <c:v>678</c:v>
                </c:pt>
                <c:pt idx="39">
                  <c:v>570</c:v>
                </c:pt>
                <c:pt idx="40">
                  <c:v>441</c:v>
                </c:pt>
                <c:pt idx="41">
                  <c:v>417</c:v>
                </c:pt>
                <c:pt idx="42">
                  <c:v>480</c:v>
                </c:pt>
              </c:numCache>
            </c:numRef>
          </c:val>
          <c:smooth val="0"/>
        </c:ser>
        <c:ser>
          <c:idx val="13"/>
          <c:order val="3"/>
          <c:tx>
            <c:strRef>
              <c:f>Sheet1!$E$1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Sheet1!$A$4:$A$46</c:f>
              <c:strCach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strCache>
            </c:strRef>
          </c:cat>
          <c:val>
            <c:numRef>
              <c:f>Sheet1!$E$4:$E$46</c:f>
              <c:numCache>
                <c:formatCode>General</c:formatCode>
                <c:ptCount val="43"/>
                <c:pt idx="3" formatCode="#,##0">
                  <c:v>3</c:v>
                </c:pt>
                <c:pt idx="4" formatCode="#,##0">
                  <c:v>1</c:v>
                </c:pt>
                <c:pt idx="5" formatCode="#,##0">
                  <c:v>6</c:v>
                </c:pt>
                <c:pt idx="6" formatCode="#,##0">
                  <c:v>10</c:v>
                </c:pt>
                <c:pt idx="7" formatCode="#,##0">
                  <c:v>18</c:v>
                </c:pt>
                <c:pt idx="8" formatCode="#,##0">
                  <c:v>21</c:v>
                </c:pt>
                <c:pt idx="9" formatCode="#,##0">
                  <c:v>23</c:v>
                </c:pt>
                <c:pt idx="10" formatCode="#,##0">
                  <c:v>28</c:v>
                </c:pt>
                <c:pt idx="11" formatCode="#,##0">
                  <c:v>32</c:v>
                </c:pt>
                <c:pt idx="12" formatCode="#,##0">
                  <c:v>40</c:v>
                </c:pt>
                <c:pt idx="13" formatCode="#,##0">
                  <c:v>29</c:v>
                </c:pt>
                <c:pt idx="14" formatCode="#,##0">
                  <c:v>25</c:v>
                </c:pt>
                <c:pt idx="15" formatCode="#,##0">
                  <c:v>30</c:v>
                </c:pt>
                <c:pt idx="16" formatCode="#,##0">
                  <c:v>48</c:v>
                </c:pt>
                <c:pt idx="17" formatCode="#,##0">
                  <c:v>78</c:v>
                </c:pt>
                <c:pt idx="18" formatCode="#,##0">
                  <c:v>101</c:v>
                </c:pt>
                <c:pt idx="19" formatCode="#,##0">
                  <c:v>80</c:v>
                </c:pt>
                <c:pt idx="20" formatCode="#,##0">
                  <c:v>84</c:v>
                </c:pt>
                <c:pt idx="21" formatCode="#,##0">
                  <c:v>128</c:v>
                </c:pt>
                <c:pt idx="22" formatCode="#,##0">
                  <c:v>117</c:v>
                </c:pt>
                <c:pt idx="23" formatCode="#,##0">
                  <c:v>114</c:v>
                </c:pt>
                <c:pt idx="24" formatCode="#,##0">
                  <c:v>64</c:v>
                </c:pt>
                <c:pt idx="25" formatCode="#,##0">
                  <c:v>107</c:v>
                </c:pt>
                <c:pt idx="26" formatCode="#,##0">
                  <c:v>116</c:v>
                </c:pt>
                <c:pt idx="27" formatCode="#,##0">
                  <c:v>172</c:v>
                </c:pt>
                <c:pt idx="28" formatCode="0">
                  <c:v>346</c:v>
                </c:pt>
                <c:pt idx="29" formatCode="0">
                  <c:v>405</c:v>
                </c:pt>
                <c:pt idx="30" formatCode="0">
                  <c:v>328</c:v>
                </c:pt>
                <c:pt idx="31" formatCode="0">
                  <c:v>440</c:v>
                </c:pt>
                <c:pt idx="32" formatCode="0">
                  <c:v>545</c:v>
                </c:pt>
                <c:pt idx="33" formatCode="0">
                  <c:v>524</c:v>
                </c:pt>
                <c:pt idx="34" formatCode="0">
                  <c:v>546</c:v>
                </c:pt>
                <c:pt idx="35">
                  <c:v>772</c:v>
                </c:pt>
                <c:pt idx="36">
                  <c:v>725</c:v>
                </c:pt>
                <c:pt idx="37" formatCode="#,##0">
                  <c:v>1108</c:v>
                </c:pt>
                <c:pt idx="38" formatCode="#,##0">
                  <c:v>957</c:v>
                </c:pt>
                <c:pt idx="39" formatCode="#,##0">
                  <c:v>924</c:v>
                </c:pt>
                <c:pt idx="40" formatCode="#,##0">
                  <c:v>990</c:v>
                </c:pt>
                <c:pt idx="41" formatCode="#,##0">
                  <c:v>1129</c:v>
                </c:pt>
                <c:pt idx="42" formatCode="#,##0">
                  <c:v>1436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Läkemedel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Sheet1!$A$4:$A$46</c:f>
              <c:strCach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strCache>
            </c:strRef>
          </c:cat>
          <c:val>
            <c:numRef>
              <c:f>Sheet1!$F$4:$F$46</c:f>
              <c:numCache>
                <c:formatCode>#,##0</c:formatCode>
                <c:ptCount val="43"/>
                <c:pt idx="0">
                  <c:v>0</c:v>
                </c:pt>
                <c:pt idx="1">
                  <c:v>3</c:v>
                </c:pt>
                <c:pt idx="2">
                  <c:v>40</c:v>
                </c:pt>
                <c:pt idx="3">
                  <c:v>69</c:v>
                </c:pt>
                <c:pt idx="4">
                  <c:v>138</c:v>
                </c:pt>
                <c:pt idx="5">
                  <c:v>124</c:v>
                </c:pt>
                <c:pt idx="6">
                  <c:v>152</c:v>
                </c:pt>
                <c:pt idx="7">
                  <c:v>218</c:v>
                </c:pt>
                <c:pt idx="8">
                  <c:v>187</c:v>
                </c:pt>
                <c:pt idx="9">
                  <c:v>293</c:v>
                </c:pt>
                <c:pt idx="10">
                  <c:v>475</c:v>
                </c:pt>
                <c:pt idx="11">
                  <c:v>531</c:v>
                </c:pt>
                <c:pt idx="12">
                  <c:v>567</c:v>
                </c:pt>
                <c:pt idx="13">
                  <c:v>501</c:v>
                </c:pt>
                <c:pt idx="14">
                  <c:v>490</c:v>
                </c:pt>
                <c:pt idx="15">
                  <c:v>306</c:v>
                </c:pt>
                <c:pt idx="16">
                  <c:v>430</c:v>
                </c:pt>
                <c:pt idx="17">
                  <c:v>501</c:v>
                </c:pt>
                <c:pt idx="18">
                  <c:v>701</c:v>
                </c:pt>
                <c:pt idx="19">
                  <c:v>869</c:v>
                </c:pt>
                <c:pt idx="20">
                  <c:v>1137</c:v>
                </c:pt>
                <c:pt idx="21">
                  <c:v>1472</c:v>
                </c:pt>
                <c:pt idx="22">
                  <c:v>1807</c:v>
                </c:pt>
                <c:pt idx="23">
                  <c:v>1794</c:v>
                </c:pt>
                <c:pt idx="24">
                  <c:v>1778</c:v>
                </c:pt>
                <c:pt idx="25">
                  <c:v>1645</c:v>
                </c:pt>
                <c:pt idx="26">
                  <c:v>2090</c:v>
                </c:pt>
                <c:pt idx="27">
                  <c:v>2512</c:v>
                </c:pt>
                <c:pt idx="28">
                  <c:v>2643</c:v>
                </c:pt>
                <c:pt idx="29">
                  <c:v>2725</c:v>
                </c:pt>
                <c:pt idx="30">
                  <c:v>3223</c:v>
                </c:pt>
                <c:pt idx="31">
                  <c:v>4476</c:v>
                </c:pt>
                <c:pt idx="32">
                  <c:v>4347</c:v>
                </c:pt>
                <c:pt idx="33">
                  <c:v>4715</c:v>
                </c:pt>
                <c:pt idx="34">
                  <c:v>5347</c:v>
                </c:pt>
                <c:pt idx="35">
                  <c:v>6032</c:v>
                </c:pt>
                <c:pt idx="36">
                  <c:v>7443</c:v>
                </c:pt>
                <c:pt idx="37">
                  <c:v>7375</c:v>
                </c:pt>
                <c:pt idx="38">
                  <c:v>7917</c:v>
                </c:pt>
                <c:pt idx="39">
                  <c:v>8380</c:v>
                </c:pt>
                <c:pt idx="40">
                  <c:v>7987</c:v>
                </c:pt>
                <c:pt idx="41">
                  <c:v>6662</c:v>
                </c:pt>
                <c:pt idx="42">
                  <c:v>6640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904512"/>
        <c:axId val="307904904"/>
      </c:lineChart>
      <c:catAx>
        <c:axId val="3079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90490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7904904"/>
        <c:scaling>
          <c:orientation val="minMax"/>
          <c:max val="18000"/>
          <c:min val="0"/>
        </c:scaling>
        <c:delete val="0"/>
        <c:axPos val="l"/>
        <c:majorGridlines>
          <c:spPr>
            <a:ln w="30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0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904512"/>
        <c:crosses val="autoZero"/>
        <c:crossBetween val="midCat"/>
        <c:majorUnit val="6000"/>
      </c:valAx>
      <c:spPr>
        <a:solidFill>
          <a:schemeClr val="tx1"/>
        </a:solidFill>
        <a:ln w="304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099533860811544"/>
          <c:y val="8.0247030651946535E-2"/>
          <c:w val="0.60688473954515865"/>
          <c:h val="0.13313982810972155"/>
        </c:manualLayout>
      </c:layout>
      <c:overlay val="0"/>
      <c:spPr>
        <a:noFill/>
        <a:ln w="3041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404466501240833E-2"/>
          <c:y val="3.2586558044806514E-2"/>
          <c:w val="0.8870967741935486"/>
          <c:h val="0.853360488798370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strCache>
            </c:strRef>
          </c:cat>
          <c:val>
            <c:numRef>
              <c:f>Sheet1!$B$2:$B$27</c:f>
              <c:numCache>
                <c:formatCode>0</c:formatCode>
                <c:ptCount val="26"/>
                <c:pt idx="0">
                  <c:v>100</c:v>
                </c:pt>
                <c:pt idx="1">
                  <c:v>79.848484848484844</c:v>
                </c:pt>
                <c:pt idx="2">
                  <c:v>74.829643888354198</c:v>
                </c:pt>
                <c:pt idx="3">
                  <c:v>66.106954225352112</c:v>
                </c:pt>
                <c:pt idx="4">
                  <c:v>64.627796901893291</c:v>
                </c:pt>
                <c:pt idx="5">
                  <c:v>65.390625</c:v>
                </c:pt>
                <c:pt idx="6">
                  <c:v>56.885311871227358</c:v>
                </c:pt>
                <c:pt idx="7">
                  <c:v>62.413657770800626</c:v>
                </c:pt>
                <c:pt idx="8">
                  <c:v>58.669921875</c:v>
                </c:pt>
                <c:pt idx="9">
                  <c:v>54.939759036144572</c:v>
                </c:pt>
                <c:pt idx="10">
                  <c:v>61.879377431906612</c:v>
                </c:pt>
                <c:pt idx="11">
                  <c:v>61.615652847733429</c:v>
                </c:pt>
                <c:pt idx="12">
                  <c:v>54.223245109321063</c:v>
                </c:pt>
                <c:pt idx="13">
                  <c:v>52.923998502433548</c:v>
                </c:pt>
                <c:pt idx="14">
                  <c:v>51.81818181818182</c:v>
                </c:pt>
                <c:pt idx="15">
                  <c:v>50.83063646170443</c:v>
                </c:pt>
                <c:pt idx="16">
                  <c:v>50.630372492836671</c:v>
                </c:pt>
                <c:pt idx="17">
                  <c:v>50.413694721825962</c:v>
                </c:pt>
                <c:pt idx="18">
                  <c:v>49.736119907114201</c:v>
                </c:pt>
                <c:pt idx="19">
                  <c:v>48.6592544146501</c:v>
                </c:pt>
                <c:pt idx="20">
                  <c:v>47.024383753035501</c:v>
                </c:pt>
                <c:pt idx="21">
                  <c:v>48.352799839818452</c:v>
                </c:pt>
                <c:pt idx="22">
                  <c:v>55.317010479140585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strCache>
            </c:strRef>
          </c:cat>
          <c:val>
            <c:numRef>
              <c:f>Sheet1!$C$2:$C$27</c:f>
              <c:numCache>
                <c:formatCode>0</c:formatCode>
                <c:ptCount val="26"/>
                <c:pt idx="0">
                  <c:v>100</c:v>
                </c:pt>
                <c:pt idx="1">
                  <c:v>49.441786283891545</c:v>
                </c:pt>
                <c:pt idx="2">
                  <c:v>76.082771896053899</c:v>
                </c:pt>
                <c:pt idx="3">
                  <c:v>53.213028169014088</c:v>
                </c:pt>
                <c:pt idx="4">
                  <c:v>36.015490533562826</c:v>
                </c:pt>
                <c:pt idx="5">
                  <c:v>53.536184210526315</c:v>
                </c:pt>
                <c:pt idx="6">
                  <c:v>35.927565392354126</c:v>
                </c:pt>
                <c:pt idx="7">
                  <c:v>62.048665620094191</c:v>
                </c:pt>
                <c:pt idx="8">
                  <c:v>58.125000000000007</c:v>
                </c:pt>
                <c:pt idx="9">
                  <c:v>66.506024096385545</c:v>
                </c:pt>
                <c:pt idx="10">
                  <c:v>72.373540856031127</c:v>
                </c:pt>
                <c:pt idx="11">
                  <c:v>61.25532739248353</c:v>
                </c:pt>
                <c:pt idx="12">
                  <c:v>48.515535097813583</c:v>
                </c:pt>
                <c:pt idx="13">
                  <c:v>48.745788094346686</c:v>
                </c:pt>
                <c:pt idx="14">
                  <c:v>47.727272727272727</c:v>
                </c:pt>
                <c:pt idx="15">
                  <c:v>46.817691477885646</c:v>
                </c:pt>
                <c:pt idx="16">
                  <c:v>46.633237822349578</c:v>
                </c:pt>
                <c:pt idx="17">
                  <c:v>53.06704707560629</c:v>
                </c:pt>
                <c:pt idx="18">
                  <c:v>52.353810428541273</c:v>
                </c:pt>
                <c:pt idx="19">
                  <c:v>51.220267804894846</c:v>
                </c:pt>
                <c:pt idx="20">
                  <c:v>55.686770233857828</c:v>
                </c:pt>
                <c:pt idx="21">
                  <c:v>62.070346392578244</c:v>
                </c:pt>
                <c:pt idx="22">
                  <c:v>61.293086403479869</c:v>
                </c:pt>
                <c:pt idx="23">
                  <c:v>59.724496676620753</c:v>
                </c:pt>
                <c:pt idx="24">
                  <c:v>65.117759388924256</c:v>
                </c:pt>
                <c:pt idx="25">
                  <c:v>59.224352034643069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strCache>
            </c:strRef>
          </c:cat>
          <c:val>
            <c:numRef>
              <c:f>Sheet1!$D$2:$D$27</c:f>
              <c:numCache>
                <c:formatCode>0</c:formatCode>
                <c:ptCount val="26"/>
                <c:pt idx="0">
                  <c:v>100</c:v>
                </c:pt>
                <c:pt idx="1">
                  <c:v>93.939393939393938</c:v>
                </c:pt>
                <c:pt idx="2">
                  <c:v>85.033686236766115</c:v>
                </c:pt>
                <c:pt idx="3">
                  <c:v>77.772887323943664</c:v>
                </c:pt>
                <c:pt idx="4">
                  <c:v>66.528614457831324</c:v>
                </c:pt>
                <c:pt idx="5">
                  <c:v>65.75390625</c:v>
                </c:pt>
                <c:pt idx="6">
                  <c:v>53.329979879275655</c:v>
                </c:pt>
                <c:pt idx="7">
                  <c:v>52.011381475667186</c:v>
                </c:pt>
                <c:pt idx="8">
                  <c:v>47.45361328125</c:v>
                </c:pt>
                <c:pt idx="9">
                  <c:v>51.506024096385552</c:v>
                </c:pt>
                <c:pt idx="10">
                  <c:v>51.566147859922175</c:v>
                </c:pt>
                <c:pt idx="11">
                  <c:v>44.500193723363033</c:v>
                </c:pt>
                <c:pt idx="12">
                  <c:v>42.361910241657078</c:v>
                </c:pt>
                <c:pt idx="13">
                  <c:v>41.346873830026205</c:v>
                </c:pt>
                <c:pt idx="14">
                  <c:v>40.482954545454533</c:v>
                </c:pt>
                <c:pt idx="15">
                  <c:v>39.711434735706582</c:v>
                </c:pt>
                <c:pt idx="16">
                  <c:v>39.554978510028654</c:v>
                </c:pt>
                <c:pt idx="17">
                  <c:v>39.385699001426531</c:v>
                </c:pt>
                <c:pt idx="18">
                  <c:v>38.856343677432967</c:v>
                </c:pt>
                <c:pt idx="19">
                  <c:v>34.213538260300851</c:v>
                </c:pt>
                <c:pt idx="20">
                  <c:v>36.737799807058977</c:v>
                </c:pt>
                <c:pt idx="21">
                  <c:v>36.854268170593336</c:v>
                </c:pt>
                <c:pt idx="22">
                  <c:v>36.392770052066176</c:v>
                </c:pt>
                <c:pt idx="23">
                  <c:v>35.461419901743568</c:v>
                </c:pt>
                <c:pt idx="24">
                  <c:v>35.148790579248882</c:v>
                </c:pt>
                <c:pt idx="25">
                  <c:v>35.164459020569318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strCache>
            </c:strRef>
          </c:cat>
          <c:val>
            <c:numRef>
              <c:f>Sheet1!$E$2:$E$27</c:f>
              <c:numCache>
                <c:formatCode>0</c:formatCode>
                <c:ptCount val="26"/>
                <c:pt idx="0">
                  <c:v>100</c:v>
                </c:pt>
                <c:pt idx="1">
                  <c:v>105.68181818181819</c:v>
                </c:pt>
                <c:pt idx="2">
                  <c:v>127.55052935514919</c:v>
                </c:pt>
                <c:pt idx="3">
                  <c:v>97.216109154929569</c:v>
                </c:pt>
                <c:pt idx="4">
                  <c:v>95.040877796901896</c:v>
                </c:pt>
                <c:pt idx="5">
                  <c:v>90.820312499999986</c:v>
                </c:pt>
                <c:pt idx="6">
                  <c:v>88.883299798792763</c:v>
                </c:pt>
                <c:pt idx="7">
                  <c:v>86.685635792778655</c:v>
                </c:pt>
                <c:pt idx="8">
                  <c:v>86.279296875</c:v>
                </c:pt>
                <c:pt idx="9">
                  <c:v>94.427710843373504</c:v>
                </c:pt>
                <c:pt idx="10">
                  <c:v>81.646400778210122</c:v>
                </c:pt>
                <c:pt idx="11">
                  <c:v>94.135025184037175</c:v>
                </c:pt>
                <c:pt idx="12">
                  <c:v>76.251438434982759</c:v>
                </c:pt>
                <c:pt idx="13">
                  <c:v>82.693747660052409</c:v>
                </c:pt>
                <c:pt idx="14">
                  <c:v>64.772727272727266</c:v>
                </c:pt>
                <c:pt idx="15">
                  <c:v>63.538295577130519</c:v>
                </c:pt>
                <c:pt idx="16">
                  <c:v>63.287965616045838</c:v>
                </c:pt>
                <c:pt idx="17">
                  <c:v>63.017118402282456</c:v>
                </c:pt>
                <c:pt idx="18">
                  <c:v>62.170149883892755</c:v>
                </c:pt>
                <c:pt idx="19">
                  <c:v>60.82406801831263</c:v>
                </c:pt>
                <c:pt idx="20">
                  <c:v>62.454259672000269</c:v>
                </c:pt>
                <c:pt idx="21">
                  <c:v>58.966829072949331</c:v>
                </c:pt>
                <c:pt idx="22">
                  <c:v>65.506986093719107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Heroin (brunt)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strCache>
            </c:strRef>
          </c:cat>
          <c:val>
            <c:numRef>
              <c:f>Sheet1!$F$2:$F$27</c:f>
              <c:numCache>
                <c:formatCode>0</c:formatCode>
                <c:ptCount val="26"/>
                <c:pt idx="0">
                  <c:v>100</c:v>
                </c:pt>
                <c:pt idx="1">
                  <c:v>110.51693404634581</c:v>
                </c:pt>
                <c:pt idx="2">
                  <c:v>100.03963086678367</c:v>
                </c:pt>
                <c:pt idx="3">
                  <c:v>91.497514498757255</c:v>
                </c:pt>
                <c:pt idx="4">
                  <c:v>83.859598056089908</c:v>
                </c:pt>
                <c:pt idx="5">
                  <c:v>64.108455882352942</c:v>
                </c:pt>
                <c:pt idx="6">
                  <c:v>73.198011599005795</c:v>
                </c:pt>
                <c:pt idx="7">
                  <c:v>81.586480746144602</c:v>
                </c:pt>
                <c:pt idx="8">
                  <c:v>54.812729779411761</c:v>
                </c:pt>
                <c:pt idx="9">
                  <c:v>50.496102055279948</c:v>
                </c:pt>
                <c:pt idx="10">
                  <c:v>55.610551613641569</c:v>
                </c:pt>
                <c:pt idx="11">
                  <c:v>73.495795063472883</c:v>
                </c:pt>
                <c:pt idx="12">
                  <c:v>39.870033168618427</c:v>
                </c:pt>
                <c:pt idx="13">
                  <c:v>38.914704781201138</c:v>
                </c:pt>
                <c:pt idx="14">
                  <c:v>38.101604278074859</c:v>
                </c:pt>
                <c:pt idx="15">
                  <c:v>41.113014785202111</c:v>
                </c:pt>
                <c:pt idx="16">
                  <c:v>37.228215068262266</c:v>
                </c:pt>
                <c:pt idx="17">
                  <c:v>44.482671813375859</c:v>
                </c:pt>
                <c:pt idx="18">
                  <c:v>36.570676402289855</c:v>
                </c:pt>
                <c:pt idx="19">
                  <c:v>35.778863540183899</c:v>
                </c:pt>
                <c:pt idx="20">
                  <c:v>34.57675275958492</c:v>
                </c:pt>
                <c:pt idx="21">
                  <c:v>38.155007047202517</c:v>
                </c:pt>
                <c:pt idx="22">
                  <c:v>37.677220759786159</c:v>
                </c:pt>
                <c:pt idx="23">
                  <c:v>33.37545402517042</c:v>
                </c:pt>
                <c:pt idx="24">
                  <c:v>36.389336129104734</c:v>
                </c:pt>
                <c:pt idx="25">
                  <c:v>39.715153717348876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853384"/>
        <c:axId val="308853776"/>
      </c:lineChart>
      <c:catAx>
        <c:axId val="30885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88537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8853776"/>
        <c:scaling>
          <c:orientation val="minMax"/>
          <c:max val="15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8853384"/>
        <c:crosses val="autoZero"/>
        <c:crossBetween val="midCat"/>
        <c:majorUnit val="50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4523605384089301"/>
          <c:y val="3.6491228070175435E-2"/>
          <c:w val="0.60476392116240651"/>
          <c:h val="0.19594397016162454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Sheet1!$A$3:$A$45</c:f>
              <c:strCache>
                <c:ptCount val="43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</c:strCache>
            </c:strRef>
          </c:cat>
          <c:val>
            <c:numRef>
              <c:f>Sheet1!$B$3:$B$45</c:f>
              <c:numCache>
                <c:formatCode>#,##0</c:formatCode>
                <c:ptCount val="43"/>
                <c:pt idx="0">
                  <c:v>1708</c:v>
                </c:pt>
                <c:pt idx="1">
                  <c:v>1663</c:v>
                </c:pt>
                <c:pt idx="2">
                  <c:v>2088</c:v>
                </c:pt>
                <c:pt idx="3">
                  <c:v>2465</c:v>
                </c:pt>
                <c:pt idx="4">
                  <c:v>1779</c:v>
                </c:pt>
                <c:pt idx="5">
                  <c:v>2082</c:v>
                </c:pt>
                <c:pt idx="6">
                  <c:v>2637</c:v>
                </c:pt>
                <c:pt idx="7">
                  <c:v>2944</c:v>
                </c:pt>
                <c:pt idx="8">
                  <c:v>3310</c:v>
                </c:pt>
                <c:pt idx="9">
                  <c:v>5073</c:v>
                </c:pt>
                <c:pt idx="10">
                  <c:v>5394</c:v>
                </c:pt>
                <c:pt idx="11">
                  <c:v>4928</c:v>
                </c:pt>
                <c:pt idx="12">
                  <c:v>4599</c:v>
                </c:pt>
                <c:pt idx="13">
                  <c:v>3897</c:v>
                </c:pt>
                <c:pt idx="14">
                  <c:v>3746</c:v>
                </c:pt>
                <c:pt idx="15">
                  <c:v>3653</c:v>
                </c:pt>
                <c:pt idx="16">
                  <c:v>3612</c:v>
                </c:pt>
                <c:pt idx="17">
                  <c:v>4406</c:v>
                </c:pt>
                <c:pt idx="18">
                  <c:v>4896</c:v>
                </c:pt>
                <c:pt idx="19">
                  <c:v>5321</c:v>
                </c:pt>
                <c:pt idx="20">
                  <c:v>5328</c:v>
                </c:pt>
                <c:pt idx="21">
                  <c:v>4964</c:v>
                </c:pt>
                <c:pt idx="22">
                  <c:v>3948</c:v>
                </c:pt>
                <c:pt idx="23">
                  <c:v>3838</c:v>
                </c:pt>
                <c:pt idx="24">
                  <c:v>3852</c:v>
                </c:pt>
                <c:pt idx="25">
                  <c:v>3557</c:v>
                </c:pt>
                <c:pt idx="26">
                  <c:v>4545</c:v>
                </c:pt>
                <c:pt idx="27">
                  <c:v>5061</c:v>
                </c:pt>
                <c:pt idx="28">
                  <c:v>5989</c:v>
                </c:pt>
                <c:pt idx="29">
                  <c:v>6050</c:v>
                </c:pt>
                <c:pt idx="30">
                  <c:v>6935</c:v>
                </c:pt>
                <c:pt idx="31">
                  <c:v>7397</c:v>
                </c:pt>
                <c:pt idx="32">
                  <c:v>8247</c:v>
                </c:pt>
                <c:pt idx="33">
                  <c:v>8102</c:v>
                </c:pt>
                <c:pt idx="34">
                  <c:v>8345</c:v>
                </c:pt>
                <c:pt idx="35">
                  <c:v>9365</c:v>
                </c:pt>
                <c:pt idx="36">
                  <c:v>10052</c:v>
                </c:pt>
                <c:pt idx="37">
                  <c:v>11686</c:v>
                </c:pt>
                <c:pt idx="38">
                  <c:v>12450</c:v>
                </c:pt>
                <c:pt idx="39">
                  <c:v>12874</c:v>
                </c:pt>
                <c:pt idx="40">
                  <c:v>14405</c:v>
                </c:pt>
                <c:pt idx="41">
                  <c:v>15061</c:v>
                </c:pt>
                <c:pt idx="42">
                  <c:v>16158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854560"/>
        <c:axId val="308854952"/>
      </c:lineChart>
      <c:lineChart>
        <c:grouping val="standard"/>
        <c:varyColors val="0"/>
        <c:ser>
          <c:idx val="2"/>
          <c:order val="1"/>
          <c:tx>
            <c:strRef>
              <c:f>Sheet1!$C$2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Sheet1!$A$3:$A$45</c:f>
              <c:strCache>
                <c:ptCount val="43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</c:strCache>
            </c:strRef>
          </c:cat>
          <c:val>
            <c:numRef>
              <c:f>Sheet1!$C$3:$C$45</c:f>
              <c:numCache>
                <c:formatCode>General</c:formatCode>
                <c:ptCount val="43"/>
                <c:pt idx="0">
                  <c:v>237</c:v>
                </c:pt>
                <c:pt idx="1">
                  <c:v>234</c:v>
                </c:pt>
                <c:pt idx="2">
                  <c:v>255</c:v>
                </c:pt>
                <c:pt idx="3">
                  <c:v>238</c:v>
                </c:pt>
                <c:pt idx="4">
                  <c:v>269</c:v>
                </c:pt>
                <c:pt idx="5">
                  <c:v>320</c:v>
                </c:pt>
                <c:pt idx="6">
                  <c:v>658</c:v>
                </c:pt>
                <c:pt idx="7">
                  <c:v>478</c:v>
                </c:pt>
                <c:pt idx="8">
                  <c:v>804</c:v>
                </c:pt>
                <c:pt idx="9">
                  <c:v>721</c:v>
                </c:pt>
                <c:pt idx="10">
                  <c:v>449</c:v>
                </c:pt>
                <c:pt idx="11">
                  <c:v>509</c:v>
                </c:pt>
                <c:pt idx="12" formatCode="#,##0">
                  <c:v>1625</c:v>
                </c:pt>
                <c:pt idx="13">
                  <c:v>464</c:v>
                </c:pt>
                <c:pt idx="14" formatCode="#,##0">
                  <c:v>1414</c:v>
                </c:pt>
                <c:pt idx="15">
                  <c:v>326</c:v>
                </c:pt>
                <c:pt idx="16">
                  <c:v>579</c:v>
                </c:pt>
                <c:pt idx="17">
                  <c:v>423</c:v>
                </c:pt>
                <c:pt idx="18">
                  <c:v>470</c:v>
                </c:pt>
                <c:pt idx="19">
                  <c:v>601</c:v>
                </c:pt>
                <c:pt idx="20">
                  <c:v>639</c:v>
                </c:pt>
                <c:pt idx="21">
                  <c:v>376</c:v>
                </c:pt>
                <c:pt idx="22">
                  <c:v>563</c:v>
                </c:pt>
                <c:pt idx="23">
                  <c:v>457</c:v>
                </c:pt>
                <c:pt idx="24">
                  <c:v>527</c:v>
                </c:pt>
                <c:pt idx="25">
                  <c:v>287</c:v>
                </c:pt>
                <c:pt idx="26">
                  <c:v>660</c:v>
                </c:pt>
                <c:pt idx="27">
                  <c:v>496</c:v>
                </c:pt>
                <c:pt idx="28" formatCode="#,##0">
                  <c:v>1191</c:v>
                </c:pt>
                <c:pt idx="29" formatCode="#,##0">
                  <c:v>1241</c:v>
                </c:pt>
                <c:pt idx="30">
                  <c:v>739</c:v>
                </c:pt>
                <c:pt idx="31">
                  <c:v>817</c:v>
                </c:pt>
                <c:pt idx="32">
                  <c:v>980</c:v>
                </c:pt>
                <c:pt idx="33">
                  <c:v>876</c:v>
                </c:pt>
                <c:pt idx="34" formatCode="#,##0">
                  <c:v>1452</c:v>
                </c:pt>
                <c:pt idx="35" formatCode="#,##0">
                  <c:v>1014</c:v>
                </c:pt>
                <c:pt idx="36" formatCode="#,##0">
                  <c:v>1484.5</c:v>
                </c:pt>
                <c:pt idx="37" formatCode="#,##0">
                  <c:v>1254</c:v>
                </c:pt>
                <c:pt idx="38" formatCode="#,##0">
                  <c:v>1762</c:v>
                </c:pt>
                <c:pt idx="39" formatCode="#,##0">
                  <c:v>1228</c:v>
                </c:pt>
                <c:pt idx="40" formatCode="#,##0">
                  <c:v>1400</c:v>
                </c:pt>
                <c:pt idx="41" formatCode="#,##0">
                  <c:v>2495</c:v>
                </c:pt>
                <c:pt idx="42" formatCode="#,##0">
                  <c:v>2092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855736"/>
        <c:axId val="308855344"/>
      </c:lineChart>
      <c:catAx>
        <c:axId val="30885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85495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08854952"/>
        <c:scaling>
          <c:orientation val="minMax"/>
          <c:max val="180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854560"/>
        <c:crosses val="autoZero"/>
        <c:crossBetween val="midCat"/>
        <c:majorUnit val="6000"/>
        <c:minorUnit val="600"/>
      </c:valAx>
      <c:valAx>
        <c:axId val="308855344"/>
        <c:scaling>
          <c:orientation val="minMax"/>
          <c:max val="27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08855736"/>
        <c:crosses val="max"/>
        <c:crossBetween val="between"/>
        <c:majorUnit val="900"/>
      </c:valAx>
      <c:catAx>
        <c:axId val="308855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0885534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5049200492005"/>
          <c:y val="0.22540813905993834"/>
          <c:w val="0.63216550498838364"/>
          <c:h val="0.6492972751427919"/>
        </c:manualLayout>
      </c:layout>
      <c:lineChart>
        <c:grouping val="standard"/>
        <c:varyColors val="0"/>
        <c:ser>
          <c:idx val="4"/>
          <c:order val="0"/>
          <c:tx>
            <c:strRef>
              <c:f>Sheet1!$F$2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Sheet1!$A$6:$A$45</c:f>
              <c:strCache>
                <c:ptCount val="40"/>
                <c:pt idx="0">
                  <c:v>74</c:v>
                </c:pt>
                <c:pt idx="1">
                  <c:v>75</c:v>
                </c:pt>
                <c:pt idx="2">
                  <c:v>76</c:v>
                </c:pt>
                <c:pt idx="3">
                  <c:v>77</c:v>
                </c:pt>
                <c:pt idx="4">
                  <c:v>78</c:v>
                </c:pt>
                <c:pt idx="5">
                  <c:v>79</c:v>
                </c:pt>
                <c:pt idx="6">
                  <c:v>80</c:v>
                </c:pt>
                <c:pt idx="7">
                  <c:v>81</c:v>
                </c:pt>
                <c:pt idx="8">
                  <c:v>82</c:v>
                </c:pt>
                <c:pt idx="9">
                  <c:v>83</c:v>
                </c:pt>
                <c:pt idx="10">
                  <c:v>84</c:v>
                </c:pt>
                <c:pt idx="11">
                  <c:v>85</c:v>
                </c:pt>
                <c:pt idx="12">
                  <c:v>86</c:v>
                </c:pt>
                <c:pt idx="13">
                  <c:v>87</c:v>
                </c:pt>
                <c:pt idx="14">
                  <c:v>88</c:v>
                </c:pt>
                <c:pt idx="15">
                  <c:v>89</c:v>
                </c:pt>
                <c:pt idx="16">
                  <c:v>90</c:v>
                </c:pt>
                <c:pt idx="17">
                  <c:v>91</c:v>
                </c:pt>
                <c:pt idx="18">
                  <c:v>92</c:v>
                </c:pt>
                <c:pt idx="19">
                  <c:v>93</c:v>
                </c:pt>
                <c:pt idx="20">
                  <c:v>94</c:v>
                </c:pt>
                <c:pt idx="21">
                  <c:v>95</c:v>
                </c:pt>
                <c:pt idx="22">
                  <c:v>96</c:v>
                </c:pt>
                <c:pt idx="23">
                  <c:v>97</c:v>
                </c:pt>
                <c:pt idx="24">
                  <c:v>98</c:v>
                </c:pt>
                <c:pt idx="25">
                  <c:v>99</c:v>
                </c:pt>
                <c:pt idx="26">
                  <c:v>00</c:v>
                </c:pt>
                <c:pt idx="27">
                  <c:v>01</c:v>
                </c:pt>
                <c:pt idx="28">
                  <c:v>02</c:v>
                </c:pt>
                <c:pt idx="29">
                  <c:v>03</c:v>
                </c:pt>
                <c:pt idx="30">
                  <c:v>04</c:v>
                </c:pt>
                <c:pt idx="31">
                  <c:v>05</c:v>
                </c:pt>
                <c:pt idx="32">
                  <c:v>06</c:v>
                </c:pt>
                <c:pt idx="33">
                  <c:v>07</c:v>
                </c:pt>
                <c:pt idx="34">
                  <c:v>08</c:v>
                </c:pt>
                <c:pt idx="35">
                  <c:v>09</c:v>
                </c:pt>
                <c:pt idx="36">
                  <c:v>10</c:v>
                </c:pt>
                <c:pt idx="37">
                  <c:v>11</c:v>
                </c:pt>
                <c:pt idx="38">
                  <c:v>12</c:v>
                </c:pt>
                <c:pt idx="39">
                  <c:v>13</c:v>
                </c:pt>
              </c:strCache>
            </c:strRef>
          </c:cat>
          <c:val>
            <c:numRef>
              <c:f>Sheet1!$F$6:$F$45</c:f>
              <c:numCache>
                <c:formatCode>General</c:formatCode>
                <c:ptCount val="40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10</c:v>
                </c:pt>
                <c:pt idx="4">
                  <c:v>18</c:v>
                </c:pt>
                <c:pt idx="5">
                  <c:v>21</c:v>
                </c:pt>
                <c:pt idx="6">
                  <c:v>23</c:v>
                </c:pt>
                <c:pt idx="7">
                  <c:v>28</c:v>
                </c:pt>
                <c:pt idx="8">
                  <c:v>32</c:v>
                </c:pt>
                <c:pt idx="9">
                  <c:v>40</c:v>
                </c:pt>
                <c:pt idx="10">
                  <c:v>29</c:v>
                </c:pt>
                <c:pt idx="11">
                  <c:v>25</c:v>
                </c:pt>
                <c:pt idx="12">
                  <c:v>30</c:v>
                </c:pt>
                <c:pt idx="13">
                  <c:v>48</c:v>
                </c:pt>
                <c:pt idx="14">
                  <c:v>78</c:v>
                </c:pt>
                <c:pt idx="15">
                  <c:v>101</c:v>
                </c:pt>
                <c:pt idx="16">
                  <c:v>80</c:v>
                </c:pt>
                <c:pt idx="17">
                  <c:v>84</c:v>
                </c:pt>
                <c:pt idx="18">
                  <c:v>128</c:v>
                </c:pt>
                <c:pt idx="19">
                  <c:v>117</c:v>
                </c:pt>
                <c:pt idx="20">
                  <c:v>114</c:v>
                </c:pt>
                <c:pt idx="21">
                  <c:v>64</c:v>
                </c:pt>
                <c:pt idx="22">
                  <c:v>107</c:v>
                </c:pt>
                <c:pt idx="23">
                  <c:v>116</c:v>
                </c:pt>
                <c:pt idx="24">
                  <c:v>172</c:v>
                </c:pt>
                <c:pt idx="25">
                  <c:v>346</c:v>
                </c:pt>
                <c:pt idx="26">
                  <c:v>405</c:v>
                </c:pt>
                <c:pt idx="27">
                  <c:v>328</c:v>
                </c:pt>
                <c:pt idx="28">
                  <c:v>440</c:v>
                </c:pt>
                <c:pt idx="29">
                  <c:v>545</c:v>
                </c:pt>
                <c:pt idx="30">
                  <c:v>524</c:v>
                </c:pt>
                <c:pt idx="31">
                  <c:v>546</c:v>
                </c:pt>
                <c:pt idx="32">
                  <c:v>772</c:v>
                </c:pt>
                <c:pt idx="33">
                  <c:v>725</c:v>
                </c:pt>
                <c:pt idx="34">
                  <c:v>813</c:v>
                </c:pt>
                <c:pt idx="35" formatCode="#,##0">
                  <c:v>792</c:v>
                </c:pt>
                <c:pt idx="36">
                  <c:v>724</c:v>
                </c:pt>
                <c:pt idx="37" formatCode="#,##0">
                  <c:v>990</c:v>
                </c:pt>
                <c:pt idx="38" formatCode="#,##0">
                  <c:v>1129</c:v>
                </c:pt>
                <c:pt idx="39" formatCode="#,##0">
                  <c:v>1436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856520"/>
        <c:axId val="308856912"/>
      </c:lineChart>
      <c:lineChart>
        <c:grouping val="standard"/>
        <c:varyColors val="0"/>
        <c:ser>
          <c:idx val="5"/>
          <c:order val="1"/>
          <c:tx>
            <c:strRef>
              <c:f>Sheet1!$G$2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Sheet1!$A$6:$A$45</c:f>
              <c:strCache>
                <c:ptCount val="40"/>
                <c:pt idx="0">
                  <c:v>74</c:v>
                </c:pt>
                <c:pt idx="1">
                  <c:v>75</c:v>
                </c:pt>
                <c:pt idx="2">
                  <c:v>76</c:v>
                </c:pt>
                <c:pt idx="3">
                  <c:v>77</c:v>
                </c:pt>
                <c:pt idx="4">
                  <c:v>78</c:v>
                </c:pt>
                <c:pt idx="5">
                  <c:v>79</c:v>
                </c:pt>
                <c:pt idx="6">
                  <c:v>80</c:v>
                </c:pt>
                <c:pt idx="7">
                  <c:v>81</c:v>
                </c:pt>
                <c:pt idx="8">
                  <c:v>82</c:v>
                </c:pt>
                <c:pt idx="9">
                  <c:v>83</c:v>
                </c:pt>
                <c:pt idx="10">
                  <c:v>84</c:v>
                </c:pt>
                <c:pt idx="11">
                  <c:v>85</c:v>
                </c:pt>
                <c:pt idx="12">
                  <c:v>86</c:v>
                </c:pt>
                <c:pt idx="13">
                  <c:v>87</c:v>
                </c:pt>
                <c:pt idx="14">
                  <c:v>88</c:v>
                </c:pt>
                <c:pt idx="15">
                  <c:v>89</c:v>
                </c:pt>
                <c:pt idx="16">
                  <c:v>90</c:v>
                </c:pt>
                <c:pt idx="17">
                  <c:v>91</c:v>
                </c:pt>
                <c:pt idx="18">
                  <c:v>92</c:v>
                </c:pt>
                <c:pt idx="19">
                  <c:v>93</c:v>
                </c:pt>
                <c:pt idx="20">
                  <c:v>94</c:v>
                </c:pt>
                <c:pt idx="21">
                  <c:v>95</c:v>
                </c:pt>
                <c:pt idx="22">
                  <c:v>96</c:v>
                </c:pt>
                <c:pt idx="23">
                  <c:v>97</c:v>
                </c:pt>
                <c:pt idx="24">
                  <c:v>98</c:v>
                </c:pt>
                <c:pt idx="25">
                  <c:v>99</c:v>
                </c:pt>
                <c:pt idx="26">
                  <c:v>00</c:v>
                </c:pt>
                <c:pt idx="27">
                  <c:v>01</c:v>
                </c:pt>
                <c:pt idx="28">
                  <c:v>02</c:v>
                </c:pt>
                <c:pt idx="29">
                  <c:v>03</c:v>
                </c:pt>
                <c:pt idx="30">
                  <c:v>04</c:v>
                </c:pt>
                <c:pt idx="31">
                  <c:v>05</c:v>
                </c:pt>
                <c:pt idx="32">
                  <c:v>06</c:v>
                </c:pt>
                <c:pt idx="33">
                  <c:v>07</c:v>
                </c:pt>
                <c:pt idx="34">
                  <c:v>08</c:v>
                </c:pt>
                <c:pt idx="35">
                  <c:v>09</c:v>
                </c:pt>
                <c:pt idx="36">
                  <c:v>10</c:v>
                </c:pt>
                <c:pt idx="37">
                  <c:v>11</c:v>
                </c:pt>
                <c:pt idx="38">
                  <c:v>12</c:v>
                </c:pt>
                <c:pt idx="39">
                  <c:v>13</c:v>
                </c:pt>
              </c:strCache>
            </c:strRef>
          </c:cat>
          <c:val>
            <c:numRef>
              <c:f>Sheet1!$G$6:$G$45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43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6</c:v>
                </c:pt>
                <c:pt idx="15">
                  <c:v>5</c:v>
                </c:pt>
                <c:pt idx="16">
                  <c:v>9</c:v>
                </c:pt>
                <c:pt idx="17">
                  <c:v>226</c:v>
                </c:pt>
                <c:pt idx="18">
                  <c:v>61</c:v>
                </c:pt>
                <c:pt idx="19">
                  <c:v>14</c:v>
                </c:pt>
                <c:pt idx="20">
                  <c:v>29</c:v>
                </c:pt>
                <c:pt idx="21">
                  <c:v>4</c:v>
                </c:pt>
                <c:pt idx="22">
                  <c:v>18</c:v>
                </c:pt>
                <c:pt idx="23">
                  <c:v>34</c:v>
                </c:pt>
                <c:pt idx="24">
                  <c:v>19</c:v>
                </c:pt>
                <c:pt idx="25">
                  <c:v>420</c:v>
                </c:pt>
                <c:pt idx="26">
                  <c:v>50</c:v>
                </c:pt>
                <c:pt idx="27">
                  <c:v>39</c:v>
                </c:pt>
                <c:pt idx="28">
                  <c:v>41</c:v>
                </c:pt>
                <c:pt idx="29">
                  <c:v>42</c:v>
                </c:pt>
                <c:pt idx="30">
                  <c:v>29</c:v>
                </c:pt>
                <c:pt idx="31">
                  <c:v>34</c:v>
                </c:pt>
                <c:pt idx="32">
                  <c:v>1358</c:v>
                </c:pt>
                <c:pt idx="33">
                  <c:v>39</c:v>
                </c:pt>
                <c:pt idx="34">
                  <c:v>49</c:v>
                </c:pt>
                <c:pt idx="35" formatCode="#,##0">
                  <c:v>75</c:v>
                </c:pt>
                <c:pt idx="36">
                  <c:v>35</c:v>
                </c:pt>
                <c:pt idx="37" formatCode="#,##0">
                  <c:v>100</c:v>
                </c:pt>
                <c:pt idx="38" formatCode="#,##0">
                  <c:v>46</c:v>
                </c:pt>
                <c:pt idx="39" formatCode="#,##0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898832"/>
        <c:axId val="308898440"/>
      </c:lineChart>
      <c:catAx>
        <c:axId val="30885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85691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08856912"/>
        <c:scaling>
          <c:orientation val="minMax"/>
          <c:max val="15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856520"/>
        <c:crosses val="autoZero"/>
        <c:crossBetween val="midCat"/>
        <c:majorUnit val="500"/>
      </c:valAx>
      <c:valAx>
        <c:axId val="308898440"/>
        <c:scaling>
          <c:orientation val="minMax"/>
          <c:max val="15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5"/>
        </c:spPr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08898832"/>
        <c:crosses val="max"/>
        <c:crossBetween val="between"/>
        <c:majorUnit val="500"/>
      </c:valAx>
      <c:catAx>
        <c:axId val="308898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08898440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Sheet1!$A$3:$A$45</c:f>
              <c:strCache>
                <c:ptCount val="43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</c:strCache>
            </c:strRef>
          </c:cat>
          <c:val>
            <c:numRef>
              <c:f>Sheet1!$D$3:$D$45</c:f>
              <c:numCache>
                <c:formatCode>General</c:formatCode>
                <c:ptCount val="43"/>
                <c:pt idx="0">
                  <c:v>169</c:v>
                </c:pt>
                <c:pt idx="1">
                  <c:v>115</c:v>
                </c:pt>
                <c:pt idx="2">
                  <c:v>414</c:v>
                </c:pt>
                <c:pt idx="3">
                  <c:v>701</c:v>
                </c:pt>
                <c:pt idx="4" formatCode="#,##0">
                  <c:v>1021</c:v>
                </c:pt>
                <c:pt idx="5" formatCode="#,##0">
                  <c:v>1453</c:v>
                </c:pt>
                <c:pt idx="6" formatCode="#,##0">
                  <c:v>1457</c:v>
                </c:pt>
                <c:pt idx="7">
                  <c:v>836</c:v>
                </c:pt>
                <c:pt idx="8">
                  <c:v>852</c:v>
                </c:pt>
                <c:pt idx="9" formatCode="#,##0">
                  <c:v>1262</c:v>
                </c:pt>
                <c:pt idx="10" formatCode="#,##0">
                  <c:v>1686</c:v>
                </c:pt>
                <c:pt idx="11" formatCode="#,##0">
                  <c:v>2142</c:v>
                </c:pt>
                <c:pt idx="12" formatCode="#,##0">
                  <c:v>1705</c:v>
                </c:pt>
                <c:pt idx="13" formatCode="#,##0">
                  <c:v>1906</c:v>
                </c:pt>
                <c:pt idx="14" formatCode="#,##0">
                  <c:v>1684</c:v>
                </c:pt>
                <c:pt idx="15" formatCode="#,##0">
                  <c:v>1509</c:v>
                </c:pt>
                <c:pt idx="16" formatCode="#,##0">
                  <c:v>1900</c:v>
                </c:pt>
                <c:pt idx="17" formatCode="#,##0">
                  <c:v>1965</c:v>
                </c:pt>
                <c:pt idx="18" formatCode="#,##0">
                  <c:v>2572</c:v>
                </c:pt>
                <c:pt idx="19" formatCode="#,##0">
                  <c:v>2889</c:v>
                </c:pt>
                <c:pt idx="20" formatCode="#,##0">
                  <c:v>2851</c:v>
                </c:pt>
                <c:pt idx="21" formatCode="#,##0">
                  <c:v>3538</c:v>
                </c:pt>
                <c:pt idx="22" formatCode="#,##0">
                  <c:v>4288</c:v>
                </c:pt>
                <c:pt idx="23" formatCode="#,##0">
                  <c:v>4359</c:v>
                </c:pt>
                <c:pt idx="24" formatCode="#,##0">
                  <c:v>4386</c:v>
                </c:pt>
                <c:pt idx="25" formatCode="#,##0">
                  <c:v>4199</c:v>
                </c:pt>
                <c:pt idx="26" formatCode="#,##0">
                  <c:v>4639</c:v>
                </c:pt>
                <c:pt idx="27" formatCode="#,##0">
                  <c:v>4859</c:v>
                </c:pt>
                <c:pt idx="28" formatCode="#,##0">
                  <c:v>5073</c:v>
                </c:pt>
                <c:pt idx="29" formatCode="#,##0">
                  <c:v>4978</c:v>
                </c:pt>
                <c:pt idx="30" formatCode="#,##0">
                  <c:v>5837</c:v>
                </c:pt>
                <c:pt idx="31" formatCode="#,##0">
                  <c:v>6922</c:v>
                </c:pt>
                <c:pt idx="32" formatCode="#,##0">
                  <c:v>6972</c:v>
                </c:pt>
                <c:pt idx="33" formatCode="#,##0">
                  <c:v>6977</c:v>
                </c:pt>
                <c:pt idx="34" formatCode="#,##0">
                  <c:v>6981</c:v>
                </c:pt>
                <c:pt idx="35" formatCode="#,##0">
                  <c:v>7201</c:v>
                </c:pt>
                <c:pt idx="36" formatCode="#,##0">
                  <c:v>6962</c:v>
                </c:pt>
                <c:pt idx="37" formatCode="#,##0">
                  <c:v>6150</c:v>
                </c:pt>
                <c:pt idx="38" formatCode="#,##0">
                  <c:v>6072</c:v>
                </c:pt>
                <c:pt idx="39" formatCode="#,##0">
                  <c:v>5718</c:v>
                </c:pt>
                <c:pt idx="40" formatCode="#,##0">
                  <c:v>4795</c:v>
                </c:pt>
                <c:pt idx="41" formatCode="#,##0">
                  <c:v>3754</c:v>
                </c:pt>
                <c:pt idx="42" formatCode="#,##0">
                  <c:v>4515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899616"/>
        <c:axId val="308900008"/>
      </c:lineChart>
      <c:lineChart>
        <c:grouping val="standard"/>
        <c:varyColors val="0"/>
        <c:ser>
          <c:idx val="3"/>
          <c:order val="1"/>
          <c:tx>
            <c:strRef>
              <c:f>Sheet1!$E$2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Sheet1!$A$3:$A$45</c:f>
              <c:strCache>
                <c:ptCount val="43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</c:strCache>
            </c:strRef>
          </c:cat>
          <c:val>
            <c:numRef>
              <c:f>Sheet1!$E$3:$E$45</c:f>
              <c:numCache>
                <c:formatCode>General</c:formatCode>
                <c:ptCount val="43"/>
                <c:pt idx="0">
                  <c:v>2</c:v>
                </c:pt>
                <c:pt idx="1">
                  <c:v>3</c:v>
                </c:pt>
                <c:pt idx="2">
                  <c:v>32</c:v>
                </c:pt>
                <c:pt idx="3">
                  <c:v>24</c:v>
                </c:pt>
                <c:pt idx="4">
                  <c:v>40</c:v>
                </c:pt>
                <c:pt idx="5">
                  <c:v>99</c:v>
                </c:pt>
                <c:pt idx="6">
                  <c:v>53</c:v>
                </c:pt>
                <c:pt idx="7">
                  <c:v>30</c:v>
                </c:pt>
                <c:pt idx="8">
                  <c:v>21</c:v>
                </c:pt>
                <c:pt idx="9">
                  <c:v>22</c:v>
                </c:pt>
                <c:pt idx="10">
                  <c:v>30</c:v>
                </c:pt>
                <c:pt idx="11">
                  <c:v>106</c:v>
                </c:pt>
                <c:pt idx="12">
                  <c:v>82</c:v>
                </c:pt>
                <c:pt idx="13">
                  <c:v>86</c:v>
                </c:pt>
                <c:pt idx="14">
                  <c:v>106</c:v>
                </c:pt>
                <c:pt idx="15">
                  <c:v>78</c:v>
                </c:pt>
                <c:pt idx="16">
                  <c:v>157</c:v>
                </c:pt>
                <c:pt idx="17">
                  <c:v>98</c:v>
                </c:pt>
                <c:pt idx="18">
                  <c:v>104</c:v>
                </c:pt>
                <c:pt idx="19">
                  <c:v>108</c:v>
                </c:pt>
                <c:pt idx="20">
                  <c:v>104</c:v>
                </c:pt>
                <c:pt idx="21">
                  <c:v>121</c:v>
                </c:pt>
                <c:pt idx="22">
                  <c:v>142</c:v>
                </c:pt>
                <c:pt idx="23">
                  <c:v>210</c:v>
                </c:pt>
                <c:pt idx="24">
                  <c:v>279</c:v>
                </c:pt>
                <c:pt idx="25">
                  <c:v>127</c:v>
                </c:pt>
                <c:pt idx="26">
                  <c:v>186</c:v>
                </c:pt>
                <c:pt idx="27">
                  <c:v>135</c:v>
                </c:pt>
                <c:pt idx="28">
                  <c:v>124</c:v>
                </c:pt>
                <c:pt idx="29">
                  <c:v>108</c:v>
                </c:pt>
                <c:pt idx="30">
                  <c:v>240</c:v>
                </c:pt>
                <c:pt idx="31">
                  <c:v>350</c:v>
                </c:pt>
                <c:pt idx="32">
                  <c:v>354</c:v>
                </c:pt>
                <c:pt idx="33">
                  <c:v>457</c:v>
                </c:pt>
                <c:pt idx="34">
                  <c:v>464</c:v>
                </c:pt>
                <c:pt idx="35">
                  <c:v>461</c:v>
                </c:pt>
                <c:pt idx="36">
                  <c:v>343</c:v>
                </c:pt>
                <c:pt idx="37">
                  <c:v>426</c:v>
                </c:pt>
                <c:pt idx="38" formatCode="#,##0">
                  <c:v>506</c:v>
                </c:pt>
                <c:pt idx="39">
                  <c:v>442</c:v>
                </c:pt>
                <c:pt idx="40" formatCode="#,##0">
                  <c:v>341</c:v>
                </c:pt>
                <c:pt idx="41" formatCode="#,##0">
                  <c:v>578</c:v>
                </c:pt>
                <c:pt idx="42" formatCode="#,##0">
                  <c:v>683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900792"/>
        <c:axId val="308900400"/>
      </c:lineChart>
      <c:catAx>
        <c:axId val="30889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90000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08900008"/>
        <c:scaling>
          <c:orientation val="minMax"/>
          <c:max val="80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899616"/>
        <c:crosses val="autoZero"/>
        <c:crossBetween val="midCat"/>
        <c:majorUnit val="2000"/>
      </c:valAx>
      <c:valAx>
        <c:axId val="308900400"/>
        <c:scaling>
          <c:orientation val="minMax"/>
          <c:max val="75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08900792"/>
        <c:crosses val="max"/>
        <c:crossBetween val="between"/>
        <c:majorUnit val="250"/>
      </c:valAx>
      <c:catAx>
        <c:axId val="308900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08900400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3.3333333333333381E-2"/>
          <c:w val="0.89230769230769302"/>
          <c:h val="0.84222222222222221"/>
        </c:manualLayout>
      </c:layout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Totalt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Sheet1!$A$2:$A$151</c:f>
              <c:numCache>
                <c:formatCode>General</c:formatCode>
                <c:ptCount val="150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</c:numCache>
            </c:numRef>
          </c:cat>
          <c:val>
            <c:numRef>
              <c:f>Sheet1!$E$2:$E$151</c:f>
              <c:numCache>
                <c:formatCode>0.0</c:formatCode>
                <c:ptCount val="150"/>
                <c:pt idx="0">
                  <c:v>8.1</c:v>
                </c:pt>
                <c:pt idx="1">
                  <c:v>8.4</c:v>
                </c:pt>
                <c:pt idx="2">
                  <c:v>9.6</c:v>
                </c:pt>
                <c:pt idx="3">
                  <c:v>8.5</c:v>
                </c:pt>
                <c:pt idx="4">
                  <c:v>9.3000000000000007</c:v>
                </c:pt>
                <c:pt idx="5">
                  <c:v>8.6</c:v>
                </c:pt>
                <c:pt idx="6">
                  <c:v>6.9</c:v>
                </c:pt>
                <c:pt idx="7">
                  <c:v>5.5</c:v>
                </c:pt>
                <c:pt idx="8">
                  <c:v>7</c:v>
                </c:pt>
                <c:pt idx="9">
                  <c:v>8.6</c:v>
                </c:pt>
                <c:pt idx="10">
                  <c:v>8.8000000000000007</c:v>
                </c:pt>
                <c:pt idx="11">
                  <c:v>9.3000000000000007</c:v>
                </c:pt>
                <c:pt idx="12">
                  <c:v>10</c:v>
                </c:pt>
                <c:pt idx="13">
                  <c:v>11.3</c:v>
                </c:pt>
                <c:pt idx="14">
                  <c:v>10.4</c:v>
                </c:pt>
                <c:pt idx="15">
                  <c:v>10.4</c:v>
                </c:pt>
                <c:pt idx="16">
                  <c:v>9.1</c:v>
                </c:pt>
                <c:pt idx="17">
                  <c:v>9.1999999999999993</c:v>
                </c:pt>
                <c:pt idx="18">
                  <c:v>7.6</c:v>
                </c:pt>
                <c:pt idx="19">
                  <c:v>7.1</c:v>
                </c:pt>
                <c:pt idx="20">
                  <c:v>7.8</c:v>
                </c:pt>
                <c:pt idx="21">
                  <c:v>7.1</c:v>
                </c:pt>
                <c:pt idx="22">
                  <c:v>6.9</c:v>
                </c:pt>
                <c:pt idx="23">
                  <c:v>7.5</c:v>
                </c:pt>
                <c:pt idx="24">
                  <c:v>7.7</c:v>
                </c:pt>
                <c:pt idx="25">
                  <c:v>7.3</c:v>
                </c:pt>
                <c:pt idx="26">
                  <c:v>6.6</c:v>
                </c:pt>
                <c:pt idx="27">
                  <c:v>7</c:v>
                </c:pt>
                <c:pt idx="28">
                  <c:v>6.2</c:v>
                </c:pt>
                <c:pt idx="29">
                  <c:v>7</c:v>
                </c:pt>
                <c:pt idx="30">
                  <c:v>6.7</c:v>
                </c:pt>
                <c:pt idx="31">
                  <c:v>6.8</c:v>
                </c:pt>
                <c:pt idx="32">
                  <c:v>6.4</c:v>
                </c:pt>
                <c:pt idx="33">
                  <c:v>6.8</c:v>
                </c:pt>
                <c:pt idx="34">
                  <c:v>7.1</c:v>
                </c:pt>
                <c:pt idx="35">
                  <c:v>7.2</c:v>
                </c:pt>
                <c:pt idx="36">
                  <c:v>7.5</c:v>
                </c:pt>
                <c:pt idx="37">
                  <c:v>8</c:v>
                </c:pt>
                <c:pt idx="38">
                  <c:v>8.4</c:v>
                </c:pt>
                <c:pt idx="39">
                  <c:v>8.4</c:v>
                </c:pt>
                <c:pt idx="40">
                  <c:v>8.3000000000000007</c:v>
                </c:pt>
                <c:pt idx="41">
                  <c:v>7.6</c:v>
                </c:pt>
                <c:pt idx="42">
                  <c:v>7.4</c:v>
                </c:pt>
                <c:pt idx="43">
                  <c:v>7</c:v>
                </c:pt>
                <c:pt idx="44">
                  <c:v>7.2</c:v>
                </c:pt>
                <c:pt idx="45">
                  <c:v>7.4</c:v>
                </c:pt>
                <c:pt idx="46">
                  <c:v>7.4</c:v>
                </c:pt>
                <c:pt idx="47">
                  <c:v>6.7</c:v>
                </c:pt>
                <c:pt idx="48">
                  <c:v>6.1</c:v>
                </c:pt>
                <c:pt idx="49">
                  <c:v>6.2</c:v>
                </c:pt>
                <c:pt idx="50">
                  <c:v>6.3</c:v>
                </c:pt>
                <c:pt idx="51">
                  <c:v>6.4</c:v>
                </c:pt>
                <c:pt idx="52">
                  <c:v>6.5</c:v>
                </c:pt>
                <c:pt idx="53">
                  <c:v>6.2</c:v>
                </c:pt>
                <c:pt idx="54">
                  <c:v>6.2</c:v>
                </c:pt>
                <c:pt idx="55">
                  <c:v>5.4</c:v>
                </c:pt>
                <c:pt idx="56">
                  <c:v>2.5</c:v>
                </c:pt>
                <c:pt idx="57">
                  <c:v>1.2</c:v>
                </c:pt>
                <c:pt idx="58">
                  <c:v>2.4</c:v>
                </c:pt>
                <c:pt idx="59">
                  <c:v>5.5</c:v>
                </c:pt>
                <c:pt idx="60">
                  <c:v>4.5999999999999996</c:v>
                </c:pt>
                <c:pt idx="61">
                  <c:v>3.7</c:v>
                </c:pt>
                <c:pt idx="62">
                  <c:v>3.9</c:v>
                </c:pt>
                <c:pt idx="63">
                  <c:v>4.2</c:v>
                </c:pt>
                <c:pt idx="64">
                  <c:v>4.4000000000000004</c:v>
                </c:pt>
                <c:pt idx="65">
                  <c:v>4.4000000000000004</c:v>
                </c:pt>
                <c:pt idx="66">
                  <c:v>4.5</c:v>
                </c:pt>
                <c:pt idx="67">
                  <c:v>4.5</c:v>
                </c:pt>
                <c:pt idx="68">
                  <c:v>4.7</c:v>
                </c:pt>
                <c:pt idx="69">
                  <c:v>4.8</c:v>
                </c:pt>
                <c:pt idx="70">
                  <c:v>4.8</c:v>
                </c:pt>
                <c:pt idx="71">
                  <c:v>4.4000000000000004</c:v>
                </c:pt>
                <c:pt idx="72">
                  <c:v>3.7</c:v>
                </c:pt>
                <c:pt idx="73">
                  <c:v>3.8</c:v>
                </c:pt>
                <c:pt idx="74">
                  <c:v>3.9</c:v>
                </c:pt>
                <c:pt idx="75">
                  <c:v>3.9</c:v>
                </c:pt>
                <c:pt idx="76">
                  <c:v>4.0999999999999996</c:v>
                </c:pt>
                <c:pt idx="77">
                  <c:v>4.4000000000000004</c:v>
                </c:pt>
                <c:pt idx="78">
                  <c:v>4.4000000000000004</c:v>
                </c:pt>
                <c:pt idx="79">
                  <c:v>3.6</c:v>
                </c:pt>
                <c:pt idx="80">
                  <c:v>3.2</c:v>
                </c:pt>
                <c:pt idx="81">
                  <c:v>3.3</c:v>
                </c:pt>
                <c:pt idx="82">
                  <c:v>3.5</c:v>
                </c:pt>
                <c:pt idx="83">
                  <c:v>3.5</c:v>
                </c:pt>
                <c:pt idx="84">
                  <c:v>3.8</c:v>
                </c:pt>
                <c:pt idx="85">
                  <c:v>4.0999999999999996</c:v>
                </c:pt>
                <c:pt idx="86">
                  <c:v>4.5</c:v>
                </c:pt>
                <c:pt idx="87">
                  <c:v>4.5999999999999996</c:v>
                </c:pt>
                <c:pt idx="88">
                  <c:v>4.5999999999999996</c:v>
                </c:pt>
                <c:pt idx="89">
                  <c:v>4.7</c:v>
                </c:pt>
                <c:pt idx="90">
                  <c:v>4.5999999999999996</c:v>
                </c:pt>
                <c:pt idx="91">
                  <c:v>4.8</c:v>
                </c:pt>
                <c:pt idx="92">
                  <c:v>5</c:v>
                </c:pt>
                <c:pt idx="93">
                  <c:v>4.9000000000000004</c:v>
                </c:pt>
                <c:pt idx="94">
                  <c:v>5.4</c:v>
                </c:pt>
                <c:pt idx="95">
                  <c:v>5.8</c:v>
                </c:pt>
                <c:pt idx="96">
                  <c:v>5.3</c:v>
                </c:pt>
                <c:pt idx="97">
                  <c:v>4.9000000000000004</c:v>
                </c:pt>
                <c:pt idx="98">
                  <c:v>4.9000000000000004</c:v>
                </c:pt>
                <c:pt idx="99">
                  <c:v>4.8</c:v>
                </c:pt>
                <c:pt idx="100">
                  <c:v>5.0999999999999996</c:v>
                </c:pt>
                <c:pt idx="101">
                  <c:v>5.0999999999999996</c:v>
                </c:pt>
                <c:pt idx="102">
                  <c:v>5.0999999999999996</c:v>
                </c:pt>
                <c:pt idx="103">
                  <c:v>5.4</c:v>
                </c:pt>
                <c:pt idx="104">
                  <c:v>5.7</c:v>
                </c:pt>
                <c:pt idx="105">
                  <c:v>6</c:v>
                </c:pt>
                <c:pt idx="106">
                  <c:v>6.3</c:v>
                </c:pt>
                <c:pt idx="107">
                  <c:v>6.6</c:v>
                </c:pt>
                <c:pt idx="108">
                  <c:v>7</c:v>
                </c:pt>
                <c:pt idx="109">
                  <c:v>7.2</c:v>
                </c:pt>
                <c:pt idx="110">
                  <c:v>7</c:v>
                </c:pt>
                <c:pt idx="111">
                  <c:v>7.3</c:v>
                </c:pt>
                <c:pt idx="112">
                  <c:v>7</c:v>
                </c:pt>
                <c:pt idx="113">
                  <c:v>7.4</c:v>
                </c:pt>
                <c:pt idx="114">
                  <c:v>7.6</c:v>
                </c:pt>
                <c:pt idx="115">
                  <c:v>7.7</c:v>
                </c:pt>
                <c:pt idx="116">
                  <c:v>7.3</c:v>
                </c:pt>
                <c:pt idx="117">
                  <c:v>7</c:v>
                </c:pt>
                <c:pt idx="118">
                  <c:v>7.1</c:v>
                </c:pt>
                <c:pt idx="119">
                  <c:v>6.7</c:v>
                </c:pt>
                <c:pt idx="120">
                  <c:v>6.3</c:v>
                </c:pt>
                <c:pt idx="121">
                  <c:v>6.4</c:v>
                </c:pt>
                <c:pt idx="122">
                  <c:v>6.1</c:v>
                </c:pt>
                <c:pt idx="123">
                  <c:v>6</c:v>
                </c:pt>
                <c:pt idx="124">
                  <c:v>6.1</c:v>
                </c:pt>
                <c:pt idx="125">
                  <c:v>6.3</c:v>
                </c:pt>
                <c:pt idx="126">
                  <c:v>6.2</c:v>
                </c:pt>
                <c:pt idx="127">
                  <c:v>6.4</c:v>
                </c:pt>
                <c:pt idx="128">
                  <c:v>6.5</c:v>
                </c:pt>
                <c:pt idx="129">
                  <c:v>6.4</c:v>
                </c:pt>
                <c:pt idx="130">
                  <c:v>6.3</c:v>
                </c:pt>
                <c:pt idx="131">
                  <c:v>6.3</c:v>
                </c:pt>
                <c:pt idx="132">
                  <c:v>6.2</c:v>
                </c:pt>
                <c:pt idx="133">
                  <c:v>6.3</c:v>
                </c:pt>
                <c:pt idx="134">
                  <c:v>6.2</c:v>
                </c:pt>
                <c:pt idx="135">
                  <c:v>6</c:v>
                </c:pt>
                <c:pt idx="136">
                  <c:v>5.9</c:v>
                </c:pt>
                <c:pt idx="137">
                  <c:v>5.8</c:v>
                </c:pt>
                <c:pt idx="138">
                  <c:v>6.1</c:v>
                </c:pt>
                <c:pt idx="139">
                  <c:v>6.2</c:v>
                </c:pt>
                <c:pt idx="140">
                  <c:v>6.5</c:v>
                </c:pt>
                <c:pt idx="141">
                  <c:v>6.9</c:v>
                </c:pt>
                <c:pt idx="142">
                  <c:v>6.9</c:v>
                </c:pt>
                <c:pt idx="143">
                  <c:v>6.5</c:v>
                </c:pt>
                <c:pt idx="144" formatCode="General">
                  <c:v>6.6</c:v>
                </c:pt>
                <c:pt idx="145" formatCode="General">
                  <c:v>6.9</c:v>
                </c:pt>
                <c:pt idx="146" formatCode="General">
                  <c:v>6.9</c:v>
                </c:pt>
                <c:pt idx="147" formatCode="General">
                  <c:v>6.9</c:v>
                </c:pt>
                <c:pt idx="148" formatCode="General">
                  <c:v>7.3</c:v>
                </c:pt>
                <c:pt idx="149" formatCode="General">
                  <c:v>7.3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Sheet1!$A$2:$A$151</c:f>
              <c:numCache>
                <c:formatCode>General</c:formatCode>
                <c:ptCount val="150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</c:numCache>
            </c:numRef>
          </c:cat>
          <c:val>
            <c:numRef>
              <c:f>Sheet1!$B$2:$B$151</c:f>
              <c:numCache>
                <c:formatCode>0.0</c:formatCode>
                <c:ptCount val="150"/>
                <c:pt idx="0">
                  <c:v>7.6</c:v>
                </c:pt>
                <c:pt idx="1">
                  <c:v>7.6</c:v>
                </c:pt>
                <c:pt idx="2">
                  <c:v>8.6999999999999993</c:v>
                </c:pt>
                <c:pt idx="3">
                  <c:v>7.7</c:v>
                </c:pt>
                <c:pt idx="4">
                  <c:v>8.5</c:v>
                </c:pt>
                <c:pt idx="5">
                  <c:v>7.8</c:v>
                </c:pt>
                <c:pt idx="6">
                  <c:v>6.2</c:v>
                </c:pt>
                <c:pt idx="7">
                  <c:v>4.9000000000000004</c:v>
                </c:pt>
                <c:pt idx="8">
                  <c:v>6.3</c:v>
                </c:pt>
                <c:pt idx="9">
                  <c:v>7.8</c:v>
                </c:pt>
                <c:pt idx="10">
                  <c:v>7.9</c:v>
                </c:pt>
                <c:pt idx="11">
                  <c:v>8.1999999999999993</c:v>
                </c:pt>
                <c:pt idx="12">
                  <c:v>8.9</c:v>
                </c:pt>
                <c:pt idx="13">
                  <c:v>10.199999999999999</c:v>
                </c:pt>
                <c:pt idx="14">
                  <c:v>9.3000000000000007</c:v>
                </c:pt>
                <c:pt idx="15">
                  <c:v>9.3000000000000007</c:v>
                </c:pt>
                <c:pt idx="16">
                  <c:v>7.9</c:v>
                </c:pt>
                <c:pt idx="17">
                  <c:v>7.8</c:v>
                </c:pt>
                <c:pt idx="18">
                  <c:v>6.5</c:v>
                </c:pt>
                <c:pt idx="19">
                  <c:v>6.1</c:v>
                </c:pt>
                <c:pt idx="20">
                  <c:v>6.6</c:v>
                </c:pt>
                <c:pt idx="21">
                  <c:v>6</c:v>
                </c:pt>
                <c:pt idx="22">
                  <c:v>5.8</c:v>
                </c:pt>
                <c:pt idx="23">
                  <c:v>6.1</c:v>
                </c:pt>
                <c:pt idx="24">
                  <c:v>6.3</c:v>
                </c:pt>
                <c:pt idx="25">
                  <c:v>5.9</c:v>
                </c:pt>
                <c:pt idx="26">
                  <c:v>5.3</c:v>
                </c:pt>
                <c:pt idx="27">
                  <c:v>5.6</c:v>
                </c:pt>
                <c:pt idx="28">
                  <c:v>4.7</c:v>
                </c:pt>
                <c:pt idx="29">
                  <c:v>5.3</c:v>
                </c:pt>
                <c:pt idx="30">
                  <c:v>5</c:v>
                </c:pt>
                <c:pt idx="31">
                  <c:v>5</c:v>
                </c:pt>
                <c:pt idx="32">
                  <c:v>5.0999999999999996</c:v>
                </c:pt>
                <c:pt idx="33">
                  <c:v>5.2</c:v>
                </c:pt>
                <c:pt idx="34">
                  <c:v>5.2</c:v>
                </c:pt>
                <c:pt idx="35">
                  <c:v>5.4</c:v>
                </c:pt>
                <c:pt idx="36">
                  <c:v>5.6</c:v>
                </c:pt>
                <c:pt idx="37">
                  <c:v>6</c:v>
                </c:pt>
                <c:pt idx="38">
                  <c:v>6.3</c:v>
                </c:pt>
                <c:pt idx="39">
                  <c:v>6.4</c:v>
                </c:pt>
                <c:pt idx="40">
                  <c:v>6.4</c:v>
                </c:pt>
                <c:pt idx="41">
                  <c:v>5.8</c:v>
                </c:pt>
                <c:pt idx="42">
                  <c:v>5.5</c:v>
                </c:pt>
                <c:pt idx="43">
                  <c:v>5.2</c:v>
                </c:pt>
                <c:pt idx="44">
                  <c:v>5.2</c:v>
                </c:pt>
                <c:pt idx="45">
                  <c:v>5.4</c:v>
                </c:pt>
                <c:pt idx="46">
                  <c:v>5.4</c:v>
                </c:pt>
                <c:pt idx="47">
                  <c:v>4.9000000000000004</c:v>
                </c:pt>
                <c:pt idx="48">
                  <c:v>4.4000000000000004</c:v>
                </c:pt>
                <c:pt idx="49">
                  <c:v>4.8</c:v>
                </c:pt>
                <c:pt idx="50">
                  <c:v>4.9000000000000004</c:v>
                </c:pt>
                <c:pt idx="51">
                  <c:v>5</c:v>
                </c:pt>
                <c:pt idx="52">
                  <c:v>5</c:v>
                </c:pt>
                <c:pt idx="53">
                  <c:v>4.8</c:v>
                </c:pt>
                <c:pt idx="54">
                  <c:v>4.7</c:v>
                </c:pt>
                <c:pt idx="55">
                  <c:v>3.7</c:v>
                </c:pt>
                <c:pt idx="56">
                  <c:v>1.2</c:v>
                </c:pt>
                <c:pt idx="57">
                  <c:v>0.9</c:v>
                </c:pt>
                <c:pt idx="58">
                  <c:v>1.6</c:v>
                </c:pt>
                <c:pt idx="59">
                  <c:v>4.2</c:v>
                </c:pt>
                <c:pt idx="60">
                  <c:v>3.4</c:v>
                </c:pt>
                <c:pt idx="61">
                  <c:v>2.7</c:v>
                </c:pt>
                <c:pt idx="62">
                  <c:v>2.7</c:v>
                </c:pt>
                <c:pt idx="63">
                  <c:v>2.9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3.1</c:v>
                </c:pt>
                <c:pt idx="68">
                  <c:v>3.2</c:v>
                </c:pt>
                <c:pt idx="69">
                  <c:v>3.2</c:v>
                </c:pt>
                <c:pt idx="70">
                  <c:v>3.3</c:v>
                </c:pt>
                <c:pt idx="71">
                  <c:v>3</c:v>
                </c:pt>
                <c:pt idx="72">
                  <c:v>2.5</c:v>
                </c:pt>
                <c:pt idx="73">
                  <c:v>2.6</c:v>
                </c:pt>
                <c:pt idx="74">
                  <c:v>2.7</c:v>
                </c:pt>
                <c:pt idx="75">
                  <c:v>2.7</c:v>
                </c:pt>
                <c:pt idx="76">
                  <c:v>2.8</c:v>
                </c:pt>
                <c:pt idx="77">
                  <c:v>2.9</c:v>
                </c:pt>
                <c:pt idx="78">
                  <c:v>2.9</c:v>
                </c:pt>
                <c:pt idx="79">
                  <c:v>2.4</c:v>
                </c:pt>
                <c:pt idx="80">
                  <c:v>2.4</c:v>
                </c:pt>
                <c:pt idx="81">
                  <c:v>2.5</c:v>
                </c:pt>
                <c:pt idx="82">
                  <c:v>2.6</c:v>
                </c:pt>
                <c:pt idx="83">
                  <c:v>2.7</c:v>
                </c:pt>
                <c:pt idx="84">
                  <c:v>2.8</c:v>
                </c:pt>
                <c:pt idx="85">
                  <c:v>3</c:v>
                </c:pt>
                <c:pt idx="86">
                  <c:v>3.2</c:v>
                </c:pt>
                <c:pt idx="87">
                  <c:v>3.4</c:v>
                </c:pt>
                <c:pt idx="88">
                  <c:v>3.3</c:v>
                </c:pt>
                <c:pt idx="89">
                  <c:v>3.4</c:v>
                </c:pt>
                <c:pt idx="90">
                  <c:v>3.2</c:v>
                </c:pt>
                <c:pt idx="91">
                  <c:v>3.4</c:v>
                </c:pt>
                <c:pt idx="92">
                  <c:v>3.5</c:v>
                </c:pt>
                <c:pt idx="93">
                  <c:v>3.3</c:v>
                </c:pt>
                <c:pt idx="94">
                  <c:v>3.6</c:v>
                </c:pt>
                <c:pt idx="95">
                  <c:v>4.2</c:v>
                </c:pt>
                <c:pt idx="96">
                  <c:v>3.6</c:v>
                </c:pt>
                <c:pt idx="97">
                  <c:v>3.2</c:v>
                </c:pt>
                <c:pt idx="98">
                  <c:v>3.1</c:v>
                </c:pt>
                <c:pt idx="99">
                  <c:v>3</c:v>
                </c:pt>
                <c:pt idx="100">
                  <c:v>3.2</c:v>
                </c:pt>
                <c:pt idx="101">
                  <c:v>3.2</c:v>
                </c:pt>
                <c:pt idx="102">
                  <c:v>3</c:v>
                </c:pt>
                <c:pt idx="103">
                  <c:v>3.3</c:v>
                </c:pt>
                <c:pt idx="104">
                  <c:v>3.4</c:v>
                </c:pt>
                <c:pt idx="105">
                  <c:v>3.4</c:v>
                </c:pt>
                <c:pt idx="106">
                  <c:v>3.4</c:v>
                </c:pt>
                <c:pt idx="107">
                  <c:v>3.2</c:v>
                </c:pt>
                <c:pt idx="108">
                  <c:v>3.3</c:v>
                </c:pt>
                <c:pt idx="109">
                  <c:v>3.3</c:v>
                </c:pt>
                <c:pt idx="110">
                  <c:v>3.2</c:v>
                </c:pt>
                <c:pt idx="111">
                  <c:v>3.3</c:v>
                </c:pt>
                <c:pt idx="112">
                  <c:v>3.4</c:v>
                </c:pt>
                <c:pt idx="113">
                  <c:v>3.7</c:v>
                </c:pt>
                <c:pt idx="114">
                  <c:v>3.8</c:v>
                </c:pt>
                <c:pt idx="115">
                  <c:v>3.9</c:v>
                </c:pt>
                <c:pt idx="116">
                  <c:v>3.7</c:v>
                </c:pt>
                <c:pt idx="117">
                  <c:v>3.8</c:v>
                </c:pt>
                <c:pt idx="118">
                  <c:v>3.8</c:v>
                </c:pt>
                <c:pt idx="119">
                  <c:v>3.4</c:v>
                </c:pt>
                <c:pt idx="120">
                  <c:v>3.1</c:v>
                </c:pt>
                <c:pt idx="121">
                  <c:v>3</c:v>
                </c:pt>
                <c:pt idx="122">
                  <c:v>2.8</c:v>
                </c:pt>
                <c:pt idx="123">
                  <c:v>2.6</c:v>
                </c:pt>
                <c:pt idx="124">
                  <c:v>2.5</c:v>
                </c:pt>
                <c:pt idx="125">
                  <c:v>2.6</c:v>
                </c:pt>
                <c:pt idx="126">
                  <c:v>2.4</c:v>
                </c:pt>
                <c:pt idx="127">
                  <c:v>2.2999999999999998</c:v>
                </c:pt>
                <c:pt idx="128">
                  <c:v>2.2999999999999998</c:v>
                </c:pt>
                <c:pt idx="129">
                  <c:v>2.1</c:v>
                </c:pt>
                <c:pt idx="130">
                  <c:v>2.1</c:v>
                </c:pt>
                <c:pt idx="131">
                  <c:v>2</c:v>
                </c:pt>
                <c:pt idx="132">
                  <c:v>1.9</c:v>
                </c:pt>
                <c:pt idx="133">
                  <c:v>1.7</c:v>
                </c:pt>
                <c:pt idx="134">
                  <c:v>1.6</c:v>
                </c:pt>
                <c:pt idx="135">
                  <c:v>1.5</c:v>
                </c:pt>
                <c:pt idx="136">
                  <c:v>1.3</c:v>
                </c:pt>
                <c:pt idx="137">
                  <c:v>1.3</c:v>
                </c:pt>
                <c:pt idx="138">
                  <c:v>1.3</c:v>
                </c:pt>
                <c:pt idx="139">
                  <c:v>1.3</c:v>
                </c:pt>
                <c:pt idx="140">
                  <c:v>1.4</c:v>
                </c:pt>
                <c:pt idx="141">
                  <c:v>1.4</c:v>
                </c:pt>
                <c:pt idx="142">
                  <c:v>1.3</c:v>
                </c:pt>
                <c:pt idx="143">
                  <c:v>1.1000000000000001</c:v>
                </c:pt>
                <c:pt idx="144">
                  <c:v>1.1000000000000001</c:v>
                </c:pt>
                <c:pt idx="145">
                  <c:v>1.2</c:v>
                </c:pt>
                <c:pt idx="146">
                  <c:v>1.1000000000000001</c:v>
                </c:pt>
                <c:pt idx="147">
                  <c:v>1.1000000000000001</c:v>
                </c:pt>
                <c:pt idx="148">
                  <c:v>1.1000000000000001</c:v>
                </c:pt>
                <c:pt idx="149">
                  <c:v>1.1000000000000001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Öl (totalt)</c:v>
                </c:pt>
              </c:strCache>
            </c:strRef>
          </c:tx>
          <c:spPr>
            <a:ln w="38095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Sheet1!$A$2:$A$151</c:f>
              <c:numCache>
                <c:formatCode>General</c:formatCode>
                <c:ptCount val="150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</c:numCache>
            </c:numRef>
          </c:cat>
          <c:val>
            <c:numRef>
              <c:f>Sheet1!$D$2:$D$151</c:f>
              <c:numCache>
                <c:formatCode>0.0</c:formatCode>
                <c:ptCount val="150"/>
                <c:pt idx="0">
                  <c:v>0.4</c:v>
                </c:pt>
                <c:pt idx="1">
                  <c:v>0.7</c:v>
                </c:pt>
                <c:pt idx="2">
                  <c:v>0.8</c:v>
                </c:pt>
                <c:pt idx="3">
                  <c:v>0.8</c:v>
                </c:pt>
                <c:pt idx="4">
                  <c:v>0.7</c:v>
                </c:pt>
                <c:pt idx="5">
                  <c:v>0.7</c:v>
                </c:pt>
                <c:pt idx="6">
                  <c:v>0.6</c:v>
                </c:pt>
                <c:pt idx="7">
                  <c:v>0.6</c:v>
                </c:pt>
                <c:pt idx="8">
                  <c:v>0.6</c:v>
                </c:pt>
                <c:pt idx="9">
                  <c:v>0.7</c:v>
                </c:pt>
                <c:pt idx="10">
                  <c:v>0.7</c:v>
                </c:pt>
                <c:pt idx="11">
                  <c:v>0.9</c:v>
                </c:pt>
                <c:pt idx="12">
                  <c:v>1</c:v>
                </c:pt>
                <c:pt idx="13">
                  <c:v>0.9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1.2</c:v>
                </c:pt>
                <c:pt idx="18">
                  <c:v>1</c:v>
                </c:pt>
                <c:pt idx="19">
                  <c:v>1</c:v>
                </c:pt>
                <c:pt idx="20">
                  <c:v>1.1000000000000001</c:v>
                </c:pt>
                <c:pt idx="21">
                  <c:v>0.9</c:v>
                </c:pt>
                <c:pt idx="22">
                  <c:v>1</c:v>
                </c:pt>
                <c:pt idx="23">
                  <c:v>1.2</c:v>
                </c:pt>
                <c:pt idx="24">
                  <c:v>1.3</c:v>
                </c:pt>
                <c:pt idx="25">
                  <c:v>1.4</c:v>
                </c:pt>
                <c:pt idx="26">
                  <c:v>1.3</c:v>
                </c:pt>
                <c:pt idx="27">
                  <c:v>1.2</c:v>
                </c:pt>
                <c:pt idx="28">
                  <c:v>1.5</c:v>
                </c:pt>
                <c:pt idx="29">
                  <c:v>1.6</c:v>
                </c:pt>
                <c:pt idx="30">
                  <c:v>1.6</c:v>
                </c:pt>
                <c:pt idx="31">
                  <c:v>1.5</c:v>
                </c:pt>
                <c:pt idx="32">
                  <c:v>1.3</c:v>
                </c:pt>
                <c:pt idx="33">
                  <c:v>1.5</c:v>
                </c:pt>
                <c:pt idx="34">
                  <c:v>1.8</c:v>
                </c:pt>
                <c:pt idx="35">
                  <c:v>1.7</c:v>
                </c:pt>
                <c:pt idx="36">
                  <c:v>1.8</c:v>
                </c:pt>
                <c:pt idx="37">
                  <c:v>1.9</c:v>
                </c:pt>
                <c:pt idx="38">
                  <c:v>2</c:v>
                </c:pt>
                <c:pt idx="39">
                  <c:v>1.9</c:v>
                </c:pt>
                <c:pt idx="40">
                  <c:v>1.9</c:v>
                </c:pt>
                <c:pt idx="41">
                  <c:v>1.8</c:v>
                </c:pt>
                <c:pt idx="42">
                  <c:v>1.8</c:v>
                </c:pt>
                <c:pt idx="43">
                  <c:v>1.8</c:v>
                </c:pt>
                <c:pt idx="44">
                  <c:v>1.9</c:v>
                </c:pt>
                <c:pt idx="45">
                  <c:v>1.9</c:v>
                </c:pt>
                <c:pt idx="46">
                  <c:v>1.8</c:v>
                </c:pt>
                <c:pt idx="47">
                  <c:v>1.7</c:v>
                </c:pt>
                <c:pt idx="48">
                  <c:v>1.6</c:v>
                </c:pt>
                <c:pt idx="49">
                  <c:v>1.3</c:v>
                </c:pt>
                <c:pt idx="50">
                  <c:v>1.3</c:v>
                </c:pt>
                <c:pt idx="51">
                  <c:v>1.3</c:v>
                </c:pt>
                <c:pt idx="52">
                  <c:v>1.3</c:v>
                </c:pt>
                <c:pt idx="53">
                  <c:v>1.4</c:v>
                </c:pt>
                <c:pt idx="54">
                  <c:v>1.4</c:v>
                </c:pt>
                <c:pt idx="55">
                  <c:v>1.5</c:v>
                </c:pt>
                <c:pt idx="56">
                  <c:v>1.1000000000000001</c:v>
                </c:pt>
                <c:pt idx="57">
                  <c:v>0.1</c:v>
                </c:pt>
                <c:pt idx="58">
                  <c:v>0.6</c:v>
                </c:pt>
                <c:pt idx="59">
                  <c:v>1.1000000000000001</c:v>
                </c:pt>
                <c:pt idx="60">
                  <c:v>1.1000000000000001</c:v>
                </c:pt>
                <c:pt idx="61">
                  <c:v>0.9</c:v>
                </c:pt>
                <c:pt idx="62">
                  <c:v>1.1000000000000001</c:v>
                </c:pt>
                <c:pt idx="63">
                  <c:v>1.2</c:v>
                </c:pt>
                <c:pt idx="64">
                  <c:v>1.2</c:v>
                </c:pt>
                <c:pt idx="65">
                  <c:v>1.3</c:v>
                </c:pt>
                <c:pt idx="66">
                  <c:v>1.3</c:v>
                </c:pt>
                <c:pt idx="67">
                  <c:v>1.3</c:v>
                </c:pt>
                <c:pt idx="68">
                  <c:v>1.3</c:v>
                </c:pt>
                <c:pt idx="69">
                  <c:v>1.4</c:v>
                </c:pt>
                <c:pt idx="70">
                  <c:v>1.3</c:v>
                </c:pt>
                <c:pt idx="71">
                  <c:v>1.2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1.1000000000000001</c:v>
                </c:pt>
                <c:pt idx="76">
                  <c:v>1.1000000000000001</c:v>
                </c:pt>
                <c:pt idx="77">
                  <c:v>1.2</c:v>
                </c:pt>
                <c:pt idx="78">
                  <c:v>1.3</c:v>
                </c:pt>
                <c:pt idx="79">
                  <c:v>1.2</c:v>
                </c:pt>
                <c:pt idx="80">
                  <c:v>0.8</c:v>
                </c:pt>
                <c:pt idx="81">
                  <c:v>0.7</c:v>
                </c:pt>
                <c:pt idx="82">
                  <c:v>0.8</c:v>
                </c:pt>
                <c:pt idx="83">
                  <c:v>0.7</c:v>
                </c:pt>
                <c:pt idx="84">
                  <c:v>0.8</c:v>
                </c:pt>
                <c:pt idx="85">
                  <c:v>0.9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1.1000000000000001</c:v>
                </c:pt>
                <c:pt idx="90">
                  <c:v>1.1000000000000001</c:v>
                </c:pt>
                <c:pt idx="91">
                  <c:v>1.1000000000000001</c:v>
                </c:pt>
                <c:pt idx="92">
                  <c:v>1.2</c:v>
                </c:pt>
                <c:pt idx="93">
                  <c:v>1.2</c:v>
                </c:pt>
                <c:pt idx="94">
                  <c:v>1.4</c:v>
                </c:pt>
                <c:pt idx="95">
                  <c:v>1.3</c:v>
                </c:pt>
                <c:pt idx="96">
                  <c:v>1.2</c:v>
                </c:pt>
                <c:pt idx="97">
                  <c:v>1.2</c:v>
                </c:pt>
                <c:pt idx="98">
                  <c:v>1.3</c:v>
                </c:pt>
                <c:pt idx="99">
                  <c:v>1.2</c:v>
                </c:pt>
                <c:pt idx="100">
                  <c:v>1.2</c:v>
                </c:pt>
                <c:pt idx="101">
                  <c:v>1.2</c:v>
                </c:pt>
                <c:pt idx="102">
                  <c:v>1.4</c:v>
                </c:pt>
                <c:pt idx="103">
                  <c:v>1.4</c:v>
                </c:pt>
                <c:pt idx="104">
                  <c:v>1.6</c:v>
                </c:pt>
                <c:pt idx="105">
                  <c:v>1.9</c:v>
                </c:pt>
                <c:pt idx="106">
                  <c:v>2.1</c:v>
                </c:pt>
                <c:pt idx="107">
                  <c:v>2.5</c:v>
                </c:pt>
                <c:pt idx="108">
                  <c:v>2.8</c:v>
                </c:pt>
                <c:pt idx="109">
                  <c:v>2.8</c:v>
                </c:pt>
                <c:pt idx="110">
                  <c:v>2.7</c:v>
                </c:pt>
                <c:pt idx="111">
                  <c:v>2.6</c:v>
                </c:pt>
                <c:pt idx="112">
                  <c:v>2.4</c:v>
                </c:pt>
                <c:pt idx="113">
                  <c:v>2.5</c:v>
                </c:pt>
                <c:pt idx="114">
                  <c:v>2.5</c:v>
                </c:pt>
                <c:pt idx="115">
                  <c:v>2.4</c:v>
                </c:pt>
                <c:pt idx="116">
                  <c:v>2</c:v>
                </c:pt>
                <c:pt idx="117">
                  <c:v>1.8</c:v>
                </c:pt>
                <c:pt idx="118">
                  <c:v>1.8</c:v>
                </c:pt>
                <c:pt idx="119">
                  <c:v>1.8</c:v>
                </c:pt>
                <c:pt idx="120">
                  <c:v>1.7</c:v>
                </c:pt>
                <c:pt idx="121">
                  <c:v>1.8</c:v>
                </c:pt>
                <c:pt idx="122">
                  <c:v>1.7</c:v>
                </c:pt>
                <c:pt idx="123">
                  <c:v>1.7</c:v>
                </c:pt>
                <c:pt idx="124">
                  <c:v>1.8</c:v>
                </c:pt>
                <c:pt idx="125">
                  <c:v>2</c:v>
                </c:pt>
                <c:pt idx="126">
                  <c:v>2.1</c:v>
                </c:pt>
                <c:pt idx="127">
                  <c:v>2.2999999999999998</c:v>
                </c:pt>
                <c:pt idx="128">
                  <c:v>2.4</c:v>
                </c:pt>
                <c:pt idx="129">
                  <c:v>2.5</c:v>
                </c:pt>
                <c:pt idx="130">
                  <c:v>2.4</c:v>
                </c:pt>
                <c:pt idx="131">
                  <c:v>2.5</c:v>
                </c:pt>
                <c:pt idx="132">
                  <c:v>2.6</c:v>
                </c:pt>
                <c:pt idx="133">
                  <c:v>2.7</c:v>
                </c:pt>
                <c:pt idx="134">
                  <c:v>2.8</c:v>
                </c:pt>
                <c:pt idx="135">
                  <c:v>2.6</c:v>
                </c:pt>
                <c:pt idx="136">
                  <c:v>2.6</c:v>
                </c:pt>
                <c:pt idx="137">
                  <c:v>2.5</c:v>
                </c:pt>
                <c:pt idx="138">
                  <c:v>2.7</c:v>
                </c:pt>
                <c:pt idx="139">
                  <c:v>2.7</c:v>
                </c:pt>
                <c:pt idx="140">
                  <c:v>2.7</c:v>
                </c:pt>
                <c:pt idx="141">
                  <c:v>2.7</c:v>
                </c:pt>
                <c:pt idx="142">
                  <c:v>2.8</c:v>
                </c:pt>
                <c:pt idx="143">
                  <c:v>2.6</c:v>
                </c:pt>
                <c:pt idx="144" formatCode="General">
                  <c:v>2.5999999999999996</c:v>
                </c:pt>
                <c:pt idx="145" formatCode="General">
                  <c:v>2.7</c:v>
                </c:pt>
                <c:pt idx="146" formatCode="General">
                  <c:v>2.7</c:v>
                </c:pt>
                <c:pt idx="147" formatCode="General">
                  <c:v>2.7</c:v>
                </c:pt>
                <c:pt idx="148" formatCode="General">
                  <c:v>2.8000000000000003</c:v>
                </c:pt>
                <c:pt idx="149" formatCode="General">
                  <c:v>2.7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ln w="38095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Sheet1!$A$2:$A$151</c:f>
              <c:numCache>
                <c:formatCode>General</c:formatCode>
                <c:ptCount val="150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</c:numCache>
            </c:numRef>
          </c:cat>
          <c:val>
            <c:numRef>
              <c:f>Sheet1!$C$2:$C$151</c:f>
              <c:numCache>
                <c:formatCode>0.0</c:formatCode>
                <c:ptCount val="15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  <c:pt idx="28">
                  <c:v>0.1</c:v>
                </c:pt>
                <c:pt idx="29">
                  <c:v>0.1</c:v>
                </c:pt>
                <c:pt idx="30">
                  <c:v>0.2</c:v>
                </c:pt>
                <c:pt idx="31">
                  <c:v>0.2</c:v>
                </c:pt>
                <c:pt idx="32">
                  <c:v>0</c:v>
                </c:pt>
                <c:pt idx="33">
                  <c:v>0.1</c:v>
                </c:pt>
                <c:pt idx="34">
                  <c:v>0.1</c:v>
                </c:pt>
                <c:pt idx="35">
                  <c:v>0.1</c:v>
                </c:pt>
                <c:pt idx="36">
                  <c:v>0.1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0.2</c:v>
                </c:pt>
                <c:pt idx="56">
                  <c:v>0.2</c:v>
                </c:pt>
                <c:pt idx="57">
                  <c:v>0.2</c:v>
                </c:pt>
                <c:pt idx="58">
                  <c:v>0.2</c:v>
                </c:pt>
                <c:pt idx="59">
                  <c:v>0.2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0.2</c:v>
                </c:pt>
                <c:pt idx="66">
                  <c:v>0.2</c:v>
                </c:pt>
                <c:pt idx="67">
                  <c:v>0.2</c:v>
                </c:pt>
                <c:pt idx="68">
                  <c:v>0.2</c:v>
                </c:pt>
                <c:pt idx="69">
                  <c:v>0.2</c:v>
                </c:pt>
                <c:pt idx="70">
                  <c:v>0.2</c:v>
                </c:pt>
                <c:pt idx="71">
                  <c:v>0.2</c:v>
                </c:pt>
                <c:pt idx="72">
                  <c:v>0.1</c:v>
                </c:pt>
                <c:pt idx="73">
                  <c:v>0.2</c:v>
                </c:pt>
                <c:pt idx="74">
                  <c:v>0.2</c:v>
                </c:pt>
                <c:pt idx="75">
                  <c:v>0.2</c:v>
                </c:pt>
                <c:pt idx="76">
                  <c:v>0.2</c:v>
                </c:pt>
                <c:pt idx="77">
                  <c:v>0.2</c:v>
                </c:pt>
                <c:pt idx="78">
                  <c:v>0.2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0.2</c:v>
                </c:pt>
                <c:pt idx="83">
                  <c:v>0.2</c:v>
                </c:pt>
                <c:pt idx="84">
                  <c:v>0.2</c:v>
                </c:pt>
                <c:pt idx="85">
                  <c:v>0.3</c:v>
                </c:pt>
                <c:pt idx="86">
                  <c:v>0.3</c:v>
                </c:pt>
                <c:pt idx="87">
                  <c:v>0.3</c:v>
                </c:pt>
                <c:pt idx="88">
                  <c:v>0.2</c:v>
                </c:pt>
                <c:pt idx="89">
                  <c:v>0.2</c:v>
                </c:pt>
                <c:pt idx="90">
                  <c:v>0.3</c:v>
                </c:pt>
                <c:pt idx="91">
                  <c:v>0.3</c:v>
                </c:pt>
                <c:pt idx="92">
                  <c:v>0.4</c:v>
                </c:pt>
                <c:pt idx="93">
                  <c:v>0.4</c:v>
                </c:pt>
                <c:pt idx="94">
                  <c:v>0.4</c:v>
                </c:pt>
                <c:pt idx="95">
                  <c:v>0.4</c:v>
                </c:pt>
                <c:pt idx="96">
                  <c:v>0.5</c:v>
                </c:pt>
                <c:pt idx="97">
                  <c:v>0.5</c:v>
                </c:pt>
                <c:pt idx="98">
                  <c:v>0.6</c:v>
                </c:pt>
                <c:pt idx="99">
                  <c:v>0.6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0.7</c:v>
                </c:pt>
                <c:pt idx="104">
                  <c:v>0.8</c:v>
                </c:pt>
                <c:pt idx="105">
                  <c:v>0.8</c:v>
                </c:pt>
                <c:pt idx="106">
                  <c:v>0.9</c:v>
                </c:pt>
                <c:pt idx="107">
                  <c:v>0.9</c:v>
                </c:pt>
                <c:pt idx="108">
                  <c:v>1</c:v>
                </c:pt>
                <c:pt idx="109">
                  <c:v>1.1000000000000001</c:v>
                </c:pt>
                <c:pt idx="110">
                  <c:v>1.1000000000000001</c:v>
                </c:pt>
                <c:pt idx="111">
                  <c:v>1.3</c:v>
                </c:pt>
                <c:pt idx="112">
                  <c:v>1.2</c:v>
                </c:pt>
                <c:pt idx="113">
                  <c:v>1.3</c:v>
                </c:pt>
                <c:pt idx="114">
                  <c:v>1.4</c:v>
                </c:pt>
                <c:pt idx="115">
                  <c:v>1.4</c:v>
                </c:pt>
                <c:pt idx="116">
                  <c:v>1.5</c:v>
                </c:pt>
                <c:pt idx="117">
                  <c:v>1.5</c:v>
                </c:pt>
                <c:pt idx="118">
                  <c:v>1.5</c:v>
                </c:pt>
                <c:pt idx="119">
                  <c:v>1.5</c:v>
                </c:pt>
                <c:pt idx="120">
                  <c:v>1.5</c:v>
                </c:pt>
                <c:pt idx="121">
                  <c:v>1.6</c:v>
                </c:pt>
                <c:pt idx="122">
                  <c:v>1.6</c:v>
                </c:pt>
                <c:pt idx="123">
                  <c:v>1.7</c:v>
                </c:pt>
                <c:pt idx="124">
                  <c:v>1.7</c:v>
                </c:pt>
                <c:pt idx="125">
                  <c:v>1.8</c:v>
                </c:pt>
                <c:pt idx="126">
                  <c:v>1.8</c:v>
                </c:pt>
                <c:pt idx="127">
                  <c:v>1.8</c:v>
                </c:pt>
                <c:pt idx="128">
                  <c:v>1.9</c:v>
                </c:pt>
                <c:pt idx="129">
                  <c:v>1.8</c:v>
                </c:pt>
                <c:pt idx="130">
                  <c:v>1.8</c:v>
                </c:pt>
                <c:pt idx="131">
                  <c:v>1.8</c:v>
                </c:pt>
                <c:pt idx="132">
                  <c:v>1.8</c:v>
                </c:pt>
                <c:pt idx="133">
                  <c:v>1.9</c:v>
                </c:pt>
                <c:pt idx="134">
                  <c:v>1.8</c:v>
                </c:pt>
                <c:pt idx="135">
                  <c:v>1.9</c:v>
                </c:pt>
                <c:pt idx="136">
                  <c:v>2</c:v>
                </c:pt>
                <c:pt idx="137">
                  <c:v>2</c:v>
                </c:pt>
                <c:pt idx="138">
                  <c:v>2.1</c:v>
                </c:pt>
                <c:pt idx="139">
                  <c:v>2.2000000000000002</c:v>
                </c:pt>
                <c:pt idx="140">
                  <c:v>2.4</c:v>
                </c:pt>
                <c:pt idx="141">
                  <c:v>2.8</c:v>
                </c:pt>
                <c:pt idx="142">
                  <c:v>2.8</c:v>
                </c:pt>
                <c:pt idx="143">
                  <c:v>2.8</c:v>
                </c:pt>
                <c:pt idx="144">
                  <c:v>2.9</c:v>
                </c:pt>
                <c:pt idx="145">
                  <c:v>3</c:v>
                </c:pt>
                <c:pt idx="146">
                  <c:v>3.1</c:v>
                </c:pt>
                <c:pt idx="147">
                  <c:v>3.2</c:v>
                </c:pt>
                <c:pt idx="148">
                  <c:v>3.4</c:v>
                </c:pt>
                <c:pt idx="149">
                  <c:v>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824648"/>
        <c:axId val="170825040"/>
      </c:lineChart>
      <c:catAx>
        <c:axId val="17082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70825040"/>
        <c:crosses val="autoZero"/>
        <c:auto val="1"/>
        <c:lblAlgn val="ctr"/>
        <c:lblOffset val="100"/>
        <c:tickLblSkip val="12"/>
        <c:tickMarkSkip val="5"/>
        <c:noMultiLvlLbl val="0"/>
      </c:catAx>
      <c:valAx>
        <c:axId val="170825040"/>
        <c:scaling>
          <c:orientation val="minMax"/>
          <c:max val="12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70824648"/>
        <c:crosses val="autoZero"/>
        <c:crossBetween val="midCat"/>
        <c:majorUnit val="3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0644772912157908"/>
          <c:y val="8.0223301290071686E-2"/>
          <c:w val="0.558145024771312"/>
          <c:h val="0.1060897054534865"/>
        </c:manualLayout>
      </c:layout>
      <c:overlay val="0"/>
      <c:spPr>
        <a:noFill/>
        <a:ln w="25397">
          <a:noFill/>
        </a:ln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02562525625217"/>
          <c:y val="0.22540813905993842"/>
          <c:w val="0.63650471504715045"/>
          <c:h val="0.64929727514279212"/>
        </c:manualLayout>
      </c:layout>
      <c:lineChart>
        <c:grouping val="standard"/>
        <c:varyColors val="0"/>
        <c:ser>
          <c:idx val="6"/>
          <c:order val="0"/>
          <c:tx>
            <c:strRef>
              <c:f>Sheet1!$H$2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Sheet1!$A$3:$A$45</c:f>
              <c:strCache>
                <c:ptCount val="43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</c:strCache>
            </c:strRef>
          </c:cat>
          <c:val>
            <c:numRef>
              <c:f>Sheet1!$H$3:$H$45</c:f>
              <c:numCache>
                <c:formatCode>General</c:formatCode>
                <c:ptCount val="43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12</c:v>
                </c:pt>
                <c:pt idx="5">
                  <c:v>81</c:v>
                </c:pt>
                <c:pt idx="6">
                  <c:v>90</c:v>
                </c:pt>
                <c:pt idx="7">
                  <c:v>210</c:v>
                </c:pt>
                <c:pt idx="8">
                  <c:v>297</c:v>
                </c:pt>
                <c:pt idx="9">
                  <c:v>483</c:v>
                </c:pt>
                <c:pt idx="10">
                  <c:v>524</c:v>
                </c:pt>
                <c:pt idx="11">
                  <c:v>277</c:v>
                </c:pt>
                <c:pt idx="12">
                  <c:v>211</c:v>
                </c:pt>
                <c:pt idx="13">
                  <c:v>164</c:v>
                </c:pt>
                <c:pt idx="14">
                  <c:v>162</c:v>
                </c:pt>
                <c:pt idx="15">
                  <c:v>160</c:v>
                </c:pt>
                <c:pt idx="16">
                  <c:v>210</c:v>
                </c:pt>
                <c:pt idx="17">
                  <c:v>294</c:v>
                </c:pt>
                <c:pt idx="18">
                  <c:v>319</c:v>
                </c:pt>
                <c:pt idx="19">
                  <c:v>445</c:v>
                </c:pt>
                <c:pt idx="20">
                  <c:v>608</c:v>
                </c:pt>
                <c:pt idx="21">
                  <c:v>645</c:v>
                </c:pt>
                <c:pt idx="22">
                  <c:v>723</c:v>
                </c:pt>
                <c:pt idx="23">
                  <c:v>663</c:v>
                </c:pt>
                <c:pt idx="24">
                  <c:v>805</c:v>
                </c:pt>
                <c:pt idx="25">
                  <c:v>780</c:v>
                </c:pt>
                <c:pt idx="26">
                  <c:v>833</c:v>
                </c:pt>
                <c:pt idx="27" formatCode="#,##0">
                  <c:v>1285</c:v>
                </c:pt>
                <c:pt idx="28" formatCode="#,##0">
                  <c:v>1244</c:v>
                </c:pt>
                <c:pt idx="29" formatCode="#,##0">
                  <c:v>1264</c:v>
                </c:pt>
                <c:pt idx="30" formatCode="#,##0">
                  <c:v>1271</c:v>
                </c:pt>
                <c:pt idx="31" formatCode="#,##0">
                  <c:v>1052</c:v>
                </c:pt>
                <c:pt idx="32" formatCode="#,##0">
                  <c:v>1057</c:v>
                </c:pt>
                <c:pt idx="33">
                  <c:v>900</c:v>
                </c:pt>
                <c:pt idx="34">
                  <c:v>804</c:v>
                </c:pt>
                <c:pt idx="35">
                  <c:v>800</c:v>
                </c:pt>
                <c:pt idx="36">
                  <c:v>871</c:v>
                </c:pt>
                <c:pt idx="37">
                  <c:v>688</c:v>
                </c:pt>
                <c:pt idx="38" formatCode="#,##0">
                  <c:v>671</c:v>
                </c:pt>
                <c:pt idx="39">
                  <c:v>493</c:v>
                </c:pt>
                <c:pt idx="40" formatCode="#,##0">
                  <c:v>441</c:v>
                </c:pt>
                <c:pt idx="41" formatCode="#,##0">
                  <c:v>417</c:v>
                </c:pt>
                <c:pt idx="42" formatCode="#,##0">
                  <c:v>480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901576"/>
        <c:axId val="308901968"/>
      </c:lineChart>
      <c:lineChart>
        <c:grouping val="standard"/>
        <c:varyColors val="0"/>
        <c:ser>
          <c:idx val="7"/>
          <c:order val="1"/>
          <c:tx>
            <c:strRef>
              <c:f>Sheet1!$I$2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Sheet1!$A$3:$A$45</c:f>
              <c:strCache>
                <c:ptCount val="43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</c:strCache>
            </c:strRef>
          </c:cat>
          <c:val>
            <c:numRef>
              <c:f>Sheet1!$I$3:$I$45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17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11</c:v>
                </c:pt>
                <c:pt idx="11">
                  <c:v>6</c:v>
                </c:pt>
                <c:pt idx="12">
                  <c:v>4</c:v>
                </c:pt>
                <c:pt idx="13">
                  <c:v>1</c:v>
                </c:pt>
                <c:pt idx="14">
                  <c:v>6</c:v>
                </c:pt>
                <c:pt idx="15">
                  <c:v>4</c:v>
                </c:pt>
                <c:pt idx="16">
                  <c:v>5</c:v>
                </c:pt>
                <c:pt idx="17">
                  <c:v>9</c:v>
                </c:pt>
                <c:pt idx="18">
                  <c:v>9</c:v>
                </c:pt>
                <c:pt idx="19">
                  <c:v>12</c:v>
                </c:pt>
                <c:pt idx="20">
                  <c:v>11</c:v>
                </c:pt>
                <c:pt idx="21">
                  <c:v>25</c:v>
                </c:pt>
                <c:pt idx="22">
                  <c:v>22</c:v>
                </c:pt>
                <c:pt idx="23">
                  <c:v>21</c:v>
                </c:pt>
                <c:pt idx="24">
                  <c:v>31</c:v>
                </c:pt>
                <c:pt idx="25">
                  <c:v>26</c:v>
                </c:pt>
                <c:pt idx="26">
                  <c:v>12</c:v>
                </c:pt>
                <c:pt idx="27">
                  <c:v>71</c:v>
                </c:pt>
                <c:pt idx="28">
                  <c:v>64</c:v>
                </c:pt>
                <c:pt idx="29">
                  <c:v>30</c:v>
                </c:pt>
                <c:pt idx="30">
                  <c:v>32</c:v>
                </c:pt>
                <c:pt idx="31">
                  <c:v>59</c:v>
                </c:pt>
                <c:pt idx="32">
                  <c:v>13</c:v>
                </c:pt>
                <c:pt idx="33">
                  <c:v>34</c:v>
                </c:pt>
                <c:pt idx="34">
                  <c:v>19</c:v>
                </c:pt>
                <c:pt idx="35">
                  <c:v>103</c:v>
                </c:pt>
                <c:pt idx="36">
                  <c:v>30</c:v>
                </c:pt>
                <c:pt idx="37">
                  <c:v>54</c:v>
                </c:pt>
                <c:pt idx="38" formatCode="#,##0">
                  <c:v>31</c:v>
                </c:pt>
                <c:pt idx="39">
                  <c:v>60</c:v>
                </c:pt>
                <c:pt idx="40" formatCode="#,##0">
                  <c:v>22</c:v>
                </c:pt>
                <c:pt idx="41" formatCode="#,##0">
                  <c:v>8</c:v>
                </c:pt>
                <c:pt idx="42" formatCode="#,##0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296200"/>
        <c:axId val="309295808"/>
      </c:lineChart>
      <c:catAx>
        <c:axId val="308901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9019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08901968"/>
        <c:scaling>
          <c:orientation val="minMax"/>
          <c:max val="15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8901576"/>
        <c:crosses val="autoZero"/>
        <c:crossBetween val="midCat"/>
        <c:majorUnit val="500"/>
      </c:valAx>
      <c:valAx>
        <c:axId val="309295808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09296200"/>
        <c:crosses val="max"/>
        <c:crossBetween val="between"/>
        <c:majorUnit val="40"/>
      </c:valAx>
      <c:catAx>
        <c:axId val="309296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09295808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179542286508162E-2"/>
          <c:y val="0.10516164561393646"/>
          <c:w val="0.89913435069454073"/>
          <c:h val="0.78617721943819052"/>
        </c:manualLayout>
      </c:layout>
      <c:lineChart>
        <c:grouping val="standar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Sheet1!$E$2:$E$45</c:f>
              <c:numCache>
                <c:formatCode>#,##0</c:formatCode>
                <c:ptCount val="44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">
                  <c:v>3.2149979312084813</c:v>
                </c:pt>
                <c:pt idx="19" formatCode="0">
                  <c:v>4.1062410935991212</c:v>
                </c:pt>
                <c:pt idx="20" formatCode="0">
                  <c:v>3.4086983600626333</c:v>
                </c:pt>
                <c:pt idx="21" formatCode="0">
                  <c:v>4.3807603182278267</c:v>
                </c:pt>
                <c:pt idx="22" formatCode="0">
                  <c:v>4.6672672357383957</c:v>
                </c:pt>
                <c:pt idx="23" formatCode="0">
                  <c:v>4.9469323335685864</c:v>
                </c:pt>
                <c:pt idx="24" formatCode="0">
                  <c:v>6.6136452377443575</c:v>
                </c:pt>
                <c:pt idx="25" formatCode="0">
                  <c:v>8.1833267143236625</c:v>
                </c:pt>
                <c:pt idx="26" formatCode="0">
                  <c:v>8.6745775453876295</c:v>
                </c:pt>
                <c:pt idx="27" formatCode="0">
                  <c:v>9.2918907456450022</c:v>
                </c:pt>
                <c:pt idx="28" formatCode="0">
                  <c:v>9.5488089907064317</c:v>
                </c:pt>
                <c:pt idx="29" formatCode="0">
                  <c:v>9.4855134865338453</c:v>
                </c:pt>
                <c:pt idx="30" formatCode="0">
                  <c:v>9.4166164327165838</c:v>
                </c:pt>
                <c:pt idx="31" formatCode="0">
                  <c:v>8.2840346353354857</c:v>
                </c:pt>
                <c:pt idx="32" formatCode="0">
                  <c:v>6.8950327008227896</c:v>
                </c:pt>
                <c:pt idx="33" formatCode="0">
                  <c:v>7.3998616502997505</c:v>
                </c:pt>
                <c:pt idx="34" formatCode="0">
                  <c:v>7.1791945560909953</c:v>
                </c:pt>
                <c:pt idx="35" formatCode="0">
                  <c:v>7.1840387791776452</c:v>
                </c:pt>
                <c:pt idx="36" formatCode="0">
                  <c:v>6.0344335735607668</c:v>
                </c:pt>
                <c:pt idx="37" formatCode="0">
                  <c:v>6.6174760140848017</c:v>
                </c:pt>
                <c:pt idx="38" formatCode="0">
                  <c:v>9.0372209761196594</c:v>
                </c:pt>
                <c:pt idx="39" formatCode="0">
                  <c:v>9.9402348038774715</c:v>
                </c:pt>
                <c:pt idx="40" formatCode="0">
                  <c:v>9.8859389077174615</c:v>
                </c:pt>
                <c:pt idx="41" formatCode="0">
                  <c:v>7.33827050437396</c:v>
                </c:pt>
                <c:pt idx="42" formatCode="0">
                  <c:v>7.3257250114976955</c:v>
                </c:pt>
                <c:pt idx="43" formatCode="0">
                  <c:v>8.8871411718442808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Sheet1!$F$2:$F$45</c:f>
              <c:numCache>
                <c:formatCode>#,##0</c:formatCode>
                <c:ptCount val="44"/>
                <c:pt idx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">
                  <c:v>2.7128818153481369</c:v>
                </c:pt>
                <c:pt idx="19" formatCode="0">
                  <c:v>3.3587550610725008</c:v>
                </c:pt>
                <c:pt idx="20" formatCode="0">
                  <c:v>3.4549263991385173</c:v>
                </c:pt>
                <c:pt idx="21" formatCode="0">
                  <c:v>3.2422717263872509</c:v>
                </c:pt>
                <c:pt idx="22" formatCode="0">
                  <c:v>4.5511619838862618</c:v>
                </c:pt>
                <c:pt idx="23" formatCode="0">
                  <c:v>4.2898471727431726</c:v>
                </c:pt>
                <c:pt idx="24" formatCode="0">
                  <c:v>5.4364927810190578</c:v>
                </c:pt>
                <c:pt idx="25" formatCode="0">
                  <c:v>6.310781735711517</c:v>
                </c:pt>
                <c:pt idx="26" formatCode="0">
                  <c:v>7.2216515637249774</c:v>
                </c:pt>
                <c:pt idx="27" formatCode="0">
                  <c:v>5.8203559961293232</c:v>
                </c:pt>
                <c:pt idx="28" formatCode="0">
                  <c:v>7.7553023870782649</c:v>
                </c:pt>
                <c:pt idx="29" formatCode="0">
                  <c:v>7.7368793559294993</c:v>
                </c:pt>
                <c:pt idx="30" formatCode="0">
                  <c:v>8.5042041008614397</c:v>
                </c:pt>
                <c:pt idx="31" formatCode="0">
                  <c:v>7.5936789989648856</c:v>
                </c:pt>
                <c:pt idx="32" formatCode="0">
                  <c:v>7.1294955137413396</c:v>
                </c:pt>
                <c:pt idx="33" formatCode="0">
                  <c:v>6.9375803489355334</c:v>
                </c:pt>
                <c:pt idx="34" formatCode="0">
                  <c:v>7.2135695941944507</c:v>
                </c:pt>
                <c:pt idx="35" formatCode="0">
                  <c:v>5.4949334678523156</c:v>
                </c:pt>
                <c:pt idx="36" formatCode="0">
                  <c:v>5.1804912269538042</c:v>
                </c:pt>
                <c:pt idx="37" formatCode="0">
                  <c:v>5.3886169404418949</c:v>
                </c:pt>
                <c:pt idx="38" formatCode="0">
                  <c:v>7.0864874464583991</c:v>
                </c:pt>
                <c:pt idx="39" formatCode="0">
                  <c:v>6.6904542752745026</c:v>
                </c:pt>
                <c:pt idx="40" formatCode="0">
                  <c:v>6.4925700677362199</c:v>
                </c:pt>
                <c:pt idx="41" formatCode="0">
                  <c:v>6.5622414525859245</c:v>
                </c:pt>
                <c:pt idx="42" formatCode="0">
                  <c:v>5.6785667614775521</c:v>
                </c:pt>
                <c:pt idx="43" formatCode="0">
                  <c:v>7.27196300966793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097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33" formatCode="0">
                  <c:v>16.260255254246893</c:v>
                </c:pt>
                <c:pt idx="34" formatCode="0">
                  <c:v>16.779552715535992</c:v>
                </c:pt>
                <c:pt idx="35" formatCode="0">
                  <c:v>16.851483890022827</c:v>
                </c:pt>
                <c:pt idx="36" formatCode="0">
                  <c:v>17.505413851241062</c:v>
                </c:pt>
                <c:pt idx="37" formatCode="0">
                  <c:v>16.707865087454614</c:v>
                </c:pt>
                <c:pt idx="38" formatCode="0">
                  <c:v>18.271773751911336</c:v>
                </c:pt>
                <c:pt idx="39" formatCode="0">
                  <c:v>20.811537572248017</c:v>
                </c:pt>
                <c:pt idx="40" formatCode="0">
                  <c:v>20.224723989314867</c:v>
                </c:pt>
                <c:pt idx="41" formatCode="0">
                  <c:v>19.683929579253988</c:v>
                </c:pt>
                <c:pt idx="42" formatCode="0">
                  <c:v>19.357275857168705</c:v>
                </c:pt>
                <c:pt idx="43" formatCode="0">
                  <c:v>20.050632911392398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  <c:pt idx="33" formatCode="0">
                  <c:v>12.872179099677862</c:v>
                </c:pt>
                <c:pt idx="34" formatCode="0">
                  <c:v>12.69333532903301</c:v>
                </c:pt>
                <c:pt idx="35" formatCode="0">
                  <c:v>13.958791508692126</c:v>
                </c:pt>
                <c:pt idx="36" formatCode="0">
                  <c:v>13.439470357526911</c:v>
                </c:pt>
                <c:pt idx="37" formatCode="0">
                  <c:v>13.654553304714579</c:v>
                </c:pt>
                <c:pt idx="38" formatCode="0">
                  <c:v>15.504092873362799</c:v>
                </c:pt>
                <c:pt idx="39" formatCode="0">
                  <c:v>15.031666669875129</c:v>
                </c:pt>
                <c:pt idx="40" formatCode="0">
                  <c:v>13.595794784188231</c:v>
                </c:pt>
                <c:pt idx="41" formatCode="0">
                  <c:v>14.565476017516554</c:v>
                </c:pt>
                <c:pt idx="42" formatCode="0">
                  <c:v>13.812019904436262</c:v>
                </c:pt>
                <c:pt idx="43" formatCode="0">
                  <c:v>14.3939393939394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Sheet1!$B$1</c:f>
              <c:strCache>
                <c:ptCount val="1"/>
                <c:pt idx="0">
                  <c:v>Mönstrande</c:v>
                </c:pt>
              </c:strCache>
            </c:strRef>
          </c:tx>
          <c:spPr>
            <a:ln w="38097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Sheet1!$B$2:$B$45</c:f>
              <c:numCache>
                <c:formatCode>0.0</c:formatCode>
                <c:ptCount val="44"/>
                <c:pt idx="0">
                  <c:v>15.7</c:v>
                </c:pt>
                <c:pt idx="1">
                  <c:v>16.100000000000001</c:v>
                </c:pt>
                <c:pt idx="2">
                  <c:v>18</c:v>
                </c:pt>
                <c:pt idx="3">
                  <c:v>17.100000000000001</c:v>
                </c:pt>
                <c:pt idx="4">
                  <c:v>15.6</c:v>
                </c:pt>
                <c:pt idx="5">
                  <c:v>15.9</c:v>
                </c:pt>
                <c:pt idx="6">
                  <c:v>16.7</c:v>
                </c:pt>
                <c:pt idx="7">
                  <c:v>18.399999999999999</c:v>
                </c:pt>
                <c:pt idx="8">
                  <c:v>18.5</c:v>
                </c:pt>
                <c:pt idx="9">
                  <c:v>19.2</c:v>
                </c:pt>
                <c:pt idx="10">
                  <c:v>17.2</c:v>
                </c:pt>
                <c:pt idx="11">
                  <c:v>16.3</c:v>
                </c:pt>
                <c:pt idx="12">
                  <c:v>11.3</c:v>
                </c:pt>
                <c:pt idx="13">
                  <c:v>8.8000000000000007</c:v>
                </c:pt>
                <c:pt idx="14">
                  <c:v>7.2</c:v>
                </c:pt>
                <c:pt idx="15">
                  <c:v>7</c:v>
                </c:pt>
                <c:pt idx="16">
                  <c:v>6.1</c:v>
                </c:pt>
                <c:pt idx="17">
                  <c:v>5.8</c:v>
                </c:pt>
                <c:pt idx="21">
                  <c:v>5.8</c:v>
                </c:pt>
                <c:pt idx="22">
                  <c:v>7.3</c:v>
                </c:pt>
                <c:pt idx="23">
                  <c:v>8.9</c:v>
                </c:pt>
                <c:pt idx="24">
                  <c:v>12</c:v>
                </c:pt>
                <c:pt idx="25">
                  <c:v>14.3</c:v>
                </c:pt>
                <c:pt idx="26">
                  <c:v>15</c:v>
                </c:pt>
                <c:pt idx="27">
                  <c:v>16.399999999999999</c:v>
                </c:pt>
                <c:pt idx="28">
                  <c:v>16.899999999999999</c:v>
                </c:pt>
                <c:pt idx="29">
                  <c:v>17.100000000000001</c:v>
                </c:pt>
                <c:pt idx="30" formatCode="General">
                  <c:v>17.7</c:v>
                </c:pt>
                <c:pt idx="31" formatCode="General">
                  <c:v>17.899999999999999</c:v>
                </c:pt>
                <c:pt idx="32" formatCode="General">
                  <c:v>16.2</c:v>
                </c:pt>
                <c:pt idx="33" formatCode="General">
                  <c:v>15.3</c:v>
                </c:pt>
                <c:pt idx="34" formatCode="General">
                  <c:v>13.5</c:v>
                </c:pt>
                <c:pt idx="35" formatCode="General">
                  <c:v>12.6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297376"/>
        <c:axId val="309297768"/>
      </c:lineChart>
      <c:catAx>
        <c:axId val="30929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2977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9297768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297376"/>
        <c:crosses val="autoZero"/>
        <c:crossBetween val="midCat"/>
        <c:majorUnit val="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646430396544887"/>
          <c:y val="0.11899924784297891"/>
          <c:w val="0.68176807241181081"/>
          <c:h val="0.130115072357846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942675159235681E-2"/>
          <c:y val="4.5662100456621134E-2"/>
          <c:w val="0.94522292993629486"/>
          <c:h val="0.8538812785388342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Årskurs 9 - 30 dar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Sheet1!$B$2:$B$45</c:f>
              <c:numCache>
                <c:formatCode>0</c:formatCode>
                <c:ptCount val="44"/>
                <c:pt idx="0">
                  <c:v>5</c:v>
                </c:pt>
                <c:pt idx="1">
                  <c:v>6.5</c:v>
                </c:pt>
                <c:pt idx="2">
                  <c:v>4.5</c:v>
                </c:pt>
                <c:pt idx="3">
                  <c:v>2.5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1.5</c:v>
                </c:pt>
                <c:pt idx="9">
                  <c:v>2.5</c:v>
                </c:pt>
                <c:pt idx="10">
                  <c:v>3.5</c:v>
                </c:pt>
                <c:pt idx="11">
                  <c:v>3</c:v>
                </c:pt>
                <c:pt idx="12">
                  <c:v>1.5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0.37616404847404711</c:v>
                </c:pt>
                <c:pt idx="19">
                  <c:v>1.0776166413803974</c:v>
                </c:pt>
                <c:pt idx="20">
                  <c:v>0.58765091958522797</c:v>
                </c:pt>
                <c:pt idx="21">
                  <c:v>1.0818621118282206</c:v>
                </c:pt>
                <c:pt idx="22">
                  <c:v>1.05434530733275</c:v>
                </c:pt>
                <c:pt idx="23">
                  <c:v>1.0047918091858854</c:v>
                </c:pt>
                <c:pt idx="24">
                  <c:v>1.223849563852939</c:v>
                </c:pt>
                <c:pt idx="25">
                  <c:v>1.8622926410452101</c:v>
                </c:pt>
                <c:pt idx="26">
                  <c:v>1.8595291631933244</c:v>
                </c:pt>
                <c:pt idx="27">
                  <c:v>2.6121669538614616</c:v>
                </c:pt>
                <c:pt idx="28">
                  <c:v>2.6007846857390557</c:v>
                </c:pt>
                <c:pt idx="29">
                  <c:v>2.2515303625205894</c:v>
                </c:pt>
                <c:pt idx="30">
                  <c:v>2.4286334414108728</c:v>
                </c:pt>
                <c:pt idx="31">
                  <c:v>2.5745042813531418</c:v>
                </c:pt>
                <c:pt idx="32">
                  <c:v>1.8339096051890964</c:v>
                </c:pt>
                <c:pt idx="33">
                  <c:v>2.3214918617249416</c:v>
                </c:pt>
                <c:pt idx="34">
                  <c:v>2.239809357943205</c:v>
                </c:pt>
                <c:pt idx="35">
                  <c:v>1.9643144880305197</c:v>
                </c:pt>
                <c:pt idx="36">
                  <c:v>1.4293613288685258</c:v>
                </c:pt>
                <c:pt idx="37">
                  <c:v>1.7120140751739354</c:v>
                </c:pt>
                <c:pt idx="38">
                  <c:v>2.2683797310984133</c:v>
                </c:pt>
                <c:pt idx="39">
                  <c:v>2.686579895769114</c:v>
                </c:pt>
                <c:pt idx="40">
                  <c:v>1.8055531409632737</c:v>
                </c:pt>
                <c:pt idx="41">
                  <c:v>2.2354922201772949</c:v>
                </c:pt>
                <c:pt idx="42">
                  <c:v>2.0888695521950806</c:v>
                </c:pt>
                <c:pt idx="43">
                  <c:v>1.9984975406032799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Årskurs 9 - 20 ggr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18" formatCode="0">
                  <c:v>0.10671452770653331</c:v>
                </c:pt>
                <c:pt idx="19" formatCode="0">
                  <c:v>0.23418453548628501</c:v>
                </c:pt>
                <c:pt idx="20" formatCode="0">
                  <c:v>0.1024792706023045</c:v>
                </c:pt>
                <c:pt idx="21" formatCode="0">
                  <c:v>0.20628896047516299</c:v>
                </c:pt>
                <c:pt idx="22" formatCode="0">
                  <c:v>0.26985617088138703</c:v>
                </c:pt>
                <c:pt idx="23" formatCode="0">
                  <c:v>0.2223569614873965</c:v>
                </c:pt>
                <c:pt idx="24" formatCode="0">
                  <c:v>0.178035294421621</c:v>
                </c:pt>
                <c:pt idx="25" formatCode="0">
                  <c:v>0.54502418524038598</c:v>
                </c:pt>
                <c:pt idx="26" formatCode="0">
                  <c:v>0.56377716256399102</c:v>
                </c:pt>
                <c:pt idx="27" formatCode="0">
                  <c:v>0.35037543681914451</c:v>
                </c:pt>
                <c:pt idx="28" formatCode="0">
                  <c:v>0.42203004170257952</c:v>
                </c:pt>
                <c:pt idx="29" formatCode="0">
                  <c:v>0.92010865779759254</c:v>
                </c:pt>
                <c:pt idx="30" formatCode="0">
                  <c:v>1.09423748120685</c:v>
                </c:pt>
                <c:pt idx="31" formatCode="0">
                  <c:v>1.0231914052783431</c:v>
                </c:pt>
                <c:pt idx="32" formatCode="0">
                  <c:v>0.96092816141877602</c:v>
                </c:pt>
                <c:pt idx="33" formatCode="0">
                  <c:v>1.1481815092955645</c:v>
                </c:pt>
                <c:pt idx="34" formatCode="0">
                  <c:v>0.93775837784195193</c:v>
                </c:pt>
                <c:pt idx="35" formatCode="0">
                  <c:v>0.77807055995984697</c:v>
                </c:pt>
                <c:pt idx="36" formatCode="0">
                  <c:v>0.7699196062919329</c:v>
                </c:pt>
                <c:pt idx="37" formatCode="0">
                  <c:v>0.78605484664704339</c:v>
                </c:pt>
                <c:pt idx="38" formatCode="0">
                  <c:v>1.3443043935748293</c:v>
                </c:pt>
                <c:pt idx="39" formatCode="0">
                  <c:v>1.0516825797638236</c:v>
                </c:pt>
                <c:pt idx="40" formatCode="0">
                  <c:v>1.4071087984708499</c:v>
                </c:pt>
                <c:pt idx="41" formatCode="0">
                  <c:v>1.0190968871650283</c:v>
                </c:pt>
                <c:pt idx="42" formatCode="0">
                  <c:v>1.5728808665691449</c:v>
                </c:pt>
                <c:pt idx="43" formatCode="0">
                  <c:v>1.49229806457824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Gy, åk 2 - 30 dar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  <c:pt idx="33" formatCode="0">
                  <c:v>3.3082903084286475</c:v>
                </c:pt>
                <c:pt idx="34" formatCode="0">
                  <c:v>3.4686588489073493</c:v>
                </c:pt>
                <c:pt idx="35" formatCode="0">
                  <c:v>3.7419095933499555</c:v>
                </c:pt>
                <c:pt idx="36" formatCode="0">
                  <c:v>2.9521664300050001</c:v>
                </c:pt>
                <c:pt idx="37" formatCode="0">
                  <c:v>2.9766096397159898</c:v>
                </c:pt>
                <c:pt idx="38" formatCode="0">
                  <c:v>3.3189511791707225</c:v>
                </c:pt>
                <c:pt idx="39" formatCode="0">
                  <c:v>3.7568290895722818</c:v>
                </c:pt>
                <c:pt idx="40" formatCode="0">
                  <c:v>3.9669210440897666</c:v>
                </c:pt>
                <c:pt idx="41" formatCode="0">
                  <c:v>4.3563541868320845</c:v>
                </c:pt>
                <c:pt idx="42" formatCode="0">
                  <c:v>3.9984258515236935</c:v>
                </c:pt>
                <c:pt idx="43" formatCode="0">
                  <c:v>3.7703856343832802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Gy, åk 2 - 20 ggr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44"/>
                <c:pt idx="33" formatCode="0">
                  <c:v>2.349433942138945</c:v>
                </c:pt>
                <c:pt idx="34" formatCode="0">
                  <c:v>2.5219574000600948</c:v>
                </c:pt>
                <c:pt idx="35" formatCode="0">
                  <c:v>2.6066997989301548</c:v>
                </c:pt>
                <c:pt idx="36" formatCode="0">
                  <c:v>2.40410025583021</c:v>
                </c:pt>
                <c:pt idx="37" formatCode="0">
                  <c:v>2.3229483225087701</c:v>
                </c:pt>
                <c:pt idx="38" formatCode="0">
                  <c:v>2.9399065055431297</c:v>
                </c:pt>
                <c:pt idx="39" formatCode="0">
                  <c:v>3.2048198557234597</c:v>
                </c:pt>
                <c:pt idx="40" formatCode="0">
                  <c:v>3.0842897692212752</c:v>
                </c:pt>
                <c:pt idx="41" formatCode="0">
                  <c:v>3.0379195072847351</c:v>
                </c:pt>
                <c:pt idx="42" formatCode="0">
                  <c:v>3.2718050863235653</c:v>
                </c:pt>
                <c:pt idx="43" formatCode="0">
                  <c:v>3.7025682164515099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298552"/>
        <c:axId val="309298944"/>
      </c:lineChart>
      <c:catAx>
        <c:axId val="309298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29894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9298944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298552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721055535801216"/>
          <c:y val="6.06653074615673E-2"/>
          <c:w val="0.57551385411048916"/>
          <c:h val="0.20303618297712786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NeueLT Std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647550776583082E-2"/>
          <c:y val="3.2064128256513051E-2"/>
          <c:w val="0.95937873357228265"/>
          <c:h val="0.8496993987976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 w="11856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16–29</c:v>
                </c:pt>
                <c:pt idx="1">
                  <c:v>30–44</c:v>
                </c:pt>
                <c:pt idx="2">
                  <c:v>45–64</c:v>
                </c:pt>
                <c:pt idx="3">
                  <c:v>65–84</c:v>
                </c:pt>
                <c:pt idx="5">
                  <c:v>Totalt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8.5</c:v>
                </c:pt>
                <c:pt idx="1">
                  <c:v>3.3</c:v>
                </c:pt>
                <c:pt idx="2">
                  <c:v>1</c:v>
                </c:pt>
                <c:pt idx="3">
                  <c:v>0.4</c:v>
                </c:pt>
                <c:pt idx="5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  <a:ln w="11856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16–29</c:v>
                </c:pt>
                <c:pt idx="1">
                  <c:v>30–44</c:v>
                </c:pt>
                <c:pt idx="2">
                  <c:v>45–64</c:v>
                </c:pt>
                <c:pt idx="3">
                  <c:v>65–84</c:v>
                </c:pt>
                <c:pt idx="5">
                  <c:v>Totalt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4.5999999999999996</c:v>
                </c:pt>
                <c:pt idx="1">
                  <c:v>1.8</c:v>
                </c:pt>
                <c:pt idx="2">
                  <c:v>0.2</c:v>
                </c:pt>
                <c:pt idx="3">
                  <c:v>0</c:v>
                </c:pt>
                <c:pt idx="5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309882568"/>
        <c:axId val="309882960"/>
      </c:barChart>
      <c:catAx>
        <c:axId val="30988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882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882960"/>
        <c:scaling>
          <c:orientation val="minMax"/>
          <c:max val="10"/>
          <c:min val="0"/>
        </c:scaling>
        <c:delete val="0"/>
        <c:axPos val="l"/>
        <c:majorGridlines>
          <c:spPr>
            <a:ln w="2964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882568"/>
        <c:crosses val="autoZero"/>
        <c:crossBetween val="between"/>
        <c:majorUnit val="2"/>
        <c:minorUnit val="2"/>
      </c:valAx>
      <c:spPr>
        <a:solidFill>
          <a:schemeClr val="tx1"/>
        </a:solidFill>
        <a:ln w="296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16792608889007"/>
          <c:y val="5.4492167426440252E-2"/>
          <c:w val="0.32977324561234772"/>
          <c:h val="0.13026049163209819"/>
        </c:manualLayout>
      </c:layout>
      <c:overlay val="0"/>
      <c:spPr>
        <a:noFill/>
        <a:ln w="2964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4893617021276557"/>
        </c:manualLayout>
      </c:layout>
      <c:lineChart>
        <c:grouping val="standard"/>
        <c:varyColors val="0"/>
        <c:ser>
          <c:idx val="4"/>
          <c:order val="0"/>
          <c:tx>
            <c:strRef>
              <c:f>Sheet1!$B$2</c:f>
              <c:strCache>
                <c:ptCount val="1"/>
                <c:pt idx="0">
                  <c:v>Någon gång, 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Sheet1!$A$3:$A$12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Sheet1!$B$3:$B$12</c:f>
              <c:numCache>
                <c:formatCode>0.0</c:formatCode>
                <c:ptCount val="10"/>
                <c:pt idx="0">
                  <c:v>26.3</c:v>
                </c:pt>
                <c:pt idx="1">
                  <c:v>21.3</c:v>
                </c:pt>
                <c:pt idx="2">
                  <c:v>23.2</c:v>
                </c:pt>
                <c:pt idx="3">
                  <c:v>20.3</c:v>
                </c:pt>
                <c:pt idx="4">
                  <c:v>17.600000000000001</c:v>
                </c:pt>
                <c:pt idx="5">
                  <c:v>26</c:v>
                </c:pt>
                <c:pt idx="6">
                  <c:v>23.1</c:v>
                </c:pt>
                <c:pt idx="7">
                  <c:v>23.2</c:v>
                </c:pt>
                <c:pt idx="8">
                  <c:v>21.9</c:v>
                </c:pt>
                <c:pt idx="9">
                  <c:v>25.4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Någon gång, 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Sheet1!$A$3:$A$12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Sheet1!$C$3:$C$12</c:f>
              <c:numCache>
                <c:formatCode>0.0</c:formatCode>
                <c:ptCount val="10"/>
                <c:pt idx="0">
                  <c:v>17.600000000000001</c:v>
                </c:pt>
                <c:pt idx="1">
                  <c:v>17.399999999999999</c:v>
                </c:pt>
                <c:pt idx="2">
                  <c:v>16.3</c:v>
                </c:pt>
                <c:pt idx="3">
                  <c:v>15</c:v>
                </c:pt>
                <c:pt idx="4">
                  <c:v>13.4</c:v>
                </c:pt>
                <c:pt idx="5">
                  <c:v>15.9</c:v>
                </c:pt>
                <c:pt idx="6">
                  <c:v>15.7</c:v>
                </c:pt>
                <c:pt idx="7">
                  <c:v>18.3</c:v>
                </c:pt>
                <c:pt idx="8">
                  <c:v>20.100000000000001</c:v>
                </c:pt>
                <c:pt idx="9">
                  <c:v>15.4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Senaste 12 månaderna, Män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Sheet1!$A$3:$A$12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Sheet1!$D$3:$D$12</c:f>
              <c:numCache>
                <c:formatCode>0.0</c:formatCode>
                <c:ptCount val="10"/>
                <c:pt idx="0">
                  <c:v>8.8000000000000007</c:v>
                </c:pt>
                <c:pt idx="1">
                  <c:v>8.5</c:v>
                </c:pt>
                <c:pt idx="2">
                  <c:v>7.9</c:v>
                </c:pt>
                <c:pt idx="3">
                  <c:v>7.2</c:v>
                </c:pt>
                <c:pt idx="4">
                  <c:v>6.3</c:v>
                </c:pt>
                <c:pt idx="5">
                  <c:v>11.5</c:v>
                </c:pt>
                <c:pt idx="6">
                  <c:v>9.1999999999999993</c:v>
                </c:pt>
                <c:pt idx="7">
                  <c:v>9.4</c:v>
                </c:pt>
                <c:pt idx="8">
                  <c:v>9.5</c:v>
                </c:pt>
                <c:pt idx="9">
                  <c:v>8.5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Sheet1!$E$2</c:f>
              <c:strCache>
                <c:ptCount val="1"/>
                <c:pt idx="0">
                  <c:v>Senaste 12 månaderna, Kvinnor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Sheet1!$E$3:$E$12</c:f>
              <c:numCache>
                <c:formatCode>0.0</c:formatCode>
                <c:ptCount val="10"/>
                <c:pt idx="0">
                  <c:v>4.9000000000000004</c:v>
                </c:pt>
                <c:pt idx="1">
                  <c:v>3.2</c:v>
                </c:pt>
                <c:pt idx="2">
                  <c:v>4.7</c:v>
                </c:pt>
                <c:pt idx="3">
                  <c:v>4.0999999999999996</c:v>
                </c:pt>
                <c:pt idx="4">
                  <c:v>4.5</c:v>
                </c:pt>
                <c:pt idx="5">
                  <c:v>4.7</c:v>
                </c:pt>
                <c:pt idx="6">
                  <c:v>5.6</c:v>
                </c:pt>
                <c:pt idx="7">
                  <c:v>5.0999999999999996</c:v>
                </c:pt>
                <c:pt idx="8">
                  <c:v>6.7</c:v>
                </c:pt>
                <c:pt idx="9">
                  <c:v>4.5999999999999996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Sheet1!$F$2</c:f>
              <c:strCache>
                <c:ptCount val="1"/>
                <c:pt idx="0">
                  <c:v>Senaste 30 dagarna, Män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Sheet1!$F$3:$F$12</c:f>
              <c:numCache>
                <c:formatCode>0.0</c:formatCode>
                <c:ptCount val="10"/>
                <c:pt idx="0">
                  <c:v>3.6</c:v>
                </c:pt>
                <c:pt idx="1">
                  <c:v>3.6</c:v>
                </c:pt>
                <c:pt idx="2">
                  <c:v>2.6</c:v>
                </c:pt>
                <c:pt idx="3">
                  <c:v>1.8</c:v>
                </c:pt>
                <c:pt idx="4">
                  <c:v>1.7</c:v>
                </c:pt>
                <c:pt idx="5">
                  <c:v>3.9</c:v>
                </c:pt>
                <c:pt idx="6">
                  <c:v>3.5</c:v>
                </c:pt>
                <c:pt idx="7">
                  <c:v>2.7</c:v>
                </c:pt>
                <c:pt idx="8">
                  <c:v>3.6</c:v>
                </c:pt>
                <c:pt idx="9">
                  <c:v>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Senaste 30 dagarna, Kvinnor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Sheet1!$G$3:$G$12</c:f>
              <c:numCache>
                <c:formatCode>0.0</c:formatCode>
                <c:ptCount val="10"/>
                <c:pt idx="0">
                  <c:v>0.9</c:v>
                </c:pt>
                <c:pt idx="1">
                  <c:v>1</c:v>
                </c:pt>
                <c:pt idx="2">
                  <c:v>1.3</c:v>
                </c:pt>
                <c:pt idx="3">
                  <c:v>1</c:v>
                </c:pt>
                <c:pt idx="4">
                  <c:v>0.9</c:v>
                </c:pt>
                <c:pt idx="5">
                  <c:v>1</c:v>
                </c:pt>
                <c:pt idx="6">
                  <c:v>1.4</c:v>
                </c:pt>
                <c:pt idx="7">
                  <c:v>2</c:v>
                </c:pt>
                <c:pt idx="8">
                  <c:v>1</c:v>
                </c:pt>
                <c:pt idx="9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883744"/>
        <c:axId val="309884136"/>
      </c:lineChart>
      <c:catAx>
        <c:axId val="3098837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8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884136"/>
        <c:scaling>
          <c:orientation val="minMax"/>
          <c:max val="4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883744"/>
        <c:crossesAt val="1"/>
        <c:crossBetween val="midCat"/>
        <c:majorUnit val="1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4358386421985223E-2"/>
          <c:y val="3.4298013730908225E-2"/>
          <c:w val="0.86529083692095088"/>
          <c:h val="0.20840364351130639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9090909090922"/>
          <c:y val="0.10843373493976002"/>
          <c:w val="0.87272727272728334"/>
          <c:h val="0.7811244979919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UNO/MAX-kartläggningarna</c:v>
                </c:pt>
              </c:strCache>
            </c:strRef>
          </c:tx>
          <c:spPr>
            <a:solidFill>
              <a:schemeClr val="accent1"/>
            </a:solidFill>
            <a:ln w="11878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4687"/>
              </a:solidFill>
              <a:ln w="11878">
                <a:noFill/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1878">
                <a:noFill/>
                <a:prstDash val="solid"/>
              </a:ln>
            </c:spPr>
          </c:dPt>
          <c:dPt>
            <c:idx val="19"/>
            <c:invertIfNegative val="0"/>
            <c:bubble3D val="0"/>
            <c:spPr>
              <a:solidFill>
                <a:srgbClr val="004687"/>
              </a:solidFill>
              <a:ln w="11878">
                <a:noFill/>
                <a:prstDash val="solid"/>
              </a:ln>
            </c:spPr>
          </c:dPt>
          <c:cat>
            <c:numRef>
              <c:f>Sheet1!$A$2:$A$30</c:f>
              <c:numCache>
                <c:formatCode>0</c:formatCode>
                <c:ptCount val="2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 formatCode="#,##0">
                  <c:v>15000</c:v>
                </c:pt>
                <c:pt idx="13" formatCode="#,##0">
                  <c:v>19000</c:v>
                </c:pt>
                <c:pt idx="19" formatCode="#,##0">
                  <c:v>26000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Skattningar med slutenvårdsdata</c:v>
                </c:pt>
              </c:strCache>
            </c:strRef>
          </c:tx>
          <c:spPr>
            <a:solidFill>
              <a:srgbClr val="BEBC00"/>
            </a:solidFill>
            <a:ln w="11878">
              <a:noFill/>
              <a:prstDash val="solid"/>
            </a:ln>
          </c:spPr>
          <c:invertIfNegative val="0"/>
          <c:cat>
            <c:numRef>
              <c:f>Sheet1!$A$2:$A$30</c:f>
              <c:numCache>
                <c:formatCode>0</c:formatCode>
                <c:ptCount val="2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19" formatCode="#,##0">
                  <c:v>26000</c:v>
                </c:pt>
                <c:pt idx="20" formatCode="#,##0">
                  <c:v>26100</c:v>
                </c:pt>
                <c:pt idx="21" formatCode="#,##0">
                  <c:v>27700</c:v>
                </c:pt>
                <c:pt idx="22" formatCode="#,##0">
                  <c:v>27700</c:v>
                </c:pt>
                <c:pt idx="23" formatCode="#,##0">
                  <c:v>27300</c:v>
                </c:pt>
                <c:pt idx="24" formatCode="#,##0">
                  <c:v>25700</c:v>
                </c:pt>
                <c:pt idx="25" formatCode="#,##0">
                  <c:v>25600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Skattningar med kriminal- och  slutenvårdsdata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28"/>
            <c:invertIfNegative val="0"/>
            <c:bubble3D val="0"/>
            <c:spPr>
              <a:solidFill>
                <a:srgbClr val="C00000"/>
              </a:solidFill>
            </c:spPr>
          </c:dPt>
          <c:cat>
            <c:numRef>
              <c:f>Sheet1!$A$2:$A$30</c:f>
              <c:numCache>
                <c:formatCode>0</c:formatCode>
                <c:ptCount val="2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28" formatCode="#,##0">
                  <c:v>29500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09884920"/>
        <c:axId val="309885312"/>
      </c:barChart>
      <c:catAx>
        <c:axId val="3098849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0988531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9885312"/>
        <c:scaling>
          <c:orientation val="minMax"/>
          <c:max val="30000"/>
        </c:scaling>
        <c:delete val="0"/>
        <c:axPos val="l"/>
        <c:majorGridlines>
          <c:spPr>
            <a:ln w="297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9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09884920"/>
        <c:crosses val="autoZero"/>
        <c:crossBetween val="between"/>
        <c:majorUnit val="10000"/>
      </c:valAx>
      <c:spPr>
        <a:solidFill>
          <a:schemeClr val="tx1"/>
        </a:solidFill>
        <a:ln w="297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09475899181308"/>
          <c:y val="0.38736842105263158"/>
          <c:w val="0.28847504629388931"/>
          <c:h val="0.42735538057742789"/>
        </c:manualLayout>
      </c:layout>
      <c:overlay val="0"/>
      <c:spPr>
        <a:noFill/>
        <a:ln w="2970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74225466155384E-2"/>
          <c:y val="0.15344481991063749"/>
          <c:w val="0.88575536175673286"/>
          <c:h val="0.73484073236662184"/>
        </c:manualLayout>
      </c:layout>
      <c:lineChart>
        <c:grouping val="standard"/>
        <c:varyColors val="0"/>
        <c:ser>
          <c:idx val="4"/>
          <c:order val="0"/>
          <c:tx>
            <c:strRef>
              <c:f>Sheet1!$B$4</c:f>
              <c:strCache>
                <c:ptCount val="1"/>
                <c:pt idx="0">
                  <c:v>Beslag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Sheet1!$A$5:$A$31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Sheet1!$B$5:$B$31</c:f>
              <c:numCache>
                <c:formatCode>0</c:formatCode>
                <c:ptCount val="27"/>
                <c:pt idx="0">
                  <c:v>100</c:v>
                </c:pt>
                <c:pt idx="1">
                  <c:v>119.04870697078702</c:v>
                </c:pt>
                <c:pt idx="2">
                  <c:v>137.07634193220613</c:v>
                </c:pt>
                <c:pt idx="3">
                  <c:v>152.40406802197438</c:v>
                </c:pt>
                <c:pt idx="4">
                  <c:v>158.43495209404242</c:v>
                </c:pt>
                <c:pt idx="5">
                  <c:v>170.40895865431099</c:v>
                </c:pt>
                <c:pt idx="6">
                  <c:v>172.95210696262507</c:v>
                </c:pt>
                <c:pt idx="7">
                  <c:v>168.67815060830097</c:v>
                </c:pt>
                <c:pt idx="8">
                  <c:v>169.28231474569344</c:v>
                </c:pt>
                <c:pt idx="9">
                  <c:v>165.03126453259407</c:v>
                </c:pt>
                <c:pt idx="10">
                  <c:v>195.30615277205564</c:v>
                </c:pt>
                <c:pt idx="11">
                  <c:v>224.44818990414873</c:v>
                </c:pt>
                <c:pt idx="12">
                  <c:v>247.69040784036079</c:v>
                </c:pt>
                <c:pt idx="13">
                  <c:v>254.77695968442276</c:v>
                </c:pt>
                <c:pt idx="14">
                  <c:v>289.53659677966846</c:v>
                </c:pt>
                <c:pt idx="15">
                  <c:v>326.90006049791742</c:v>
                </c:pt>
                <c:pt idx="16">
                  <c:v>337.75510084101796</c:v>
                </c:pt>
                <c:pt idx="17">
                  <c:v>329.51697446615577</c:v>
                </c:pt>
                <c:pt idx="18">
                  <c:v>339.78935292784939</c:v>
                </c:pt>
                <c:pt idx="19">
                  <c:v>371.33918071518525</c:v>
                </c:pt>
                <c:pt idx="20">
                  <c:v>397.9384077366384</c:v>
                </c:pt>
                <c:pt idx="21">
                  <c:v>404.41262459202881</c:v>
                </c:pt>
                <c:pt idx="22">
                  <c:v>403.87992275632405</c:v>
                </c:pt>
                <c:pt idx="23">
                  <c:v>416.6095196078814</c:v>
                </c:pt>
                <c:pt idx="24">
                  <c:v>417.39381030698314</c:v>
                </c:pt>
                <c:pt idx="25">
                  <c:v>393.82434085240237</c:v>
                </c:pt>
                <c:pt idx="26">
                  <c:v>422.51977765277735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Sheet1!$C$4</c:f>
              <c:strCache>
                <c:ptCount val="1"/>
                <c:pt idx="0">
                  <c:v>Misstänkta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Sheet1!$A$5:$A$31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Sheet1!$C$5:$C$31</c:f>
              <c:numCache>
                <c:formatCode>0</c:formatCode>
                <c:ptCount val="27"/>
                <c:pt idx="0">
                  <c:v>100</c:v>
                </c:pt>
                <c:pt idx="1">
                  <c:v>101.96735589242472</c:v>
                </c:pt>
                <c:pt idx="2">
                  <c:v>108.19096344263208</c:v>
                </c:pt>
                <c:pt idx="3">
                  <c:v>115.08112143954014</c:v>
                </c:pt>
                <c:pt idx="4">
                  <c:v>121.02911282363466</c:v>
                </c:pt>
                <c:pt idx="5">
                  <c:v>118.1544268167418</c:v>
                </c:pt>
                <c:pt idx="6">
                  <c:v>108.89510371321201</c:v>
                </c:pt>
                <c:pt idx="7">
                  <c:v>125.69100110903508</c:v>
                </c:pt>
                <c:pt idx="8">
                  <c:v>139.51244895757071</c:v>
                </c:pt>
                <c:pt idx="9">
                  <c:v>135.10619546156371</c:v>
                </c:pt>
                <c:pt idx="10">
                  <c:v>154.66653823005257</c:v>
                </c:pt>
                <c:pt idx="11">
                  <c:v>167.1317076642556</c:v>
                </c:pt>
                <c:pt idx="12">
                  <c:v>151.15546642877732</c:v>
                </c:pt>
                <c:pt idx="13">
                  <c:v>181.89271542455361</c:v>
                </c:pt>
                <c:pt idx="14">
                  <c:v>198.25451201894208</c:v>
                </c:pt>
                <c:pt idx="15">
                  <c:v>220.39907485146085</c:v>
                </c:pt>
                <c:pt idx="16">
                  <c:v>231.53846078192996</c:v>
                </c:pt>
                <c:pt idx="17">
                  <c:v>243.54086368942959</c:v>
                </c:pt>
                <c:pt idx="18">
                  <c:v>268.24185337703602</c:v>
                </c:pt>
                <c:pt idx="19">
                  <c:v>290.26843448462421</c:v>
                </c:pt>
                <c:pt idx="20">
                  <c:v>305.07891717137204</c:v>
                </c:pt>
                <c:pt idx="21">
                  <c:v>332.82480168304164</c:v>
                </c:pt>
                <c:pt idx="22">
                  <c:v>357.97581970086094</c:v>
                </c:pt>
                <c:pt idx="23">
                  <c:v>378.61508446252287</c:v>
                </c:pt>
                <c:pt idx="24">
                  <c:v>380.43777863694982</c:v>
                </c:pt>
                <c:pt idx="25">
                  <c:v>392.65222632115933</c:v>
                </c:pt>
                <c:pt idx="26">
                  <c:v>374.82190703490738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Sheet1!$A$5:$A$31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Sheet1!$D$5:$D$31</c:f>
              <c:numCache>
                <c:formatCode>#,##0</c:formatCode>
                <c:ptCount val="27"/>
                <c:pt idx="0">
                  <c:v>100</c:v>
                </c:pt>
                <c:pt idx="1">
                  <c:v>111.03679404025266</c:v>
                </c:pt>
                <c:pt idx="2">
                  <c:v>113.22221606858828</c:v>
                </c:pt>
                <c:pt idx="3">
                  <c:v>121.42022235240906</c:v>
                </c:pt>
                <c:pt idx="4">
                  <c:v>126.69887243532359</c:v>
                </c:pt>
                <c:pt idx="5">
                  <c:v>126.95043309072891</c:v>
                </c:pt>
                <c:pt idx="6">
                  <c:v>134.89415397926808</c:v>
                </c:pt>
                <c:pt idx="7">
                  <c:v>146.54224252112664</c:v>
                </c:pt>
                <c:pt idx="8">
                  <c:v>151.84470979389374</c:v>
                </c:pt>
                <c:pt idx="9">
                  <c:v>159.5206725242108</c:v>
                </c:pt>
                <c:pt idx="10">
                  <c:v>188.22962687456484</c:v>
                </c:pt>
                <c:pt idx="11">
                  <c:v>189.7157131911375</c:v>
                </c:pt>
                <c:pt idx="12">
                  <c:v>188.77327107823081</c:v>
                </c:pt>
                <c:pt idx="13">
                  <c:v>195.58871815696872</c:v>
                </c:pt>
                <c:pt idx="14">
                  <c:v>200.2294078465703</c:v>
                </c:pt>
                <c:pt idx="15">
                  <c:v>193.75140493417038</c:v>
                </c:pt>
                <c:pt idx="16">
                  <c:v>185.47990897134844</c:v>
                </c:pt>
                <c:pt idx="17">
                  <c:v>185.33884795878873</c:v>
                </c:pt>
                <c:pt idx="18">
                  <c:v>185.46523299825088</c:v>
                </c:pt>
                <c:pt idx="19">
                  <c:v>192.00436241217395</c:v>
                </c:pt>
                <c:pt idx="20">
                  <c:v>204.30746986806423</c:v>
                </c:pt>
                <c:pt idx="21">
                  <c:v>213.77111253652129</c:v>
                </c:pt>
                <c:pt idx="22">
                  <c:v>225.83591847004723</c:v>
                </c:pt>
                <c:pt idx="23">
                  <c:v>232.3001007722099</c:v>
                </c:pt>
                <c:pt idx="24">
                  <c:v>243.56789981342004</c:v>
                </c:pt>
                <c:pt idx="25">
                  <c:v>254.63055629072753</c:v>
                </c:pt>
                <c:pt idx="26">
                  <c:v>264.49824354255554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Sheet1!$E$4</c:f>
              <c:strCache>
                <c:ptCount val="1"/>
                <c:pt idx="0">
                  <c:v>Dödsfall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Sheet1!$A$5:$A$31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Sheet1!$E$5:$E$31</c:f>
              <c:numCache>
                <c:formatCode>0</c:formatCode>
                <c:ptCount val="27"/>
                <c:pt idx="0">
                  <c:v>100</c:v>
                </c:pt>
                <c:pt idx="1">
                  <c:v>103.44913326668942</c:v>
                </c:pt>
                <c:pt idx="2">
                  <c:v>89.65360778855127</c:v>
                </c:pt>
                <c:pt idx="3">
                  <c:v>111.37733068304816</c:v>
                </c:pt>
                <c:pt idx="4">
                  <c:v>102.34481117822911</c:v>
                </c:pt>
                <c:pt idx="5">
                  <c:v>129.43872705732423</c:v>
                </c:pt>
                <c:pt idx="6">
                  <c:v>138.54921099325347</c:v>
                </c:pt>
                <c:pt idx="7">
                  <c:v>151.06301981666689</c:v>
                </c:pt>
                <c:pt idx="8">
                  <c:v>159.95095714894808</c:v>
                </c:pt>
                <c:pt idx="9">
                  <c:v>185.3744540129245</c:v>
                </c:pt>
                <c:pt idx="10">
                  <c:v>194.54723492785595</c:v>
                </c:pt>
                <c:pt idx="11">
                  <c:v>206.34646253627804</c:v>
                </c:pt>
                <c:pt idx="12">
                  <c:v>209.97911113370949</c:v>
                </c:pt>
                <c:pt idx="13">
                  <c:v>230.04255386626826</c:v>
                </c:pt>
                <c:pt idx="14">
                  <c:v>228.82285558298022</c:v>
                </c:pt>
                <c:pt idx="15">
                  <c:v>218.33279751180768</c:v>
                </c:pt>
                <c:pt idx="16">
                  <c:v>216.94861871831611</c:v>
                </c:pt>
                <c:pt idx="17">
                  <c:v>200.08205011104673</c:v>
                </c:pt>
                <c:pt idx="18">
                  <c:v>191.3068654275354</c:v>
                </c:pt>
                <c:pt idx="19">
                  <c:v>174.10412670558628</c:v>
                </c:pt>
                <c:pt idx="20">
                  <c:v>218.33515367314646</c:v>
                </c:pt>
                <c:pt idx="21">
                  <c:v>220.75881091567297</c:v>
                </c:pt>
                <c:pt idx="22">
                  <c:v>223.91305382503882</c:v>
                </c:pt>
                <c:pt idx="23">
                  <c:v>235.91964288938425</c:v>
                </c:pt>
                <c:pt idx="24">
                  <c:v>236.78081644640318</c:v>
                </c:pt>
                <c:pt idx="25">
                  <c:v>266.16634256100247</c:v>
                </c:pt>
                <c:pt idx="26">
                  <c:v>293.6215518879863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886096"/>
        <c:axId val="310218480"/>
      </c:lineChart>
      <c:catAx>
        <c:axId val="30988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2184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218480"/>
        <c:scaling>
          <c:orientation val="minMax"/>
          <c:max val="5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9886096"/>
        <c:crosses val="autoZero"/>
        <c:crossBetween val="midCat"/>
        <c:majorUnit val="100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205306663329975"/>
          <c:y val="0.17500510828093091"/>
          <c:w val="0.25851337395289747"/>
          <c:h val="0.27404937123509859"/>
        </c:manualLayout>
      </c:layout>
      <c:overlay val="0"/>
      <c:spPr>
        <a:noFill/>
        <a:ln w="318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74348018494106E-2"/>
          <c:y val="0.1481380577166799"/>
          <c:w val="0.88575536175673286"/>
          <c:h val="0.73484073236662184"/>
        </c:manualLayout>
      </c:layout>
      <c:lineChart>
        <c:grouping val="standard"/>
        <c:varyColors val="0"/>
        <c:ser>
          <c:idx val="4"/>
          <c:order val="0"/>
          <c:tx>
            <c:strRef>
              <c:f>Sheet1!$B$4</c:f>
              <c:strCache>
                <c:ptCount val="1"/>
                <c:pt idx="0">
                  <c:v>Misstänkta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</c:numCache>
            </c:numRef>
          </c:cat>
          <c:val>
            <c:numRef>
              <c:f>Sheet1!$B$5:$B$31</c:f>
              <c:numCache>
                <c:formatCode>0</c:formatCode>
                <c:ptCount val="27"/>
                <c:pt idx="0">
                  <c:v>58.141641007063939</c:v>
                </c:pt>
                <c:pt idx="1">
                  <c:v>53.716097217330045</c:v>
                </c:pt>
                <c:pt idx="2">
                  <c:v>51.43178893178893</c:v>
                </c:pt>
                <c:pt idx="3">
                  <c:v>49.025194961007799</c:v>
                </c:pt>
                <c:pt idx="4">
                  <c:v>46.894498014747583</c:v>
                </c:pt>
                <c:pt idx="5">
                  <c:v>43.606047760350435</c:v>
                </c:pt>
                <c:pt idx="6">
                  <c:v>38.860721741723829</c:v>
                </c:pt>
                <c:pt idx="7">
                  <c:v>38.051102204408814</c:v>
                </c:pt>
                <c:pt idx="8">
                  <c:v>41.942919868276618</c:v>
                </c:pt>
                <c:pt idx="9">
                  <c:v>43.416572077185016</c:v>
                </c:pt>
                <c:pt idx="10">
                  <c:v>47.878728221281627</c:v>
                </c:pt>
                <c:pt idx="11">
                  <c:v>47.325549823513441</c:v>
                </c:pt>
                <c:pt idx="12">
                  <c:v>45.628742514970057</c:v>
                </c:pt>
                <c:pt idx="13">
                  <c:v>50.668560922614077</c:v>
                </c:pt>
                <c:pt idx="14">
                  <c:v>53.419793114096038</c:v>
                </c:pt>
                <c:pt idx="15">
                  <c:v>53.338898163606011</c:v>
                </c:pt>
                <c:pt idx="16">
                  <c:v>53.253901444019945</c:v>
                </c:pt>
                <c:pt idx="17">
                  <c:v>53.955830603082156</c:v>
                </c:pt>
                <c:pt idx="18">
                  <c:v>55.319496649779374</c:v>
                </c:pt>
                <c:pt idx="19">
                  <c:v>55.642430278884461</c:v>
                </c:pt>
                <c:pt idx="20">
                  <c:v>56.413760603204523</c:v>
                </c:pt>
                <c:pt idx="21">
                  <c:v>58.237416251503177</c:v>
                </c:pt>
                <c:pt idx="22">
                  <c:v>60.839049922677347</c:v>
                </c:pt>
                <c:pt idx="23">
                  <c:v>62.646146950057897</c:v>
                </c:pt>
                <c:pt idx="24">
                  <c:v>64.276535594962738</c:v>
                </c:pt>
                <c:pt idx="25">
                  <c:v>66.765303575885056</c:v>
                </c:pt>
                <c:pt idx="26">
                  <c:v>67.092911523394193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Sheet1!$C$4</c:f>
              <c:strCache>
                <c:ptCount val="1"/>
                <c:pt idx="0">
                  <c:v>Vårdade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</c:numCache>
            </c:numRef>
          </c:cat>
          <c:val>
            <c:numRef>
              <c:f>Sheet1!$C$5:$C$31</c:f>
              <c:numCache>
                <c:formatCode>0</c:formatCode>
                <c:ptCount val="27"/>
                <c:pt idx="0">
                  <c:v>33.876600698486612</c:v>
                </c:pt>
                <c:pt idx="1">
                  <c:v>35.316217908578587</c:v>
                </c:pt>
                <c:pt idx="2">
                  <c:v>33.407889385929238</c:v>
                </c:pt>
                <c:pt idx="3">
                  <c:v>32.022577610536217</c:v>
                </c:pt>
                <c:pt idx="4">
                  <c:v>31.411174785100286</c:v>
                </c:pt>
                <c:pt idx="5">
                  <c:v>30.081734186211801</c:v>
                </c:pt>
                <c:pt idx="6">
                  <c:v>29.110556940980882</c:v>
                </c:pt>
                <c:pt idx="7">
                  <c:v>26.500531834067772</c:v>
                </c:pt>
                <c:pt idx="8">
                  <c:v>27.469000729394601</c:v>
                </c:pt>
                <c:pt idx="9">
                  <c:v>27.478164425343131</c:v>
                </c:pt>
                <c:pt idx="10">
                  <c:v>28.311413809300142</c:v>
                </c:pt>
                <c:pt idx="11">
                  <c:v>27.957615277130881</c:v>
                </c:pt>
                <c:pt idx="12">
                  <c:v>29.291393826005613</c:v>
                </c:pt>
                <c:pt idx="13">
                  <c:v>30.546478873239437</c:v>
                </c:pt>
                <c:pt idx="14">
                  <c:v>32.305159165751917</c:v>
                </c:pt>
                <c:pt idx="15">
                  <c:v>32.835820895522389</c:v>
                </c:pt>
                <c:pt idx="16">
                  <c:v>31.172040480112969</c:v>
                </c:pt>
                <c:pt idx="17">
                  <c:v>33.29032258064516</c:v>
                </c:pt>
                <c:pt idx="18">
                  <c:v>33.636894337419733</c:v>
                </c:pt>
                <c:pt idx="19">
                  <c:v>35.651003700796231</c:v>
                </c:pt>
                <c:pt idx="20">
                  <c:v>36.656554032848625</c:v>
                </c:pt>
                <c:pt idx="21">
                  <c:v>37.083333333333329</c:v>
                </c:pt>
                <c:pt idx="22">
                  <c:v>37.02048417132216</c:v>
                </c:pt>
                <c:pt idx="23">
                  <c:v>37.040028720157963</c:v>
                </c:pt>
                <c:pt idx="24">
                  <c:v>36.241610738255034</c:v>
                </c:pt>
                <c:pt idx="25">
                  <c:v>37.0492861176091</c:v>
                </c:pt>
                <c:pt idx="26">
                  <c:v>38.099638099638099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Avlidna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</c:numCache>
            </c:numRef>
          </c:cat>
          <c:val>
            <c:numRef>
              <c:f>Sheet1!$D$5:$D$31</c:f>
              <c:numCache>
                <c:formatCode>0</c:formatCode>
                <c:ptCount val="27"/>
                <c:pt idx="0">
                  <c:v>28.571428571428569</c:v>
                </c:pt>
                <c:pt idx="1">
                  <c:v>26.923076923076923</c:v>
                </c:pt>
                <c:pt idx="2">
                  <c:v>19.49685534591195</c:v>
                </c:pt>
                <c:pt idx="3">
                  <c:v>26.633165829145728</c:v>
                </c:pt>
                <c:pt idx="4">
                  <c:v>19.565217391304348</c:v>
                </c:pt>
                <c:pt idx="5">
                  <c:v>14.529914529914532</c:v>
                </c:pt>
                <c:pt idx="6">
                  <c:v>15.079365079365079</c:v>
                </c:pt>
                <c:pt idx="7">
                  <c:v>18.772563176895307</c:v>
                </c:pt>
                <c:pt idx="8">
                  <c:v>15.986394557823131</c:v>
                </c:pt>
                <c:pt idx="9">
                  <c:v>17.008797653958943</c:v>
                </c:pt>
                <c:pt idx="10">
                  <c:v>14.52513966480447</c:v>
                </c:pt>
                <c:pt idx="11">
                  <c:v>16.578947368421051</c:v>
                </c:pt>
                <c:pt idx="12">
                  <c:v>19.896640826873384</c:v>
                </c:pt>
                <c:pt idx="13">
                  <c:v>26.823529411764707</c:v>
                </c:pt>
                <c:pt idx="14">
                  <c:v>24.056603773584907</c:v>
                </c:pt>
                <c:pt idx="15">
                  <c:v>21.674876847290641</c:v>
                </c:pt>
                <c:pt idx="16">
                  <c:v>21.481481481481481</c:v>
                </c:pt>
                <c:pt idx="17">
                  <c:v>28.000000000000004</c:v>
                </c:pt>
                <c:pt idx="18">
                  <c:v>25.555555555555554</c:v>
                </c:pt>
                <c:pt idx="19">
                  <c:v>21.515151515151516</c:v>
                </c:pt>
                <c:pt idx="20">
                  <c:v>24.700239808153476</c:v>
                </c:pt>
                <c:pt idx="21">
                  <c:v>25.647058823529413</c:v>
                </c:pt>
                <c:pt idx="22">
                  <c:v>24.137931034482758</c:v>
                </c:pt>
                <c:pt idx="23">
                  <c:v>24.891774891774894</c:v>
                </c:pt>
                <c:pt idx="24">
                  <c:v>26.76659528907923</c:v>
                </c:pt>
                <c:pt idx="25">
                  <c:v>23.629489603024574</c:v>
                </c:pt>
                <c:pt idx="26">
                  <c:v>27.164685908319186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220048"/>
        <c:axId val="310220440"/>
      </c:lineChart>
      <c:catAx>
        <c:axId val="31022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2204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220440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220048"/>
        <c:crosses val="autoZero"/>
        <c:crossBetween val="midCat"/>
        <c:majorUnit val="25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205306663329975"/>
          <c:y val="0.17500510828093091"/>
          <c:w val="0.62561302211738923"/>
          <c:h val="0.13273591169547724"/>
        </c:manualLayout>
      </c:layout>
      <c:overlay val="0"/>
      <c:spPr>
        <a:noFill/>
        <a:ln w="318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544134291920522E-2"/>
          <c:y val="6.1702127659574502E-2"/>
          <c:w val="0.87520164985280779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Hepatit-C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4" formatCode="0">
                  <c:v>54.603174603174601</c:v>
                </c:pt>
                <c:pt idx="5" formatCode="0">
                  <c:v>66.0625</c:v>
                </c:pt>
                <c:pt idx="6" formatCode="0">
                  <c:v>57.142857142857139</c:v>
                </c:pt>
                <c:pt idx="7" formatCode="0">
                  <c:v>50.955911041747946</c:v>
                </c:pt>
                <c:pt idx="8" formatCode="0">
                  <c:v>55.142231947483587</c:v>
                </c:pt>
                <c:pt idx="9" formatCode="0">
                  <c:v>54.419723391461218</c:v>
                </c:pt>
                <c:pt idx="11" formatCode="0">
                  <c:v>50.990099009900987</c:v>
                </c:pt>
                <c:pt idx="12" formatCode="0">
                  <c:v>49.237905897945659</c:v>
                </c:pt>
                <c:pt idx="13" formatCode="0">
                  <c:v>45.467422096317279</c:v>
                </c:pt>
                <c:pt idx="14" formatCode="0">
                  <c:v>47.596532702915681</c:v>
                </c:pt>
                <c:pt idx="15" formatCode="0">
                  <c:v>45.637065637065639</c:v>
                </c:pt>
                <c:pt idx="16" formatCode="0">
                  <c:v>45.134228187919462</c:v>
                </c:pt>
                <c:pt idx="17" formatCode="0">
                  <c:v>39.61474036850921</c:v>
                </c:pt>
                <c:pt idx="18" formatCode="0">
                  <c:v>46.001881467544685</c:v>
                </c:pt>
                <c:pt idx="19" formatCode="0">
                  <c:v>43.991416309012877</c:v>
                </c:pt>
                <c:pt idx="20" formatCode="0">
                  <c:v>45.262096774193552</c:v>
                </c:pt>
                <c:pt idx="21" formatCode="0">
                  <c:v>46.096654275092938</c:v>
                </c:pt>
                <c:pt idx="22" formatCode="0">
                  <c:v>54.618473895582333</c:v>
                </c:pt>
                <c:pt idx="23" formatCode="0">
                  <c:v>54.492415402567097</c:v>
                </c:pt>
                <c:pt idx="24" formatCode="0">
                  <c:v>54.045954045954048</c:v>
                </c:pt>
                <c:pt idx="25" formatCode="0">
                  <c:v>57.444561774023228</c:v>
                </c:pt>
                <c:pt idx="26" formatCode="0">
                  <c:v>58.159912376779843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Narkotikabrott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Sheet1!$C$2:$C$28</c:f>
              <c:numCache>
                <c:formatCode>0</c:formatCode>
                <c:ptCount val="27"/>
                <c:pt idx="0">
                  <c:v>35.482702408983883</c:v>
                </c:pt>
                <c:pt idx="1">
                  <c:v>30.803099682986968</c:v>
                </c:pt>
                <c:pt idx="2">
                  <c:v>29.054054054054053</c:v>
                </c:pt>
                <c:pt idx="3">
                  <c:v>30.41391721655669</c:v>
                </c:pt>
                <c:pt idx="4">
                  <c:v>28.304027226318773</c:v>
                </c:pt>
                <c:pt idx="5">
                  <c:v>31.058358061325421</c:v>
                </c:pt>
                <c:pt idx="6">
                  <c:v>28.407396361467342</c:v>
                </c:pt>
                <c:pt idx="7">
                  <c:v>32.452404809619239</c:v>
                </c:pt>
                <c:pt idx="8">
                  <c:v>33.885839736553237</c:v>
                </c:pt>
                <c:pt idx="9">
                  <c:v>33.967205647916195</c:v>
                </c:pt>
                <c:pt idx="10">
                  <c:v>36.322472684319322</c:v>
                </c:pt>
                <c:pt idx="11">
                  <c:v>36.039460584668298</c:v>
                </c:pt>
                <c:pt idx="12">
                  <c:v>36.197604790419163</c:v>
                </c:pt>
                <c:pt idx="13">
                  <c:v>41.116496740765498</c:v>
                </c:pt>
                <c:pt idx="14">
                  <c:v>38.976377952755904</c:v>
                </c:pt>
                <c:pt idx="15">
                  <c:v>39.614635503617137</c:v>
                </c:pt>
                <c:pt idx="16">
                  <c:v>38.302143365926312</c:v>
                </c:pt>
                <c:pt idx="17">
                  <c:v>38.878776847469965</c:v>
                </c:pt>
                <c:pt idx="18">
                  <c:v>40.355177861306316</c:v>
                </c:pt>
                <c:pt idx="19">
                  <c:v>39.865537848605577</c:v>
                </c:pt>
                <c:pt idx="20">
                  <c:v>39.472196041470312</c:v>
                </c:pt>
                <c:pt idx="21">
                  <c:v>40.70606425012884</c:v>
                </c:pt>
                <c:pt idx="22">
                  <c:v>40.509139934176616</c:v>
                </c:pt>
                <c:pt idx="23">
                  <c:v>40.846438310111687</c:v>
                </c:pt>
                <c:pt idx="24">
                  <c:v>41.05077651723758</c:v>
                </c:pt>
                <c:pt idx="25">
                  <c:v>40.001426075795926</c:v>
                </c:pt>
                <c:pt idx="26">
                  <c:v>42.286939167713797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Narkotikadödsfall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Sheet1!$D$2:$D$28</c:f>
              <c:numCache>
                <c:formatCode>0</c:formatCode>
                <c:ptCount val="27"/>
                <c:pt idx="0">
                  <c:v>25</c:v>
                </c:pt>
                <c:pt idx="1">
                  <c:v>31</c:v>
                </c:pt>
                <c:pt idx="2">
                  <c:v>27</c:v>
                </c:pt>
                <c:pt idx="3">
                  <c:v>23.618090452261306</c:v>
                </c:pt>
                <c:pt idx="4">
                  <c:v>29.891304347826086</c:v>
                </c:pt>
                <c:pt idx="5">
                  <c:v>30.341880341880341</c:v>
                </c:pt>
                <c:pt idx="6">
                  <c:v>27.777777777777779</c:v>
                </c:pt>
                <c:pt idx="7">
                  <c:v>27.797833935018051</c:v>
                </c:pt>
                <c:pt idx="8">
                  <c:v>30.612244897959183</c:v>
                </c:pt>
                <c:pt idx="9">
                  <c:v>31.085043988269796</c:v>
                </c:pt>
                <c:pt idx="10">
                  <c:v>34.357541899441344</c:v>
                </c:pt>
                <c:pt idx="11">
                  <c:v>30.526315789473685</c:v>
                </c:pt>
                <c:pt idx="12">
                  <c:v>32.299741602067186</c:v>
                </c:pt>
                <c:pt idx="13">
                  <c:v>30.117647058823525</c:v>
                </c:pt>
                <c:pt idx="14">
                  <c:v>33.726415094339622</c:v>
                </c:pt>
                <c:pt idx="15">
                  <c:v>35.221674876847295</c:v>
                </c:pt>
                <c:pt idx="16">
                  <c:v>32.098765432098766</c:v>
                </c:pt>
                <c:pt idx="17">
                  <c:v>39.733333333333334</c:v>
                </c:pt>
                <c:pt idx="18">
                  <c:v>41.388888888888886</c:v>
                </c:pt>
                <c:pt idx="19">
                  <c:v>39.393939393939391</c:v>
                </c:pt>
                <c:pt idx="20">
                  <c:v>36.930455635491604</c:v>
                </c:pt>
                <c:pt idx="21">
                  <c:v>36.470588235294116</c:v>
                </c:pt>
                <c:pt idx="22">
                  <c:v>41.149425287356323</c:v>
                </c:pt>
                <c:pt idx="23">
                  <c:v>37.012987012987011</c:v>
                </c:pt>
                <c:pt idx="24">
                  <c:v>41.541755888650968</c:v>
                </c:pt>
                <c:pt idx="25">
                  <c:v>44.234404536862002</c:v>
                </c:pt>
                <c:pt idx="26">
                  <c:v>45.50084889643464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Narkotikavårdade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Sheet1!$E$2:$E$28</c:f>
              <c:numCache>
                <c:formatCode>0</c:formatCode>
                <c:ptCount val="27"/>
                <c:pt idx="0">
                  <c:v>31.909247711290966</c:v>
                </c:pt>
                <c:pt idx="1">
                  <c:v>31.280135004821602</c:v>
                </c:pt>
                <c:pt idx="2">
                  <c:v>32.805772140114044</c:v>
                </c:pt>
                <c:pt idx="3">
                  <c:v>33.329762159845728</c:v>
                </c:pt>
                <c:pt idx="4">
                  <c:v>33.529351078097598</c:v>
                </c:pt>
                <c:pt idx="5">
                  <c:v>34.02743017319051</c:v>
                </c:pt>
                <c:pt idx="6">
                  <c:v>31.580892543657026</c:v>
                </c:pt>
                <c:pt idx="7">
                  <c:v>31.222410865874362</c:v>
                </c:pt>
                <c:pt idx="8">
                  <c:v>30.768005098789036</c:v>
                </c:pt>
                <c:pt idx="9">
                  <c:v>31.626319056486654</c:v>
                </c:pt>
                <c:pt idx="10">
                  <c:v>34.422551013252928</c:v>
                </c:pt>
                <c:pt idx="11">
                  <c:v>37.271132935811998</c:v>
                </c:pt>
                <c:pt idx="12">
                  <c:v>36.120330485135227</c:v>
                </c:pt>
                <c:pt idx="13">
                  <c:v>36.212489862124897</c:v>
                </c:pt>
                <c:pt idx="14">
                  <c:v>36.36774485118471</c:v>
                </c:pt>
                <c:pt idx="15">
                  <c:v>37.52711496746204</c:v>
                </c:pt>
                <c:pt idx="16">
                  <c:v>36.441147927353391</c:v>
                </c:pt>
                <c:pt idx="17">
                  <c:v>36.165652654867259</c:v>
                </c:pt>
                <c:pt idx="18">
                  <c:v>36.948652634401391</c:v>
                </c:pt>
                <c:pt idx="19">
                  <c:v>36.015857284440038</c:v>
                </c:pt>
                <c:pt idx="20">
                  <c:v>36.760691537761602</c:v>
                </c:pt>
                <c:pt idx="21">
                  <c:v>38.338566942620609</c:v>
                </c:pt>
                <c:pt idx="22">
                  <c:v>37.648067749370206</c:v>
                </c:pt>
                <c:pt idx="23">
                  <c:v>40.786629408973482</c:v>
                </c:pt>
                <c:pt idx="24">
                  <c:v>39.515900726620742</c:v>
                </c:pt>
                <c:pt idx="25">
                  <c:v>40.058154451381171</c:v>
                </c:pt>
                <c:pt idx="26">
                  <c:v>38.841954252012435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pop Övr. län %?</c:v>
                </c:pt>
              </c:strCache>
            </c:strRef>
          </c:tx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  <a:prstDash val="dash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Sheet1!$G$2:$G$28</c:f>
              <c:numCache>
                <c:formatCode>General</c:formatCode>
                <c:ptCount val="27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51</c:v>
                </c:pt>
                <c:pt idx="5">
                  <c:v>51</c:v>
                </c:pt>
                <c:pt idx="6">
                  <c:v>51</c:v>
                </c:pt>
                <c:pt idx="7">
                  <c:v>51</c:v>
                </c:pt>
                <c:pt idx="8">
                  <c:v>51</c:v>
                </c:pt>
                <c:pt idx="9">
                  <c:v>51</c:v>
                </c:pt>
                <c:pt idx="10">
                  <c:v>51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49</c:v>
                </c:pt>
                <c:pt idx="19">
                  <c:v>49</c:v>
                </c:pt>
                <c:pt idx="20">
                  <c:v>49</c:v>
                </c:pt>
                <c:pt idx="21" formatCode="0">
                  <c:v>49</c:v>
                </c:pt>
                <c:pt idx="22" formatCode="0">
                  <c:v>48.747439431977448</c:v>
                </c:pt>
                <c:pt idx="23" formatCode="0">
                  <c:v>48.573760692002189</c:v>
                </c:pt>
                <c:pt idx="24" formatCode="0">
                  <c:v>48.354749616545249</c:v>
                </c:pt>
                <c:pt idx="25" formatCode="0">
                  <c:v>48.177877889243682</c:v>
                </c:pt>
                <c:pt idx="26" formatCode="0">
                  <c:v>48.018862416601173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221224"/>
        <c:axId val="310221616"/>
      </c:lineChart>
      <c:catAx>
        <c:axId val="310221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102216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221616"/>
        <c:scaling>
          <c:orientation val="minMax"/>
          <c:max val="75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10221224"/>
        <c:crosses val="autoZero"/>
        <c:crossBetween val="midCat"/>
        <c:majorUnit val="15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8208850549374546"/>
          <c:y val="7.9004902266857774E-2"/>
          <c:w val="0.55231180072465724"/>
          <c:h val="0.14077526181173977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274044795784268E-2"/>
          <c:y val="0.12176986279185159"/>
          <c:w val="0.88932806324110669"/>
          <c:h val="0.768343449361854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Vårdtillfällen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strRef>
              <c:f>Sheet1!$A$2:$A$28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Sheet1!$B$2:$B$28</c:f>
              <c:numCache>
                <c:formatCode>#,##0</c:formatCode>
                <c:ptCount val="27"/>
                <c:pt idx="0">
                  <c:v>7537</c:v>
                </c:pt>
                <c:pt idx="1">
                  <c:v>8296</c:v>
                </c:pt>
                <c:pt idx="2">
                  <c:v>8593</c:v>
                </c:pt>
                <c:pt idx="3">
                  <c:v>9334</c:v>
                </c:pt>
                <c:pt idx="4">
                  <c:v>9693</c:v>
                </c:pt>
                <c:pt idx="5">
                  <c:v>9989</c:v>
                </c:pt>
                <c:pt idx="6">
                  <c:v>10823</c:v>
                </c:pt>
                <c:pt idx="7">
                  <c:v>11780</c:v>
                </c:pt>
                <c:pt idx="8">
                  <c:v>12552</c:v>
                </c:pt>
                <c:pt idx="9">
                  <c:v>12888</c:v>
                </c:pt>
                <c:pt idx="10">
                  <c:v>14261</c:v>
                </c:pt>
                <c:pt idx="11">
                  <c:v>14255</c:v>
                </c:pt>
                <c:pt idx="12">
                  <c:v>14161</c:v>
                </c:pt>
                <c:pt idx="13">
                  <c:v>14796</c:v>
                </c:pt>
                <c:pt idx="14">
                  <c:v>15489</c:v>
                </c:pt>
                <c:pt idx="15">
                  <c:v>14752</c:v>
                </c:pt>
                <c:pt idx="16">
                  <c:v>14426</c:v>
                </c:pt>
                <c:pt idx="17">
                  <c:v>14464</c:v>
                </c:pt>
                <c:pt idx="18">
                  <c:v>14918</c:v>
                </c:pt>
                <c:pt idx="19">
                  <c:v>15135</c:v>
                </c:pt>
                <c:pt idx="20">
                  <c:v>16485</c:v>
                </c:pt>
                <c:pt idx="21">
                  <c:v>17515</c:v>
                </c:pt>
                <c:pt idx="22">
                  <c:v>18657</c:v>
                </c:pt>
                <c:pt idx="23">
                  <c:v>18967</c:v>
                </c:pt>
                <c:pt idx="24">
                  <c:v>21194</c:v>
                </c:pt>
                <c:pt idx="25">
                  <c:v>23386</c:v>
                </c:pt>
                <c:pt idx="26">
                  <c:v>25094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strRef>
              <c:f>Sheet1!$A$2:$A$28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Sheet1!$C$2:$C$28</c:f>
              <c:numCache>
                <c:formatCode>#,##0</c:formatCode>
                <c:ptCount val="27"/>
                <c:pt idx="0">
                  <c:v>4295</c:v>
                </c:pt>
                <c:pt idx="1">
                  <c:v>4791</c:v>
                </c:pt>
                <c:pt idx="2">
                  <c:v>4918</c:v>
                </c:pt>
                <c:pt idx="3">
                  <c:v>5315</c:v>
                </c:pt>
                <c:pt idx="4">
                  <c:v>5584</c:v>
                </c:pt>
                <c:pt idx="5">
                  <c:v>5628</c:v>
                </c:pt>
                <c:pt idx="6">
                  <c:v>6015</c:v>
                </c:pt>
                <c:pt idx="7">
                  <c:v>6581</c:v>
                </c:pt>
                <c:pt idx="8">
                  <c:v>6855</c:v>
                </c:pt>
                <c:pt idx="9">
                  <c:v>7213</c:v>
                </c:pt>
                <c:pt idx="10">
                  <c:v>8516</c:v>
                </c:pt>
                <c:pt idx="11">
                  <c:v>8588</c:v>
                </c:pt>
                <c:pt idx="12">
                  <c:v>8552</c:v>
                </c:pt>
                <c:pt idx="13">
                  <c:v>8875</c:v>
                </c:pt>
                <c:pt idx="14">
                  <c:v>9110</c:v>
                </c:pt>
                <c:pt idx="15">
                  <c:v>8844</c:v>
                </c:pt>
                <c:pt idx="16">
                  <c:v>8498</c:v>
                </c:pt>
                <c:pt idx="17">
                  <c:v>8525</c:v>
                </c:pt>
                <c:pt idx="18">
                  <c:v>8565</c:v>
                </c:pt>
                <c:pt idx="19">
                  <c:v>8917</c:v>
                </c:pt>
                <c:pt idx="20">
                  <c:v>9559</c:v>
                </c:pt>
                <c:pt idx="21">
                  <c:v>10080</c:v>
                </c:pt>
                <c:pt idx="22">
                  <c:v>10740</c:v>
                </c:pt>
                <c:pt idx="23">
                  <c:v>11142</c:v>
                </c:pt>
                <c:pt idx="24">
                  <c:v>11771</c:v>
                </c:pt>
                <c:pt idx="25">
                  <c:v>12397</c:v>
                </c:pt>
                <c:pt idx="26">
                  <c:v>12987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Förstagångsvårdade sedan 1987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strRef>
              <c:f>Sheet1!$A$2:$A$28</c:f>
              <c:strCach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strCache>
            </c:strRef>
          </c:cat>
          <c:val>
            <c:numRef>
              <c:f>Sheet1!$D$2:$D$28</c:f>
              <c:numCache>
                <c:formatCode>#,##0</c:formatCode>
                <c:ptCount val="27"/>
                <c:pt idx="0">
                  <c:v>4295</c:v>
                </c:pt>
                <c:pt idx="1">
                  <c:v>3424</c:v>
                </c:pt>
                <c:pt idx="2">
                  <c:v>3040</c:v>
                </c:pt>
                <c:pt idx="3">
                  <c:v>3083</c:v>
                </c:pt>
                <c:pt idx="4">
                  <c:v>3040</c:v>
                </c:pt>
                <c:pt idx="5">
                  <c:v>2916</c:v>
                </c:pt>
                <c:pt idx="6">
                  <c:v>3071</c:v>
                </c:pt>
                <c:pt idx="7">
                  <c:v>3399</c:v>
                </c:pt>
                <c:pt idx="8">
                  <c:v>3518</c:v>
                </c:pt>
                <c:pt idx="9">
                  <c:v>3722</c:v>
                </c:pt>
                <c:pt idx="10">
                  <c:v>4930</c:v>
                </c:pt>
                <c:pt idx="11">
                  <c:v>4785</c:v>
                </c:pt>
                <c:pt idx="12">
                  <c:v>4717</c:v>
                </c:pt>
                <c:pt idx="13">
                  <c:v>4845</c:v>
                </c:pt>
                <c:pt idx="14">
                  <c:v>5002</c:v>
                </c:pt>
                <c:pt idx="15">
                  <c:v>4911</c:v>
                </c:pt>
                <c:pt idx="16">
                  <c:v>4648</c:v>
                </c:pt>
                <c:pt idx="17">
                  <c:v>4679</c:v>
                </c:pt>
                <c:pt idx="18">
                  <c:v>4688</c:v>
                </c:pt>
                <c:pt idx="19">
                  <c:v>4875</c:v>
                </c:pt>
                <c:pt idx="20">
                  <c:v>5267</c:v>
                </c:pt>
                <c:pt idx="21">
                  <c:v>5637</c:v>
                </c:pt>
                <c:pt idx="22">
                  <c:v>5946</c:v>
                </c:pt>
                <c:pt idx="23">
                  <c:v>5937</c:v>
                </c:pt>
                <c:pt idx="24">
                  <c:v>6320</c:v>
                </c:pt>
                <c:pt idx="25">
                  <c:v>6562</c:v>
                </c:pt>
                <c:pt idx="26">
                  <c:v>6768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624008"/>
        <c:axId val="310624400"/>
      </c:lineChart>
      <c:catAx>
        <c:axId val="31062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6244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624400"/>
        <c:scaling>
          <c:orientation val="minMax"/>
          <c:max val="30000"/>
          <c:min val="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624008"/>
        <c:crosses val="autoZero"/>
        <c:crossBetween val="midCat"/>
        <c:majorUnit val="10000"/>
        <c:minorUnit val="36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073223725772562"/>
          <c:y val="0.13913042354659991"/>
          <c:w val="0.48014896073536339"/>
          <c:h val="0.16617099853668735"/>
        </c:manualLayout>
      </c:layout>
      <c:overlay val="0"/>
      <c:spPr>
        <a:noFill/>
        <a:ln w="3066">
          <a:noFill/>
          <a:prstDash val="solid"/>
        </a:ln>
        <a:effectLst/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3066">
              <a:noFill/>
              <a:prstDash val="solid"/>
            </a:ln>
          </c:spPr>
          <c:cat>
            <c:strRef>
              <c:f>Sheet1!$A$2:$A$69</c:f>
              <c:strCache>
                <c:ptCount val="68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</c:strCache>
            </c:strRef>
          </c:cat>
          <c:val>
            <c:numRef>
              <c:f>Sheet1!$B$2:$B$69</c:f>
              <c:numCache>
                <c:formatCode>0.0</c:formatCode>
                <c:ptCount val="68"/>
                <c:pt idx="0">
                  <c:v>2.98</c:v>
                </c:pt>
                <c:pt idx="1">
                  <c:v>3.26</c:v>
                </c:pt>
                <c:pt idx="2">
                  <c:v>3.37</c:v>
                </c:pt>
                <c:pt idx="3">
                  <c:v>3.31</c:v>
                </c:pt>
                <c:pt idx="4">
                  <c:v>3.4</c:v>
                </c:pt>
                <c:pt idx="5">
                  <c:v>3.23</c:v>
                </c:pt>
                <c:pt idx="6">
                  <c:v>3.43</c:v>
                </c:pt>
                <c:pt idx="7">
                  <c:v>3.48</c:v>
                </c:pt>
                <c:pt idx="8">
                  <c:v>3.32</c:v>
                </c:pt>
                <c:pt idx="9">
                  <c:v>3.59</c:v>
                </c:pt>
                <c:pt idx="10">
                  <c:v>4.1399999999999997</c:v>
                </c:pt>
                <c:pt idx="11">
                  <c:v>3.59</c:v>
                </c:pt>
                <c:pt idx="12">
                  <c:v>3.15</c:v>
                </c:pt>
                <c:pt idx="13">
                  <c:v>3.09</c:v>
                </c:pt>
                <c:pt idx="14">
                  <c:v>3</c:v>
                </c:pt>
                <c:pt idx="15">
                  <c:v>3.16</c:v>
                </c:pt>
                <c:pt idx="16">
                  <c:v>3.23</c:v>
                </c:pt>
                <c:pt idx="17">
                  <c:v>3.01</c:v>
                </c:pt>
                <c:pt idx="18">
                  <c:v>3.29</c:v>
                </c:pt>
                <c:pt idx="19">
                  <c:v>3.41</c:v>
                </c:pt>
                <c:pt idx="20">
                  <c:v>3.37</c:v>
                </c:pt>
                <c:pt idx="21">
                  <c:v>3.4</c:v>
                </c:pt>
                <c:pt idx="22">
                  <c:v>3.23</c:v>
                </c:pt>
                <c:pt idx="23">
                  <c:v>3.26</c:v>
                </c:pt>
                <c:pt idx="24">
                  <c:v>3.34</c:v>
                </c:pt>
                <c:pt idx="25">
                  <c:v>3.17</c:v>
                </c:pt>
                <c:pt idx="26">
                  <c:v>3.32</c:v>
                </c:pt>
                <c:pt idx="27">
                  <c:v>3.35</c:v>
                </c:pt>
                <c:pt idx="28">
                  <c:v>3.71</c:v>
                </c:pt>
                <c:pt idx="29">
                  <c:v>3.75</c:v>
                </c:pt>
                <c:pt idx="30">
                  <c:v>3.88</c:v>
                </c:pt>
                <c:pt idx="31">
                  <c:v>3.74</c:v>
                </c:pt>
                <c:pt idx="32">
                  <c:v>3.75</c:v>
                </c:pt>
                <c:pt idx="33">
                  <c:v>3.78</c:v>
                </c:pt>
                <c:pt idx="34">
                  <c:v>3.43</c:v>
                </c:pt>
                <c:pt idx="35">
                  <c:v>3.09</c:v>
                </c:pt>
                <c:pt idx="36">
                  <c:v>3.04</c:v>
                </c:pt>
                <c:pt idx="37">
                  <c:v>2.79</c:v>
                </c:pt>
                <c:pt idx="38">
                  <c:v>2.58</c:v>
                </c:pt>
                <c:pt idx="39">
                  <c:v>2.52</c:v>
                </c:pt>
                <c:pt idx="40">
                  <c:v>2.59</c:v>
                </c:pt>
                <c:pt idx="41">
                  <c:v>2.38</c:v>
                </c:pt>
                <c:pt idx="42">
                  <c:v>2.31</c:v>
                </c:pt>
                <c:pt idx="43">
                  <c:v>2.25</c:v>
                </c:pt>
                <c:pt idx="44">
                  <c:v>2.1</c:v>
                </c:pt>
                <c:pt idx="45">
                  <c:v>2.06</c:v>
                </c:pt>
                <c:pt idx="46">
                  <c:v>1.96</c:v>
                </c:pt>
                <c:pt idx="47">
                  <c:v>1.85</c:v>
                </c:pt>
                <c:pt idx="48">
                  <c:v>1.72</c:v>
                </c:pt>
                <c:pt idx="49">
                  <c:v>1.58</c:v>
                </c:pt>
                <c:pt idx="50">
                  <c:v>1.45</c:v>
                </c:pt>
                <c:pt idx="51">
                  <c:v>1.32</c:v>
                </c:pt>
                <c:pt idx="52">
                  <c:v>1.32</c:v>
                </c:pt>
                <c:pt idx="53">
                  <c:v>1.3</c:v>
                </c:pt>
                <c:pt idx="54">
                  <c:v>1.3</c:v>
                </c:pt>
                <c:pt idx="55">
                  <c:v>1.4</c:v>
                </c:pt>
                <c:pt idx="56">
                  <c:v>1.4</c:v>
                </c:pt>
                <c:pt idx="57">
                  <c:v>1.3</c:v>
                </c:pt>
                <c:pt idx="58">
                  <c:v>1.1000000000000001</c:v>
                </c:pt>
                <c:pt idx="59">
                  <c:v>1.1000000000000001</c:v>
                </c:pt>
                <c:pt idx="60">
                  <c:v>1.2</c:v>
                </c:pt>
                <c:pt idx="61">
                  <c:v>1.1000000000000001</c:v>
                </c:pt>
                <c:pt idx="62">
                  <c:v>1.1000000000000001</c:v>
                </c:pt>
                <c:pt idx="63">
                  <c:v>1.1000000000000001</c:v>
                </c:pt>
                <c:pt idx="64">
                  <c:v>1.1000000000000001</c:v>
                </c:pt>
                <c:pt idx="65">
                  <c:v>1.1000000000000001</c:v>
                </c:pt>
                <c:pt idx="66">
                  <c:v>1.1000000000000001</c:v>
                </c:pt>
                <c:pt idx="67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Folköl (kl IIA)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Sheet1!$A$2:$A$69</c:f>
              <c:strCache>
                <c:ptCount val="68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</c:strCache>
            </c:strRef>
          </c:cat>
          <c:val>
            <c:numRef>
              <c:f>Sheet1!$F$2:$F$69</c:f>
              <c:numCache>
                <c:formatCode>0.0</c:formatCode>
                <c:ptCount val="68"/>
                <c:pt idx="0">
                  <c:v>0.86</c:v>
                </c:pt>
                <c:pt idx="1">
                  <c:v>0.95</c:v>
                </c:pt>
                <c:pt idx="2">
                  <c:v>1.02</c:v>
                </c:pt>
                <c:pt idx="3">
                  <c:v>1.04</c:v>
                </c:pt>
                <c:pt idx="4">
                  <c:v>1.06</c:v>
                </c:pt>
                <c:pt idx="5">
                  <c:v>1.07</c:v>
                </c:pt>
                <c:pt idx="6">
                  <c:v>1.1100000000000001</c:v>
                </c:pt>
                <c:pt idx="7">
                  <c:v>1.19</c:v>
                </c:pt>
                <c:pt idx="8">
                  <c:v>1.21</c:v>
                </c:pt>
                <c:pt idx="9">
                  <c:v>1.28</c:v>
                </c:pt>
                <c:pt idx="10">
                  <c:v>1.17</c:v>
                </c:pt>
                <c:pt idx="11">
                  <c:v>1.1599999999999999</c:v>
                </c:pt>
                <c:pt idx="12">
                  <c:v>1.1100000000000001</c:v>
                </c:pt>
                <c:pt idx="13">
                  <c:v>1.17</c:v>
                </c:pt>
                <c:pt idx="14">
                  <c:v>1.1200000000000001</c:v>
                </c:pt>
                <c:pt idx="15">
                  <c:v>1.1399999999999999</c:v>
                </c:pt>
                <c:pt idx="16">
                  <c:v>1.1100000000000001</c:v>
                </c:pt>
                <c:pt idx="17">
                  <c:v>1.2</c:v>
                </c:pt>
                <c:pt idx="18">
                  <c:v>1.25</c:v>
                </c:pt>
                <c:pt idx="19">
                  <c:v>1.0900000000000001</c:v>
                </c:pt>
                <c:pt idx="20">
                  <c:v>0.64</c:v>
                </c:pt>
                <c:pt idx="21">
                  <c:v>0.54</c:v>
                </c:pt>
                <c:pt idx="22">
                  <c:v>0.47</c:v>
                </c:pt>
                <c:pt idx="23">
                  <c:v>0.4</c:v>
                </c:pt>
                <c:pt idx="24">
                  <c:v>0.37</c:v>
                </c:pt>
                <c:pt idx="25">
                  <c:v>0.35</c:v>
                </c:pt>
                <c:pt idx="26">
                  <c:v>0.32</c:v>
                </c:pt>
                <c:pt idx="27">
                  <c:v>0.27</c:v>
                </c:pt>
                <c:pt idx="28">
                  <c:v>0.2</c:v>
                </c:pt>
                <c:pt idx="29">
                  <c:v>0.16</c:v>
                </c:pt>
                <c:pt idx="30">
                  <c:v>0.12</c:v>
                </c:pt>
                <c:pt idx="31">
                  <c:v>0.72</c:v>
                </c:pt>
                <c:pt idx="32">
                  <c:v>1.1399999999999999</c:v>
                </c:pt>
                <c:pt idx="33">
                  <c:v>1.04</c:v>
                </c:pt>
                <c:pt idx="34">
                  <c:v>1</c:v>
                </c:pt>
                <c:pt idx="35">
                  <c:v>0.93</c:v>
                </c:pt>
                <c:pt idx="36">
                  <c:v>0.95</c:v>
                </c:pt>
                <c:pt idx="37">
                  <c:v>0.87</c:v>
                </c:pt>
                <c:pt idx="38">
                  <c:v>0.85</c:v>
                </c:pt>
                <c:pt idx="39">
                  <c:v>0.96</c:v>
                </c:pt>
                <c:pt idx="40">
                  <c:v>1.02</c:v>
                </c:pt>
                <c:pt idx="41">
                  <c:v>1.04</c:v>
                </c:pt>
                <c:pt idx="42">
                  <c:v>1.1100000000000001</c:v>
                </c:pt>
                <c:pt idx="43">
                  <c:v>1.17</c:v>
                </c:pt>
                <c:pt idx="44">
                  <c:v>1.22</c:v>
                </c:pt>
                <c:pt idx="45">
                  <c:v>1.21</c:v>
                </c:pt>
                <c:pt idx="46">
                  <c:v>1.31</c:v>
                </c:pt>
                <c:pt idx="47">
                  <c:v>1.32</c:v>
                </c:pt>
                <c:pt idx="48">
                  <c:v>1.41</c:v>
                </c:pt>
                <c:pt idx="49">
                  <c:v>1.4</c:v>
                </c:pt>
                <c:pt idx="50">
                  <c:v>1.25</c:v>
                </c:pt>
                <c:pt idx="51">
                  <c:v>1.2</c:v>
                </c:pt>
                <c:pt idx="52">
                  <c:v>1.1399999999999999</c:v>
                </c:pt>
                <c:pt idx="53">
                  <c:v>1.1000000000000001</c:v>
                </c:pt>
                <c:pt idx="54">
                  <c:v>0.9</c:v>
                </c:pt>
                <c:pt idx="55">
                  <c:v>0.9</c:v>
                </c:pt>
                <c:pt idx="56">
                  <c:v>0.8</c:v>
                </c:pt>
                <c:pt idx="57">
                  <c:v>0.8</c:v>
                </c:pt>
                <c:pt idx="58">
                  <c:v>0.7</c:v>
                </c:pt>
                <c:pt idx="59">
                  <c:v>0.7</c:v>
                </c:pt>
                <c:pt idx="60">
                  <c:v>0.7</c:v>
                </c:pt>
                <c:pt idx="61">
                  <c:v>0.6</c:v>
                </c:pt>
                <c:pt idx="62">
                  <c:v>0.6</c:v>
                </c:pt>
                <c:pt idx="63">
                  <c:v>0.6</c:v>
                </c:pt>
                <c:pt idx="64">
                  <c:v>0.6</c:v>
                </c:pt>
                <c:pt idx="65">
                  <c:v>0.6</c:v>
                </c:pt>
                <c:pt idx="66">
                  <c:v>0.6</c:v>
                </c:pt>
                <c:pt idx="67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Mellanöl (kl IIB)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Sheet1!$A$2:$A$69</c:f>
              <c:strCache>
                <c:ptCount val="68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</c:strCache>
            </c:strRef>
          </c:cat>
          <c:val>
            <c:numRef>
              <c:f>Sheet1!$E$2:$E$69</c:f>
              <c:numCache>
                <c:formatCode>General</c:formatCode>
                <c:ptCount val="68"/>
                <c:pt idx="19" formatCode="0.0">
                  <c:v>0.28999999999999998</c:v>
                </c:pt>
                <c:pt idx="20" formatCode="0.0">
                  <c:v>1.1100000000000001</c:v>
                </c:pt>
                <c:pt idx="21" formatCode="0.0">
                  <c:v>1.35</c:v>
                </c:pt>
                <c:pt idx="22" formatCode="0.0">
                  <c:v>1.66</c:v>
                </c:pt>
                <c:pt idx="23" formatCode="0.0">
                  <c:v>2.13</c:v>
                </c:pt>
                <c:pt idx="24" formatCode="0.0">
                  <c:v>2.13</c:v>
                </c:pt>
                <c:pt idx="25" formatCode="0.0">
                  <c:v>2.11</c:v>
                </c:pt>
                <c:pt idx="26" formatCode="0.0">
                  <c:v>2.09</c:v>
                </c:pt>
                <c:pt idx="27" formatCode="0.0">
                  <c:v>1.96</c:v>
                </c:pt>
                <c:pt idx="28" formatCode="0.0">
                  <c:v>2.04</c:v>
                </c:pt>
                <c:pt idx="29" formatCode="0.0">
                  <c:v>2.13</c:v>
                </c:pt>
                <c:pt idx="30" formatCode="0.0">
                  <c:v>2.11</c:v>
                </c:pt>
                <c:pt idx="31" formatCode="0.0">
                  <c:v>0.95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Sheet1!$A$2:$A$69</c:f>
              <c:strCache>
                <c:ptCount val="68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</c:strCache>
            </c:strRef>
          </c:cat>
          <c:val>
            <c:numRef>
              <c:f>Sheet1!$D$2:$D$69</c:f>
              <c:numCache>
                <c:formatCode>General</c:formatCode>
                <c:ptCount val="68"/>
                <c:pt idx="9" formatCode="0.0">
                  <c:v>0.08</c:v>
                </c:pt>
                <c:pt idx="10" formatCode="0.0">
                  <c:v>0.09</c:v>
                </c:pt>
                <c:pt idx="11" formatCode="0.0">
                  <c:v>7.0000000000000007E-2</c:v>
                </c:pt>
                <c:pt idx="12" formatCode="0.0">
                  <c:v>7.0000000000000007E-2</c:v>
                </c:pt>
                <c:pt idx="13" formatCode="0.0">
                  <c:v>0.08</c:v>
                </c:pt>
                <c:pt idx="14" formatCode="0.0">
                  <c:v>0.09</c:v>
                </c:pt>
                <c:pt idx="15" formatCode="0.0">
                  <c:v>0.1</c:v>
                </c:pt>
                <c:pt idx="16" formatCode="0.0">
                  <c:v>0.11</c:v>
                </c:pt>
                <c:pt idx="17" formatCode="0.0">
                  <c:v>0.18</c:v>
                </c:pt>
                <c:pt idx="18" formatCode="0.0">
                  <c:v>0.17</c:v>
                </c:pt>
                <c:pt idx="19" formatCode="0.0">
                  <c:v>0.18</c:v>
                </c:pt>
                <c:pt idx="20" formatCode="0.0">
                  <c:v>0.14000000000000001</c:v>
                </c:pt>
                <c:pt idx="21" formatCode="0.0">
                  <c:v>0.19</c:v>
                </c:pt>
                <c:pt idx="22" formatCode="0.0">
                  <c:v>0.33</c:v>
                </c:pt>
                <c:pt idx="23" formatCode="0.0">
                  <c:v>0.28999999999999998</c:v>
                </c:pt>
                <c:pt idx="24" formatCode="0.0">
                  <c:v>0.27</c:v>
                </c:pt>
                <c:pt idx="25" formatCode="0.0">
                  <c:v>0.25</c:v>
                </c:pt>
                <c:pt idx="26" formatCode="0.0">
                  <c:v>0.23</c:v>
                </c:pt>
                <c:pt idx="27" formatCode="0.0">
                  <c:v>0.21</c:v>
                </c:pt>
                <c:pt idx="28" formatCode="0.0">
                  <c:v>0.21</c:v>
                </c:pt>
                <c:pt idx="29" formatCode="0.0">
                  <c:v>0.21</c:v>
                </c:pt>
                <c:pt idx="30" formatCode="0.0">
                  <c:v>0.2</c:v>
                </c:pt>
                <c:pt idx="31" formatCode="0.0">
                  <c:v>0.37</c:v>
                </c:pt>
                <c:pt idx="32" formatCode="0.0">
                  <c:v>0.65</c:v>
                </c:pt>
                <c:pt idx="33" formatCode="0.0">
                  <c:v>0.75</c:v>
                </c:pt>
                <c:pt idx="34" formatCode="0.0">
                  <c:v>0.78</c:v>
                </c:pt>
                <c:pt idx="35" formatCode="0.0">
                  <c:v>0.76</c:v>
                </c:pt>
                <c:pt idx="36" formatCode="0.0">
                  <c:v>0.83</c:v>
                </c:pt>
                <c:pt idx="37" formatCode="0.0">
                  <c:v>0.83</c:v>
                </c:pt>
                <c:pt idx="38" formatCode="0.0">
                  <c:v>0.85</c:v>
                </c:pt>
                <c:pt idx="39" formatCode="0.0">
                  <c:v>0.85</c:v>
                </c:pt>
                <c:pt idx="40" formatCode="0.0">
                  <c:v>0.96</c:v>
                </c:pt>
                <c:pt idx="41" formatCode="0.0">
                  <c:v>1.04</c:v>
                </c:pt>
                <c:pt idx="42" formatCode="0.0">
                  <c:v>1.17</c:v>
                </c:pt>
                <c:pt idx="43" formatCode="0.0">
                  <c:v>1.27</c:v>
                </c:pt>
                <c:pt idx="44" formatCode="0.0">
                  <c:v>1.26</c:v>
                </c:pt>
                <c:pt idx="45" formatCode="0.0">
                  <c:v>1.17</c:v>
                </c:pt>
                <c:pt idx="46" formatCode="0.0">
                  <c:v>1.22</c:v>
                </c:pt>
                <c:pt idx="47" formatCode="0.0">
                  <c:v>1.25</c:v>
                </c:pt>
                <c:pt idx="48" formatCode="0.0">
                  <c:v>1.32</c:v>
                </c:pt>
                <c:pt idx="49" formatCode="0.0">
                  <c:v>1.42</c:v>
                </c:pt>
                <c:pt idx="50" formatCode="0.0">
                  <c:v>1.35</c:v>
                </c:pt>
                <c:pt idx="51" formatCode="0.0">
                  <c:v>1.41</c:v>
                </c:pt>
                <c:pt idx="52" formatCode="0.0">
                  <c:v>1.41</c:v>
                </c:pt>
                <c:pt idx="53" formatCode="0.0">
                  <c:v>1.6</c:v>
                </c:pt>
                <c:pt idx="54" formatCode="0.0">
                  <c:v>1.7</c:v>
                </c:pt>
                <c:pt idx="55" formatCode="0.0">
                  <c:v>1.8</c:v>
                </c:pt>
                <c:pt idx="56" formatCode="0.0">
                  <c:v>1.9</c:v>
                </c:pt>
                <c:pt idx="57" formatCode="0.0">
                  <c:v>2</c:v>
                </c:pt>
                <c:pt idx="58" formatCode="0.0">
                  <c:v>1.9</c:v>
                </c:pt>
                <c:pt idx="59" formatCode="0.0">
                  <c:v>1.9</c:v>
                </c:pt>
                <c:pt idx="60" formatCode="0.0">
                  <c:v>2</c:v>
                </c:pt>
                <c:pt idx="61" formatCode="0.0">
                  <c:v>2.1</c:v>
                </c:pt>
                <c:pt idx="62" formatCode="0.0">
                  <c:v>2.1</c:v>
                </c:pt>
                <c:pt idx="63" formatCode="0.0">
                  <c:v>2.2000000000000002</c:v>
                </c:pt>
                <c:pt idx="64" formatCode="0.0">
                  <c:v>2.1</c:v>
                </c:pt>
                <c:pt idx="65" formatCode="0.0">
                  <c:v>2.1</c:v>
                </c:pt>
                <c:pt idx="66" formatCode="0.0">
                  <c:v>2.1</c:v>
                </c:pt>
                <c:pt idx="67" formatCode="0.0">
                  <c:v>2.1</c:v>
                </c:pt>
              </c:numCache>
            </c:numRef>
          </c:val>
        </c:ser>
        <c:ser>
          <c:idx val="4"/>
          <c:order val="4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Sheet1!$A$2:$A$69</c:f>
              <c:strCache>
                <c:ptCount val="68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</c:strCache>
            </c:strRef>
          </c:cat>
          <c:val>
            <c:numRef>
              <c:f>Sheet1!$C$2:$C$69</c:f>
              <c:numCache>
                <c:formatCode>0.0</c:formatCode>
                <c:ptCount val="68"/>
                <c:pt idx="0">
                  <c:v>0.26</c:v>
                </c:pt>
                <c:pt idx="1">
                  <c:v>0.28000000000000003</c:v>
                </c:pt>
                <c:pt idx="2">
                  <c:v>0.26</c:v>
                </c:pt>
                <c:pt idx="3">
                  <c:v>0.25</c:v>
                </c:pt>
                <c:pt idx="4">
                  <c:v>0.25</c:v>
                </c:pt>
                <c:pt idx="5">
                  <c:v>0.26</c:v>
                </c:pt>
                <c:pt idx="6">
                  <c:v>0.31</c:v>
                </c:pt>
                <c:pt idx="7">
                  <c:v>0.35</c:v>
                </c:pt>
                <c:pt idx="8">
                  <c:v>0.39</c:v>
                </c:pt>
                <c:pt idx="9">
                  <c:v>0.43</c:v>
                </c:pt>
                <c:pt idx="10">
                  <c:v>0.37</c:v>
                </c:pt>
                <c:pt idx="11">
                  <c:v>0.49</c:v>
                </c:pt>
                <c:pt idx="12">
                  <c:v>0.53</c:v>
                </c:pt>
                <c:pt idx="13">
                  <c:v>0.56999999999999995</c:v>
                </c:pt>
                <c:pt idx="14">
                  <c:v>0.61</c:v>
                </c:pt>
                <c:pt idx="15">
                  <c:v>0.66</c:v>
                </c:pt>
                <c:pt idx="16">
                  <c:v>0.69</c:v>
                </c:pt>
                <c:pt idx="17">
                  <c:v>0.69</c:v>
                </c:pt>
                <c:pt idx="18">
                  <c:v>0.73</c:v>
                </c:pt>
                <c:pt idx="19">
                  <c:v>0.75</c:v>
                </c:pt>
                <c:pt idx="20">
                  <c:v>0.78</c:v>
                </c:pt>
                <c:pt idx="21">
                  <c:v>0.85</c:v>
                </c:pt>
                <c:pt idx="22">
                  <c:v>0.89</c:v>
                </c:pt>
                <c:pt idx="23">
                  <c:v>0.95</c:v>
                </c:pt>
                <c:pt idx="24">
                  <c:v>1.05</c:v>
                </c:pt>
                <c:pt idx="25">
                  <c:v>1.1299999999999999</c:v>
                </c:pt>
                <c:pt idx="26">
                  <c:v>1.3</c:v>
                </c:pt>
                <c:pt idx="27">
                  <c:v>1.2</c:v>
                </c:pt>
                <c:pt idx="28">
                  <c:v>1.27</c:v>
                </c:pt>
                <c:pt idx="29">
                  <c:v>1.36</c:v>
                </c:pt>
                <c:pt idx="30">
                  <c:v>1.39</c:v>
                </c:pt>
                <c:pt idx="31">
                  <c:v>1.53</c:v>
                </c:pt>
                <c:pt idx="32">
                  <c:v>1.47</c:v>
                </c:pt>
                <c:pt idx="33">
                  <c:v>1.53</c:v>
                </c:pt>
                <c:pt idx="34">
                  <c:v>1.53</c:v>
                </c:pt>
                <c:pt idx="35">
                  <c:v>1.54</c:v>
                </c:pt>
                <c:pt idx="36">
                  <c:v>1.65</c:v>
                </c:pt>
                <c:pt idx="37">
                  <c:v>1.64</c:v>
                </c:pt>
                <c:pt idx="38">
                  <c:v>1.73</c:v>
                </c:pt>
                <c:pt idx="39">
                  <c:v>1.74</c:v>
                </c:pt>
                <c:pt idx="40">
                  <c:v>1.76</c:v>
                </c:pt>
                <c:pt idx="41">
                  <c:v>1.75</c:v>
                </c:pt>
                <c:pt idx="42">
                  <c:v>1.81</c:v>
                </c:pt>
                <c:pt idx="43">
                  <c:v>1.86</c:v>
                </c:pt>
                <c:pt idx="44">
                  <c:v>1.83</c:v>
                </c:pt>
                <c:pt idx="45">
                  <c:v>1.84</c:v>
                </c:pt>
                <c:pt idx="46">
                  <c:v>1.84</c:v>
                </c:pt>
                <c:pt idx="47">
                  <c:v>1.8</c:v>
                </c:pt>
                <c:pt idx="48">
                  <c:v>1.86</c:v>
                </c:pt>
                <c:pt idx="49">
                  <c:v>1.8</c:v>
                </c:pt>
                <c:pt idx="50">
                  <c:v>1.86</c:v>
                </c:pt>
                <c:pt idx="51">
                  <c:v>1.99</c:v>
                </c:pt>
                <c:pt idx="52">
                  <c:v>1.99</c:v>
                </c:pt>
                <c:pt idx="53">
                  <c:v>2.1</c:v>
                </c:pt>
                <c:pt idx="54">
                  <c:v>2.2000000000000002</c:v>
                </c:pt>
                <c:pt idx="55">
                  <c:v>2.4</c:v>
                </c:pt>
                <c:pt idx="56">
                  <c:v>2.8</c:v>
                </c:pt>
                <c:pt idx="57">
                  <c:v>2.8</c:v>
                </c:pt>
                <c:pt idx="58">
                  <c:v>2.8</c:v>
                </c:pt>
                <c:pt idx="59">
                  <c:v>2.9</c:v>
                </c:pt>
                <c:pt idx="60">
                  <c:v>3</c:v>
                </c:pt>
                <c:pt idx="61">
                  <c:v>3.1</c:v>
                </c:pt>
                <c:pt idx="62">
                  <c:v>3.2</c:v>
                </c:pt>
                <c:pt idx="63">
                  <c:v>3.4</c:v>
                </c:pt>
                <c:pt idx="64">
                  <c:v>3.5</c:v>
                </c:pt>
                <c:pt idx="65">
                  <c:v>3.6</c:v>
                </c:pt>
                <c:pt idx="66">
                  <c:v>3.6</c:v>
                </c:pt>
                <c:pt idx="67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825824"/>
        <c:axId val="170826216"/>
      </c:areaChart>
      <c:catAx>
        <c:axId val="1708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prstClr val="white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70826216"/>
        <c:crosses val="autoZero"/>
        <c:auto val="1"/>
        <c:lblAlgn val="ctr"/>
        <c:lblOffset val="100"/>
        <c:tickLblSkip val="8"/>
        <c:tickMarkSkip val="1"/>
        <c:noMultiLvlLbl val="0"/>
      </c:catAx>
      <c:valAx>
        <c:axId val="170826216"/>
        <c:scaling>
          <c:orientation val="minMax"/>
          <c:max val="1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70825824"/>
        <c:crosses val="autoZero"/>
        <c:crossBetween val="midCat"/>
        <c:majorUnit val="2"/>
        <c:minorUnit val="1"/>
      </c:valAx>
      <c:spPr>
        <a:solidFill>
          <a:schemeClr val="tx1"/>
        </a:solidFill>
        <a:ln w="952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781318443132793"/>
          <c:y val="0.17254781192412014"/>
          <c:w val="0.76130812703141992"/>
          <c:h val="6.484932224240518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62111801242236"/>
          <c:y val="9.0211132437619967E-2"/>
          <c:w val="0.89937888198757754"/>
          <c:h val="0.82533589251441253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IV-missbruk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cat>
            <c:strRef>
              <c:f>Sheet1!$A$2:$A$25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Sheet1!$B$2:$B$25</c:f>
              <c:numCache>
                <c:formatCode>#,##0</c:formatCode>
                <c:ptCount val="24"/>
                <c:pt idx="0">
                  <c:v>289</c:v>
                </c:pt>
                <c:pt idx="1">
                  <c:v>945</c:v>
                </c:pt>
                <c:pt idx="2">
                  <c:v>3200</c:v>
                </c:pt>
                <c:pt idx="3">
                  <c:v>2674</c:v>
                </c:pt>
                <c:pt idx="4">
                  <c:v>2563</c:v>
                </c:pt>
                <c:pt idx="5">
                  <c:v>1828</c:v>
                </c:pt>
                <c:pt idx="6">
                  <c:v>1663</c:v>
                </c:pt>
                <c:pt idx="7">
                  <c:v>1545</c:v>
                </c:pt>
                <c:pt idx="8">
                  <c:v>1616</c:v>
                </c:pt>
                <c:pt idx="9">
                  <c:v>1509</c:v>
                </c:pt>
                <c:pt idx="10">
                  <c:v>1412</c:v>
                </c:pt>
                <c:pt idx="11" formatCode="General">
                  <c:v>1269</c:v>
                </c:pt>
                <c:pt idx="12">
                  <c:v>1295</c:v>
                </c:pt>
                <c:pt idx="13" formatCode="General">
                  <c:v>1192</c:v>
                </c:pt>
                <c:pt idx="14" formatCode="General">
                  <c:v>1194</c:v>
                </c:pt>
                <c:pt idx="15" formatCode="General">
                  <c:v>1063</c:v>
                </c:pt>
                <c:pt idx="16" formatCode="General">
                  <c:v>932</c:v>
                </c:pt>
                <c:pt idx="17" formatCode="General">
                  <c:v>992</c:v>
                </c:pt>
                <c:pt idx="18" formatCode="General">
                  <c:v>1076</c:v>
                </c:pt>
                <c:pt idx="19" formatCode="General">
                  <c:v>996</c:v>
                </c:pt>
                <c:pt idx="20" formatCode="General">
                  <c:v>857</c:v>
                </c:pt>
                <c:pt idx="21">
                  <c:v>1001</c:v>
                </c:pt>
                <c:pt idx="22">
                  <c:v>947</c:v>
                </c:pt>
                <c:pt idx="23">
                  <c:v>913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Andra/okända smittvägar</c:v>
                </c:pt>
              </c:strCache>
            </c:strRef>
          </c:tx>
          <c:spPr>
            <a:solidFill>
              <a:srgbClr val="BEBC00"/>
            </a:solidFill>
            <a:ln w="11365">
              <a:noFill/>
              <a:prstDash val="solid"/>
            </a:ln>
          </c:spPr>
          <c:invertIfNegative val="0"/>
          <c:cat>
            <c:strRef>
              <c:f>Sheet1!$A$2:$A$25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Sheet1!$C$2:$C$25</c:f>
              <c:numCache>
                <c:formatCode>#,##0</c:formatCode>
                <c:ptCount val="24"/>
                <c:pt idx="0">
                  <c:v>170</c:v>
                </c:pt>
                <c:pt idx="1">
                  <c:v>410</c:v>
                </c:pt>
                <c:pt idx="2">
                  <c:v>1337</c:v>
                </c:pt>
                <c:pt idx="3">
                  <c:v>1354</c:v>
                </c:pt>
                <c:pt idx="4">
                  <c:v>1163</c:v>
                </c:pt>
                <c:pt idx="5">
                  <c:v>1044</c:v>
                </c:pt>
                <c:pt idx="6">
                  <c:v>950</c:v>
                </c:pt>
                <c:pt idx="7">
                  <c:v>813</c:v>
                </c:pt>
                <c:pt idx="8" formatCode="0">
                  <c:v>977</c:v>
                </c:pt>
                <c:pt idx="9" formatCode="0">
                  <c:v>821</c:v>
                </c:pt>
                <c:pt idx="10" formatCode="General">
                  <c:v>704</c:v>
                </c:pt>
                <c:pt idx="11" formatCode="General">
                  <c:v>701</c:v>
                </c:pt>
                <c:pt idx="12" formatCode="General">
                  <c:v>757</c:v>
                </c:pt>
                <c:pt idx="13" formatCode="General">
                  <c:v>725</c:v>
                </c:pt>
                <c:pt idx="14" formatCode="General">
                  <c:v>670</c:v>
                </c:pt>
                <c:pt idx="15" formatCode="General">
                  <c:v>647</c:v>
                </c:pt>
                <c:pt idx="16" formatCode="General">
                  <c:v>714</c:v>
                </c:pt>
                <c:pt idx="17" formatCode="General">
                  <c:v>862</c:v>
                </c:pt>
                <c:pt idx="18" formatCode="General">
                  <c:v>1175</c:v>
                </c:pt>
                <c:pt idx="19" formatCode="General">
                  <c:v>987</c:v>
                </c:pt>
                <c:pt idx="20" formatCode="General">
                  <c:v>866</c:v>
                </c:pt>
                <c:pt idx="21" formatCode="General">
                  <c:v>1079</c:v>
                </c:pt>
                <c:pt idx="22" formatCode="General">
                  <c:v>1027</c:v>
                </c:pt>
                <c:pt idx="23" formatCode="General">
                  <c:v>1153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0627144"/>
        <c:axId val="310627536"/>
      </c:barChart>
      <c:catAx>
        <c:axId val="310627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6275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627536"/>
        <c:scaling>
          <c:orientation val="minMax"/>
          <c:max val="500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627144"/>
        <c:crosses val="autoZero"/>
        <c:crossBetween val="between"/>
        <c:majorUnit val="100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8107207731225425"/>
          <c:y val="0.14035087719298245"/>
          <c:w val="0.68873203761230462"/>
          <c:h val="6.9628180687940328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–19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Sheet1!$B$2:$B$46</c:f>
              <c:numCache>
                <c:formatCode>#,##0</c:formatCode>
                <c:ptCount val="4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  <c:pt idx="11">
                  <c:v>1</c:v>
                </c:pt>
                <c:pt idx="12">
                  <c:v>4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1</c:v>
                </c:pt>
                <c:pt idx="19">
                  <c:v>2</c:v>
                </c:pt>
                <c:pt idx="20">
                  <c:v>0</c:v>
                </c:pt>
                <c:pt idx="21">
                  <c:v>1</c:v>
                </c:pt>
                <c:pt idx="22">
                  <c:v>3</c:v>
                </c:pt>
                <c:pt idx="23">
                  <c:v>1</c:v>
                </c:pt>
                <c:pt idx="24">
                  <c:v>2</c:v>
                </c:pt>
                <c:pt idx="25">
                  <c:v>6</c:v>
                </c:pt>
                <c:pt idx="26">
                  <c:v>2</c:v>
                </c:pt>
                <c:pt idx="27">
                  <c:v>9</c:v>
                </c:pt>
                <c:pt idx="28">
                  <c:v>6</c:v>
                </c:pt>
                <c:pt idx="29">
                  <c:v>6</c:v>
                </c:pt>
                <c:pt idx="30">
                  <c:v>5</c:v>
                </c:pt>
                <c:pt idx="31">
                  <c:v>13</c:v>
                </c:pt>
                <c:pt idx="32">
                  <c:v>12</c:v>
                </c:pt>
                <c:pt idx="33">
                  <c:v>9</c:v>
                </c:pt>
                <c:pt idx="34">
                  <c:v>12</c:v>
                </c:pt>
                <c:pt idx="35">
                  <c:v>11</c:v>
                </c:pt>
                <c:pt idx="36">
                  <c:v>11</c:v>
                </c:pt>
                <c:pt idx="37">
                  <c:v>5</c:v>
                </c:pt>
                <c:pt idx="38">
                  <c:v>9</c:v>
                </c:pt>
                <c:pt idx="39">
                  <c:v>9</c:v>
                </c:pt>
                <c:pt idx="40">
                  <c:v>11</c:v>
                </c:pt>
                <c:pt idx="41">
                  <c:v>6</c:v>
                </c:pt>
                <c:pt idx="42">
                  <c:v>14</c:v>
                </c:pt>
                <c:pt idx="43">
                  <c:v>6</c:v>
                </c:pt>
                <c:pt idx="4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Sheet1!$C$2:$C$46</c:f>
              <c:numCache>
                <c:formatCode>#,##0</c:formatCode>
                <c:ptCount val="45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13</c:v>
                </c:pt>
                <c:pt idx="4">
                  <c:v>8</c:v>
                </c:pt>
                <c:pt idx="5">
                  <c:v>10</c:v>
                </c:pt>
                <c:pt idx="6">
                  <c:v>17</c:v>
                </c:pt>
                <c:pt idx="7">
                  <c:v>28</c:v>
                </c:pt>
                <c:pt idx="8">
                  <c:v>19</c:v>
                </c:pt>
                <c:pt idx="9">
                  <c:v>39</c:v>
                </c:pt>
                <c:pt idx="10">
                  <c:v>40</c:v>
                </c:pt>
                <c:pt idx="11">
                  <c:v>35</c:v>
                </c:pt>
                <c:pt idx="12">
                  <c:v>27</c:v>
                </c:pt>
                <c:pt idx="13">
                  <c:v>40</c:v>
                </c:pt>
                <c:pt idx="14">
                  <c:v>28</c:v>
                </c:pt>
                <c:pt idx="15">
                  <c:v>35</c:v>
                </c:pt>
                <c:pt idx="16">
                  <c:v>26</c:v>
                </c:pt>
                <c:pt idx="17">
                  <c:v>32</c:v>
                </c:pt>
                <c:pt idx="18">
                  <c:v>49</c:v>
                </c:pt>
                <c:pt idx="19">
                  <c:v>47</c:v>
                </c:pt>
                <c:pt idx="20">
                  <c:v>31</c:v>
                </c:pt>
                <c:pt idx="21">
                  <c:v>52</c:v>
                </c:pt>
                <c:pt idx="22">
                  <c:v>33</c:v>
                </c:pt>
                <c:pt idx="23">
                  <c:v>33</c:v>
                </c:pt>
                <c:pt idx="24">
                  <c:v>36</c:v>
                </c:pt>
                <c:pt idx="25">
                  <c:v>46</c:v>
                </c:pt>
                <c:pt idx="26">
                  <c:v>45</c:v>
                </c:pt>
                <c:pt idx="27">
                  <c:v>49</c:v>
                </c:pt>
                <c:pt idx="28">
                  <c:v>46</c:v>
                </c:pt>
                <c:pt idx="29">
                  <c:v>57</c:v>
                </c:pt>
                <c:pt idx="30">
                  <c:v>72</c:v>
                </c:pt>
                <c:pt idx="31">
                  <c:v>101</c:v>
                </c:pt>
                <c:pt idx="32">
                  <c:v>90</c:v>
                </c:pt>
                <c:pt idx="33">
                  <c:v>79</c:v>
                </c:pt>
                <c:pt idx="34">
                  <c:v>75</c:v>
                </c:pt>
                <c:pt idx="35">
                  <c:v>94</c:v>
                </c:pt>
                <c:pt idx="36">
                  <c:v>81</c:v>
                </c:pt>
                <c:pt idx="37">
                  <c:v>66</c:v>
                </c:pt>
                <c:pt idx="38">
                  <c:v>94</c:v>
                </c:pt>
                <c:pt idx="39">
                  <c:v>100</c:v>
                </c:pt>
                <c:pt idx="40">
                  <c:v>94</c:v>
                </c:pt>
                <c:pt idx="41">
                  <c:v>109</c:v>
                </c:pt>
                <c:pt idx="42">
                  <c:v>111</c:v>
                </c:pt>
                <c:pt idx="43">
                  <c:v>119</c:v>
                </c:pt>
                <c:pt idx="44">
                  <c:v>145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Sheet1!$D$2:$D$46</c:f>
              <c:numCache>
                <c:formatCode>#,##0</c:formatCode>
                <c:ptCount val="45"/>
                <c:pt idx="0">
                  <c:v>5</c:v>
                </c:pt>
                <c:pt idx="1">
                  <c:v>3</c:v>
                </c:pt>
                <c:pt idx="2">
                  <c:v>10</c:v>
                </c:pt>
                <c:pt idx="3">
                  <c:v>8</c:v>
                </c:pt>
                <c:pt idx="4">
                  <c:v>10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8</c:v>
                </c:pt>
                <c:pt idx="9">
                  <c:v>14</c:v>
                </c:pt>
                <c:pt idx="10">
                  <c:v>23</c:v>
                </c:pt>
                <c:pt idx="11">
                  <c:v>22</c:v>
                </c:pt>
                <c:pt idx="12">
                  <c:v>31</c:v>
                </c:pt>
                <c:pt idx="13">
                  <c:v>25</c:v>
                </c:pt>
                <c:pt idx="14">
                  <c:v>34</c:v>
                </c:pt>
                <c:pt idx="15">
                  <c:v>37</c:v>
                </c:pt>
                <c:pt idx="16">
                  <c:v>48</c:v>
                </c:pt>
                <c:pt idx="17">
                  <c:v>40</c:v>
                </c:pt>
                <c:pt idx="18">
                  <c:v>68</c:v>
                </c:pt>
                <c:pt idx="19">
                  <c:v>53</c:v>
                </c:pt>
                <c:pt idx="20">
                  <c:v>59</c:v>
                </c:pt>
                <c:pt idx="21">
                  <c:v>54</c:v>
                </c:pt>
                <c:pt idx="22">
                  <c:v>67</c:v>
                </c:pt>
                <c:pt idx="23">
                  <c:v>84</c:v>
                </c:pt>
                <c:pt idx="24">
                  <c:v>88</c:v>
                </c:pt>
                <c:pt idx="25">
                  <c:v>95</c:v>
                </c:pt>
                <c:pt idx="26">
                  <c:v>75</c:v>
                </c:pt>
                <c:pt idx="27">
                  <c:v>95</c:v>
                </c:pt>
                <c:pt idx="28">
                  <c:v>114</c:v>
                </c:pt>
                <c:pt idx="29">
                  <c:v>98</c:v>
                </c:pt>
                <c:pt idx="30">
                  <c:v>113</c:v>
                </c:pt>
                <c:pt idx="31">
                  <c:v>109</c:v>
                </c:pt>
                <c:pt idx="32">
                  <c:v>105</c:v>
                </c:pt>
                <c:pt idx="33">
                  <c:v>97</c:v>
                </c:pt>
                <c:pt idx="34">
                  <c:v>73</c:v>
                </c:pt>
                <c:pt idx="35">
                  <c:v>64</c:v>
                </c:pt>
                <c:pt idx="36">
                  <c:v>73</c:v>
                </c:pt>
                <c:pt idx="37">
                  <c:v>49</c:v>
                </c:pt>
                <c:pt idx="38">
                  <c:v>78</c:v>
                </c:pt>
                <c:pt idx="39">
                  <c:v>87</c:v>
                </c:pt>
                <c:pt idx="40">
                  <c:v>81</c:v>
                </c:pt>
                <c:pt idx="41">
                  <c:v>113</c:v>
                </c:pt>
                <c:pt idx="42">
                  <c:v>86</c:v>
                </c:pt>
                <c:pt idx="43">
                  <c:v>117</c:v>
                </c:pt>
                <c:pt idx="44">
                  <c:v>115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Sheet1!$E$2:$E$46</c:f>
              <c:numCache>
                <c:formatCode>#,##0</c:formatCode>
                <c:ptCount val="45"/>
                <c:pt idx="0">
                  <c:v>11</c:v>
                </c:pt>
                <c:pt idx="1">
                  <c:v>5</c:v>
                </c:pt>
                <c:pt idx="2">
                  <c:v>10</c:v>
                </c:pt>
                <c:pt idx="3">
                  <c:v>11</c:v>
                </c:pt>
                <c:pt idx="4">
                  <c:v>9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10</c:v>
                </c:pt>
                <c:pt idx="14">
                  <c:v>16</c:v>
                </c:pt>
                <c:pt idx="15">
                  <c:v>19</c:v>
                </c:pt>
                <c:pt idx="16">
                  <c:v>24</c:v>
                </c:pt>
                <c:pt idx="17">
                  <c:v>32</c:v>
                </c:pt>
                <c:pt idx="18">
                  <c:v>17</c:v>
                </c:pt>
                <c:pt idx="19">
                  <c:v>34</c:v>
                </c:pt>
                <c:pt idx="20">
                  <c:v>26</c:v>
                </c:pt>
                <c:pt idx="21">
                  <c:v>39</c:v>
                </c:pt>
                <c:pt idx="22">
                  <c:v>32</c:v>
                </c:pt>
                <c:pt idx="23">
                  <c:v>47</c:v>
                </c:pt>
                <c:pt idx="24">
                  <c:v>59</c:v>
                </c:pt>
                <c:pt idx="25">
                  <c:v>62</c:v>
                </c:pt>
                <c:pt idx="26">
                  <c:v>78</c:v>
                </c:pt>
                <c:pt idx="27">
                  <c:v>90</c:v>
                </c:pt>
                <c:pt idx="28">
                  <c:v>96</c:v>
                </c:pt>
                <c:pt idx="29">
                  <c:v>104</c:v>
                </c:pt>
                <c:pt idx="30">
                  <c:v>94</c:v>
                </c:pt>
                <c:pt idx="31">
                  <c:v>92</c:v>
                </c:pt>
                <c:pt idx="32">
                  <c:v>105</c:v>
                </c:pt>
                <c:pt idx="33">
                  <c:v>105</c:v>
                </c:pt>
                <c:pt idx="34">
                  <c:v>110</c:v>
                </c:pt>
                <c:pt idx="35">
                  <c:v>81</c:v>
                </c:pt>
                <c:pt idx="36">
                  <c:v>81</c:v>
                </c:pt>
                <c:pt idx="37">
                  <c:v>94</c:v>
                </c:pt>
                <c:pt idx="38">
                  <c:v>105</c:v>
                </c:pt>
                <c:pt idx="39">
                  <c:v>92</c:v>
                </c:pt>
                <c:pt idx="40">
                  <c:v>93</c:v>
                </c:pt>
                <c:pt idx="41">
                  <c:v>85</c:v>
                </c:pt>
                <c:pt idx="42">
                  <c:v>74</c:v>
                </c:pt>
                <c:pt idx="43">
                  <c:v>97</c:v>
                </c:pt>
                <c:pt idx="44">
                  <c:v>105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Sheet1!$A$2:$A$46</c:f>
              <c:strCache>
                <c:ptCount val="4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strCache>
            </c:strRef>
          </c:cat>
          <c:val>
            <c:numRef>
              <c:f>Sheet1!$F$2:$F$46</c:f>
              <c:numCache>
                <c:formatCode>#,##0</c:formatCode>
                <c:ptCount val="45"/>
                <c:pt idx="0">
                  <c:v>13</c:v>
                </c:pt>
                <c:pt idx="1">
                  <c:v>14</c:v>
                </c:pt>
                <c:pt idx="2">
                  <c:v>8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8</c:v>
                </c:pt>
                <c:pt idx="9">
                  <c:v>9</c:v>
                </c:pt>
                <c:pt idx="10">
                  <c:v>7</c:v>
                </c:pt>
                <c:pt idx="11">
                  <c:v>11</c:v>
                </c:pt>
                <c:pt idx="12">
                  <c:v>14</c:v>
                </c:pt>
                <c:pt idx="13">
                  <c:v>29</c:v>
                </c:pt>
                <c:pt idx="14">
                  <c:v>23</c:v>
                </c:pt>
                <c:pt idx="15">
                  <c:v>46</c:v>
                </c:pt>
                <c:pt idx="16">
                  <c:v>51</c:v>
                </c:pt>
                <c:pt idx="17">
                  <c:v>31</c:v>
                </c:pt>
                <c:pt idx="18">
                  <c:v>40</c:v>
                </c:pt>
                <c:pt idx="19">
                  <c:v>46</c:v>
                </c:pt>
                <c:pt idx="20">
                  <c:v>43</c:v>
                </c:pt>
                <c:pt idx="21">
                  <c:v>53</c:v>
                </c:pt>
                <c:pt idx="22">
                  <c:v>49</c:v>
                </c:pt>
                <c:pt idx="23">
                  <c:v>69</c:v>
                </c:pt>
                <c:pt idx="24">
                  <c:v>67</c:v>
                </c:pt>
                <c:pt idx="25">
                  <c:v>68</c:v>
                </c:pt>
                <c:pt idx="26">
                  <c:v>94</c:v>
                </c:pt>
                <c:pt idx="27">
                  <c:v>98</c:v>
                </c:pt>
                <c:pt idx="28" formatCode="General">
                  <c:v>96</c:v>
                </c:pt>
                <c:pt idx="29" formatCode="General">
                  <c:v>115</c:v>
                </c:pt>
                <c:pt idx="30" formatCode="General">
                  <c:v>103</c:v>
                </c:pt>
                <c:pt idx="31" formatCode="General">
                  <c:v>110</c:v>
                </c:pt>
                <c:pt idx="32" formatCode="General">
                  <c:v>112</c:v>
                </c:pt>
                <c:pt idx="33" formatCode="General">
                  <c:v>116</c:v>
                </c:pt>
                <c:pt idx="34">
                  <c:v>135</c:v>
                </c:pt>
                <c:pt idx="35">
                  <c:v>125</c:v>
                </c:pt>
                <c:pt idx="36">
                  <c:v>114</c:v>
                </c:pt>
                <c:pt idx="37">
                  <c:v>116</c:v>
                </c:pt>
                <c:pt idx="38">
                  <c:v>131</c:v>
                </c:pt>
                <c:pt idx="39">
                  <c:v>137</c:v>
                </c:pt>
                <c:pt idx="40">
                  <c:v>156</c:v>
                </c:pt>
                <c:pt idx="41">
                  <c:v>149</c:v>
                </c:pt>
                <c:pt idx="42">
                  <c:v>182</c:v>
                </c:pt>
                <c:pt idx="43">
                  <c:v>190</c:v>
                </c:pt>
                <c:pt idx="44">
                  <c:v>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625576"/>
        <c:axId val="311045928"/>
      </c:areaChart>
      <c:catAx>
        <c:axId val="310625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1104592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11045928"/>
        <c:scaling>
          <c:orientation val="minMax"/>
          <c:max val="6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10625576"/>
        <c:crosses val="autoZero"/>
        <c:crossBetween val="midCat"/>
        <c:majorUnit val="20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4003417531610128E-2"/>
          <c:y val="0.13192982456140379"/>
          <c:w val="0.6164587569168537"/>
          <c:h val="6.9628180687940328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6.9868995633187894E-2"/>
          <c:w val="0.93266832917705556"/>
          <c:h val="0.834061135371179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Sheet1!$B$2:$B$45</c:f>
              <c:numCache>
                <c:formatCode>0</c:formatCode>
                <c:ptCount val="44"/>
                <c:pt idx="0">
                  <c:v>27</c:v>
                </c:pt>
                <c:pt idx="1">
                  <c:v>18</c:v>
                </c:pt>
                <c:pt idx="2">
                  <c:v>13</c:v>
                </c:pt>
                <c:pt idx="3">
                  <c:v>13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41" formatCode="0.0">
                  <c:v>6.3688198910462699</c:v>
                </c:pt>
                <c:pt idx="42" formatCode="0.0">
                  <c:v>4.3315514155043164</c:v>
                </c:pt>
                <c:pt idx="43" formatCode="0.0">
                  <c:v>4.3273013375294997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12" formatCode="#,##0">
                  <c:v>8</c:v>
                </c:pt>
                <c:pt idx="13" formatCode="#,##0">
                  <c:v>9</c:v>
                </c:pt>
                <c:pt idx="14" formatCode="#,##0">
                  <c:v>9</c:v>
                </c:pt>
                <c:pt idx="15" formatCode="#,##0">
                  <c:v>8</c:v>
                </c:pt>
                <c:pt idx="16" formatCode="#,##0">
                  <c:v>7</c:v>
                </c:pt>
                <c:pt idx="17" formatCode="#,##0">
                  <c:v>7</c:v>
                </c:pt>
                <c:pt idx="18" formatCode="0.0">
                  <c:v>5.2375836891132348</c:v>
                </c:pt>
                <c:pt idx="19" formatCode="0.0">
                  <c:v>6.0100779844032148</c:v>
                </c:pt>
                <c:pt idx="20" formatCode="0.0">
                  <c:v>5.5355815479518959</c:v>
                </c:pt>
                <c:pt idx="21" formatCode="0.0">
                  <c:v>6.1672924682380046</c:v>
                </c:pt>
                <c:pt idx="22" formatCode="0.0">
                  <c:v>8.3940395400120966</c:v>
                </c:pt>
                <c:pt idx="23" formatCode="0.0">
                  <c:v>7.7524506864618177</c:v>
                </c:pt>
                <c:pt idx="24" formatCode="0.0">
                  <c:v>11.228122317866999</c:v>
                </c:pt>
                <c:pt idx="25" formatCode="0.0">
                  <c:v>10.323751355627982</c:v>
                </c:pt>
                <c:pt idx="26" formatCode="0.0">
                  <c:v>9.5772302094201329</c:v>
                </c:pt>
                <c:pt idx="27" formatCode="0.0">
                  <c:v>10.046981190623331</c:v>
                </c:pt>
                <c:pt idx="28" formatCode="0.0">
                  <c:v>13.116828984505128</c:v>
                </c:pt>
                <c:pt idx="29" formatCode="0.0">
                  <c:v>10.08622244235235</c:v>
                </c:pt>
                <c:pt idx="30" formatCode="0.0">
                  <c:v>8.4490463543716707</c:v>
                </c:pt>
                <c:pt idx="31" formatCode="0.0">
                  <c:v>8.6454040806646315</c:v>
                </c:pt>
                <c:pt idx="32" formatCode="0.0">
                  <c:v>8.2924173713364127</c:v>
                </c:pt>
                <c:pt idx="33" formatCode="0.0">
                  <c:v>7.5414136331726223</c:v>
                </c:pt>
                <c:pt idx="34" formatCode="0.0">
                  <c:v>8.0391525782494337</c:v>
                </c:pt>
                <c:pt idx="35" formatCode="0.0">
                  <c:v>7.2182723044489139</c:v>
                </c:pt>
                <c:pt idx="36" formatCode="0.0">
                  <c:v>4.7084175943982087</c:v>
                </c:pt>
                <c:pt idx="37" formatCode="0.0">
                  <c:v>5.2257042875045272</c:v>
                </c:pt>
                <c:pt idx="38" formatCode="0.0">
                  <c:v>7.3788459056955862</c:v>
                </c:pt>
                <c:pt idx="39" formatCode="0.0">
                  <c:v>5.4126700887335257</c:v>
                </c:pt>
                <c:pt idx="40" formatCode="0.0">
                  <c:v>4.8323554220480895</c:v>
                </c:pt>
                <c:pt idx="41" formatCode="0.0">
                  <c:v>3.8896938513732486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Sheet1!$D$2:$D$45</c:f>
              <c:numCache>
                <c:formatCode>0</c:formatCode>
                <c:ptCount val="44"/>
                <c:pt idx="0">
                  <c:v>17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41" formatCode="0.0">
                  <c:v>5.76393478915237</c:v>
                </c:pt>
                <c:pt idx="42" formatCode="0.0">
                  <c:v>3.5729441991093971</c:v>
                </c:pt>
                <c:pt idx="43" formatCode="0.0">
                  <c:v>5.5485498108448903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44"/>
                <c:pt idx="12" formatCode="#,##0">
                  <c:v>6</c:v>
                </c:pt>
                <c:pt idx="13" formatCode="#,##0">
                  <c:v>6</c:v>
                </c:pt>
                <c:pt idx="14" formatCode="#,##0">
                  <c:v>6</c:v>
                </c:pt>
                <c:pt idx="15" formatCode="#,##0">
                  <c:v>4</c:v>
                </c:pt>
                <c:pt idx="16" formatCode="#,##0">
                  <c:v>5</c:v>
                </c:pt>
                <c:pt idx="17" formatCode="#,##0">
                  <c:v>5</c:v>
                </c:pt>
                <c:pt idx="18" formatCode="0.0">
                  <c:v>5.2389183703334865</c:v>
                </c:pt>
                <c:pt idx="19" formatCode="0.0">
                  <c:v>4.0720088810760906</c:v>
                </c:pt>
                <c:pt idx="20" formatCode="0.0">
                  <c:v>3.734011660312845</c:v>
                </c:pt>
                <c:pt idx="21" formatCode="0.0">
                  <c:v>4.040509092544883</c:v>
                </c:pt>
                <c:pt idx="22" formatCode="0.0">
                  <c:v>4.6990341061971597</c:v>
                </c:pt>
                <c:pt idx="23" formatCode="0.0">
                  <c:v>6.136094655132303</c:v>
                </c:pt>
                <c:pt idx="24" formatCode="0.0">
                  <c:v>7.0237107552666611</c:v>
                </c:pt>
                <c:pt idx="25" formatCode="0.0">
                  <c:v>6.994195956981974</c:v>
                </c:pt>
                <c:pt idx="26" formatCode="0.0">
                  <c:v>6.5800523986414339</c:v>
                </c:pt>
                <c:pt idx="27" formatCode="0.0">
                  <c:v>5.8329620997080012</c:v>
                </c:pt>
                <c:pt idx="28" formatCode="0.0">
                  <c:v>10.615698124044437</c:v>
                </c:pt>
                <c:pt idx="29" formatCode="0.0">
                  <c:v>6.8814287681398207</c:v>
                </c:pt>
                <c:pt idx="30" formatCode="0.0">
                  <c:v>7.2714208334352426</c:v>
                </c:pt>
                <c:pt idx="31" formatCode="0.0">
                  <c:v>6.6533447960272207</c:v>
                </c:pt>
                <c:pt idx="32" formatCode="0.0">
                  <c:v>6.217293223597042</c:v>
                </c:pt>
                <c:pt idx="33" formatCode="0.0">
                  <c:v>6.4110578211487388</c:v>
                </c:pt>
                <c:pt idx="34" formatCode="0.0">
                  <c:v>7.6108791236880791</c:v>
                </c:pt>
                <c:pt idx="35" formatCode="0.0">
                  <c:v>6.1216522887670335</c:v>
                </c:pt>
                <c:pt idx="36" formatCode="0.0">
                  <c:v>4.6121755729051186</c:v>
                </c:pt>
                <c:pt idx="37" formatCode="0.0">
                  <c:v>4.3674456757174438</c:v>
                </c:pt>
                <c:pt idx="38" formatCode="0.0">
                  <c:v>4.5743994316323162</c:v>
                </c:pt>
                <c:pt idx="39" formatCode="0.0">
                  <c:v>4.3812493920733671</c:v>
                </c:pt>
                <c:pt idx="40" formatCode="0.0">
                  <c:v>2.8236985165895412</c:v>
                </c:pt>
                <c:pt idx="41" formatCode="0.0">
                  <c:v>1.8844900467235102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Sheet1!$F$2:$F$45</c:f>
              <c:numCache>
                <c:formatCode>General</c:formatCode>
                <c:ptCount val="44"/>
                <c:pt idx="41" formatCode="0.0">
                  <c:v>7.0258267511621968</c:v>
                </c:pt>
                <c:pt idx="42" formatCode="0.0">
                  <c:v>5.2474278035687565</c:v>
                </c:pt>
                <c:pt idx="43" formatCode="0.0">
                  <c:v>5.2631578947368398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Sheet1!$G$2:$G$45</c:f>
              <c:numCache>
                <c:formatCode>General</c:formatCode>
                <c:ptCount val="44"/>
                <c:pt idx="33" formatCode="0.0">
                  <c:v>6.2194570640454803</c:v>
                </c:pt>
                <c:pt idx="34" formatCode="0.0">
                  <c:v>7.0252469714878449</c:v>
                </c:pt>
                <c:pt idx="35" formatCode="0.0">
                  <c:v>7.7737882616016734</c:v>
                </c:pt>
                <c:pt idx="36" formatCode="0.0">
                  <c:v>5.1710436910106097</c:v>
                </c:pt>
                <c:pt idx="37" formatCode="0.0">
                  <c:v>5.1799357214757276</c:v>
                </c:pt>
                <c:pt idx="38" formatCode="0.0">
                  <c:v>5.5500637689201717</c:v>
                </c:pt>
                <c:pt idx="39" formatCode="0.0">
                  <c:v>4.9645358350430593</c:v>
                </c:pt>
                <c:pt idx="40" formatCode="0.0">
                  <c:v>5.7614263683114695</c:v>
                </c:pt>
                <c:pt idx="41" formatCode="0.0">
                  <c:v>4.4017148530872436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Sheet1!$H$2:$H$45</c:f>
              <c:numCache>
                <c:formatCode>General</c:formatCode>
                <c:ptCount val="44"/>
                <c:pt idx="41" formatCode="0.0">
                  <c:v>5.4329936160125882</c:v>
                </c:pt>
                <c:pt idx="42" formatCode="0.0">
                  <c:v>4.6158505705250086</c:v>
                </c:pt>
                <c:pt idx="43" formatCode="0.0">
                  <c:v>4.1666666666666696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1971</c:v>
                </c:pt>
                <c:pt idx="1">
                  <c:v>1972</c:v>
                </c:pt>
                <c:pt idx="2">
                  <c:v>73</c:v>
                </c:pt>
                <c:pt idx="3">
                  <c:v>74</c:v>
                </c:pt>
                <c:pt idx="4">
                  <c:v>1975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1979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1983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1987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1991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1995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1999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2003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2007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2011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</c:strCache>
            </c:strRef>
          </c:cat>
          <c:val>
            <c:numRef>
              <c:f>Sheet1!$I$2:$I$45</c:f>
              <c:numCache>
                <c:formatCode>General</c:formatCode>
                <c:ptCount val="44"/>
                <c:pt idx="33" formatCode="0.0">
                  <c:v>3.9065298367352841</c:v>
                </c:pt>
                <c:pt idx="34" formatCode="0.0">
                  <c:v>5.2657149828458616</c:v>
                </c:pt>
                <c:pt idx="35" formatCode="0.0">
                  <c:v>4.9796786675078604</c:v>
                </c:pt>
                <c:pt idx="36" formatCode="0.0">
                  <c:v>4.0700182877826814</c:v>
                </c:pt>
                <c:pt idx="37" formatCode="0.0">
                  <c:v>4.5280682012377493</c:v>
                </c:pt>
                <c:pt idx="38" formatCode="0.0">
                  <c:v>4.3885885475850985</c:v>
                </c:pt>
                <c:pt idx="39" formatCode="0.0">
                  <c:v>3.6259896144045616</c:v>
                </c:pt>
                <c:pt idx="40" formatCode="0.0">
                  <c:v>2.7566225619819766</c:v>
                </c:pt>
                <c:pt idx="41" formatCode="0.0">
                  <c:v>2.633089568814166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046712"/>
        <c:axId val="311047104"/>
      </c:lineChart>
      <c:catAx>
        <c:axId val="311046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4710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11047104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46712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45476939149295453"/>
          <c:y val="0.11202439320925632"/>
          <c:w val="0.45166990588821215"/>
          <c:h val="0.14507379381778313"/>
        </c:manualLayout>
      </c:layout>
      <c:overlay val="0"/>
      <c:spPr>
        <a:noFill/>
        <a:ln w="316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5338164251202"/>
          <c:y val="0.12215061728395329"/>
          <c:w val="0.824974129889393"/>
          <c:h val="0.79156612806910309"/>
        </c:manualLayout>
      </c:layout>
      <c:lineChart>
        <c:grouping val="standard"/>
        <c:varyColors val="0"/>
        <c:ser>
          <c:idx val="0"/>
          <c:order val="0"/>
          <c:tx>
            <c:strRef>
              <c:f>'30'!$B$4</c:f>
              <c:strCache>
                <c:ptCount val="1"/>
                <c:pt idx="0">
                  <c:v>Antal beslag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'30'!$A$5:$A$25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'30'!$B$5:$B$25</c:f>
              <c:numCache>
                <c:formatCode>#,##0</c:formatCode>
                <c:ptCount val="21"/>
                <c:pt idx="0">
                  <c:v>370</c:v>
                </c:pt>
                <c:pt idx="1">
                  <c:v>340</c:v>
                </c:pt>
                <c:pt idx="2">
                  <c:v>217</c:v>
                </c:pt>
                <c:pt idx="3">
                  <c:v>292</c:v>
                </c:pt>
                <c:pt idx="4">
                  <c:v>365</c:v>
                </c:pt>
                <c:pt idx="15" formatCode="General">
                  <c:v>1346</c:v>
                </c:pt>
                <c:pt idx="16" formatCode="General">
                  <c:v>1551</c:v>
                </c:pt>
                <c:pt idx="17" formatCode="General">
                  <c:v>1398</c:v>
                </c:pt>
                <c:pt idx="18" formatCode="General">
                  <c:v>1572</c:v>
                </c:pt>
                <c:pt idx="19" formatCode="General">
                  <c:v>1557</c:v>
                </c:pt>
                <c:pt idx="20" formatCode="General">
                  <c:v>1731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'30'!$C$4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'30'!$A$5:$A$25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'30'!$C$5:$C$25</c:f>
              <c:numCache>
                <c:formatCode>General</c:formatCode>
                <c:ptCount val="21"/>
                <c:pt idx="5" formatCode="#,##0">
                  <c:v>444</c:v>
                </c:pt>
                <c:pt idx="6" formatCode="#,##0">
                  <c:v>439</c:v>
                </c:pt>
                <c:pt idx="7" formatCode="#,##0">
                  <c:v>593</c:v>
                </c:pt>
                <c:pt idx="8" formatCode="#,##0">
                  <c:v>726</c:v>
                </c:pt>
                <c:pt idx="9" formatCode="#,##0">
                  <c:v>895</c:v>
                </c:pt>
                <c:pt idx="10" formatCode="#,##0">
                  <c:v>982</c:v>
                </c:pt>
                <c:pt idx="11" formatCode="#,##0">
                  <c:v>1079</c:v>
                </c:pt>
                <c:pt idx="12" formatCode="#,##0">
                  <c:v>1217</c:v>
                </c:pt>
                <c:pt idx="13" formatCode="#,##0">
                  <c:v>1333</c:v>
                </c:pt>
                <c:pt idx="14" formatCode="#,##0">
                  <c:v>1536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737928"/>
        <c:axId val="169200328"/>
      </c:lineChart>
      <c:lineChart>
        <c:grouping val="standard"/>
        <c:varyColors val="0"/>
        <c:ser>
          <c:idx val="2"/>
          <c:order val="2"/>
          <c:tx>
            <c:strRef>
              <c:f>'30'!$D$4</c:f>
              <c:strCache>
                <c:ptCount val="1"/>
                <c:pt idx="0">
                  <c:v>Lagföringsbeslut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'30'!$A$5:$A$25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'30'!$D$5:$D$25</c:f>
              <c:numCache>
                <c:formatCode>General</c:formatCode>
                <c:ptCount val="21"/>
                <c:pt idx="0">
                  <c:v>119</c:v>
                </c:pt>
                <c:pt idx="1">
                  <c:v>93</c:v>
                </c:pt>
                <c:pt idx="2">
                  <c:v>101</c:v>
                </c:pt>
                <c:pt idx="3">
                  <c:v>95</c:v>
                </c:pt>
                <c:pt idx="4">
                  <c:v>69</c:v>
                </c:pt>
                <c:pt idx="5">
                  <c:v>86</c:v>
                </c:pt>
                <c:pt idx="6">
                  <c:v>78</c:v>
                </c:pt>
                <c:pt idx="7">
                  <c:v>103</c:v>
                </c:pt>
                <c:pt idx="8">
                  <c:v>104</c:v>
                </c:pt>
                <c:pt idx="9">
                  <c:v>122</c:v>
                </c:pt>
                <c:pt idx="10">
                  <c:v>126</c:v>
                </c:pt>
                <c:pt idx="11">
                  <c:v>134</c:v>
                </c:pt>
                <c:pt idx="12">
                  <c:v>195</c:v>
                </c:pt>
                <c:pt idx="13">
                  <c:v>183</c:v>
                </c:pt>
                <c:pt idx="14">
                  <c:v>218</c:v>
                </c:pt>
                <c:pt idx="15">
                  <c:v>273</c:v>
                </c:pt>
                <c:pt idx="16">
                  <c:v>309</c:v>
                </c:pt>
                <c:pt idx="17">
                  <c:v>304</c:v>
                </c:pt>
                <c:pt idx="18">
                  <c:v>460</c:v>
                </c:pt>
                <c:pt idx="19">
                  <c:v>450</c:v>
                </c:pt>
                <c:pt idx="20">
                  <c:v>353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200720"/>
        <c:axId val="169201112"/>
      </c:lineChart>
      <c:catAx>
        <c:axId val="144737928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700" baseline="0">
                <a:solidFill>
                  <a:schemeClr val="tx1"/>
                </a:solidFill>
                <a:latin typeface="Arial" pitchFamily="34" charset="0"/>
              </a:defRPr>
            </a:pPr>
            <a:endParaRPr lang="sv-SE"/>
          </a:p>
        </c:txPr>
        <c:crossAx val="169200328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69200328"/>
        <c:scaling>
          <c:orientation val="minMax"/>
          <c:max val="2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144737928"/>
        <c:crosses val="autoZero"/>
        <c:crossBetween val="midCat"/>
        <c:majorUnit val="700"/>
      </c:valAx>
      <c:catAx>
        <c:axId val="169200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9201112"/>
        <c:crosses val="autoZero"/>
        <c:auto val="1"/>
        <c:lblAlgn val="ctr"/>
        <c:lblOffset val="100"/>
        <c:noMultiLvlLbl val="0"/>
      </c:catAx>
      <c:valAx>
        <c:axId val="169201112"/>
        <c:scaling>
          <c:orientation val="minMax"/>
          <c:max val="480"/>
        </c:scaling>
        <c:delete val="0"/>
        <c:axPos val="r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Calibri"/>
              </a:defRPr>
            </a:pPr>
            <a:endParaRPr lang="sv-SE"/>
          </a:p>
        </c:txPr>
        <c:crossAx val="169200720"/>
        <c:crosses val="max"/>
        <c:crossBetween val="midCat"/>
        <c:majorUnit val="16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1294352112217417"/>
          <c:y val="0.20172346301799812"/>
          <c:w val="0.54259237000486538"/>
          <c:h val="0.10115701713756217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700"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15691827777932E-2"/>
          <c:y val="0.1283095723014257"/>
          <c:w val="0.90398869151073868"/>
          <c:h val="0.75967413441957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15–19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Sheet1!$A$2:$A$22</c:f>
              <c:numCache>
                <c:formatCode>@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</c:numCache>
            </c:numRef>
          </c:cat>
          <c:val>
            <c:numRef>
              <c:f>Sheet1!$B$2:$B$22</c:f>
              <c:numCache>
                <c:formatCode>0</c:formatCode>
                <c:ptCount val="21"/>
                <c:pt idx="0">
                  <c:v>23.144104803493452</c:v>
                </c:pt>
                <c:pt idx="1">
                  <c:v>17.766497461928935</c:v>
                </c:pt>
                <c:pt idx="2">
                  <c:v>21.348314606741571</c:v>
                </c:pt>
                <c:pt idx="3">
                  <c:v>17.679558011049721</c:v>
                </c:pt>
                <c:pt idx="4">
                  <c:v>19.886363636363637</c:v>
                </c:pt>
                <c:pt idx="5">
                  <c:v>16.402116402116402</c:v>
                </c:pt>
                <c:pt idx="6">
                  <c:v>9.8837209302325579</c:v>
                </c:pt>
                <c:pt idx="7">
                  <c:v>15.530303030303031</c:v>
                </c:pt>
                <c:pt idx="8">
                  <c:v>15.408805031446541</c:v>
                </c:pt>
                <c:pt idx="9">
                  <c:v>16.030534351145036</c:v>
                </c:pt>
                <c:pt idx="10">
                  <c:v>11.294117647058824</c:v>
                </c:pt>
                <c:pt idx="11">
                  <c:v>15.625</c:v>
                </c:pt>
                <c:pt idx="12">
                  <c:v>11.503067484662576</c:v>
                </c:pt>
                <c:pt idx="13">
                  <c:v>11.561561561561561</c:v>
                </c:pt>
                <c:pt idx="14">
                  <c:v>12.795549374130738</c:v>
                </c:pt>
                <c:pt idx="15" formatCode="#,##0">
                  <c:v>12.258796821793416</c:v>
                </c:pt>
                <c:pt idx="16" formatCode="#,##0">
                  <c:v>11.912225705329153</c:v>
                </c:pt>
                <c:pt idx="17">
                  <c:v>13.08316430020284</c:v>
                </c:pt>
                <c:pt idx="18">
                  <c:v>11.021505376344086</c:v>
                </c:pt>
                <c:pt idx="19">
                  <c:v>9.8776223776223784</c:v>
                </c:pt>
                <c:pt idx="20">
                  <c:v>8.7488240827845711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Sheet1!$A$2:$A$22</c:f>
              <c:numCache>
                <c:formatCode>@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</c:numCache>
            </c:numRef>
          </c:cat>
          <c:val>
            <c:numRef>
              <c:f>Sheet1!$C$2:$C$22</c:f>
              <c:numCache>
                <c:formatCode>0</c:formatCode>
                <c:ptCount val="21"/>
                <c:pt idx="0">
                  <c:v>55.458515283842793</c:v>
                </c:pt>
                <c:pt idx="1">
                  <c:v>56.852791878172596</c:v>
                </c:pt>
                <c:pt idx="2">
                  <c:v>52.247191011235962</c:v>
                </c:pt>
                <c:pt idx="3">
                  <c:v>55.80110497237569</c:v>
                </c:pt>
                <c:pt idx="4">
                  <c:v>53.977272727272727</c:v>
                </c:pt>
                <c:pt idx="5">
                  <c:v>57.671957671957671</c:v>
                </c:pt>
                <c:pt idx="6">
                  <c:v>70.348837209302332</c:v>
                </c:pt>
                <c:pt idx="7">
                  <c:v>62.5</c:v>
                </c:pt>
                <c:pt idx="8">
                  <c:v>63.836477987421382</c:v>
                </c:pt>
                <c:pt idx="9">
                  <c:v>62.086513994910945</c:v>
                </c:pt>
                <c:pt idx="10">
                  <c:v>69.647058823529406</c:v>
                </c:pt>
                <c:pt idx="11">
                  <c:v>62.708333333333336</c:v>
                </c:pt>
                <c:pt idx="12">
                  <c:v>62.116564417177912</c:v>
                </c:pt>
                <c:pt idx="13">
                  <c:v>59.609609609609613</c:v>
                </c:pt>
                <c:pt idx="14">
                  <c:v>60.778859527121</c:v>
                </c:pt>
                <c:pt idx="15" formatCode="#,##0">
                  <c:v>59.023836549375709</c:v>
                </c:pt>
                <c:pt idx="16" formatCode="#,##0">
                  <c:v>57.053291536050153</c:v>
                </c:pt>
                <c:pt idx="17" formatCode="#,##0">
                  <c:v>54.563894523326574</c:v>
                </c:pt>
                <c:pt idx="18">
                  <c:v>56.630824372759861</c:v>
                </c:pt>
                <c:pt idx="19">
                  <c:v>55.157342657342653</c:v>
                </c:pt>
                <c:pt idx="20">
                  <c:v>54.186265286923799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Sheet1!$A$2:$A$22</c:f>
              <c:numCache>
                <c:formatCode>@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</c:numCache>
            </c:numRef>
          </c:cat>
          <c:val>
            <c:numRef>
              <c:f>Sheet1!$D$2:$D$22</c:f>
              <c:numCache>
                <c:formatCode>0</c:formatCode>
                <c:ptCount val="21"/>
                <c:pt idx="0">
                  <c:v>14.847161572052403</c:v>
                </c:pt>
                <c:pt idx="1">
                  <c:v>19.796954314720814</c:v>
                </c:pt>
                <c:pt idx="2">
                  <c:v>20.786516853932586</c:v>
                </c:pt>
                <c:pt idx="3">
                  <c:v>19.88950276243094</c:v>
                </c:pt>
                <c:pt idx="4">
                  <c:v>18.181818181818183</c:v>
                </c:pt>
                <c:pt idx="5">
                  <c:v>20.634920634920633</c:v>
                </c:pt>
                <c:pt idx="6">
                  <c:v>15.697674418604651</c:v>
                </c:pt>
                <c:pt idx="7">
                  <c:v>17.424242424242426</c:v>
                </c:pt>
                <c:pt idx="8">
                  <c:v>17.924528301886792</c:v>
                </c:pt>
                <c:pt idx="9">
                  <c:v>16.030534351145036</c:v>
                </c:pt>
                <c:pt idx="10">
                  <c:v>13.647058823529413</c:v>
                </c:pt>
                <c:pt idx="11">
                  <c:v>17.291666666666668</c:v>
                </c:pt>
                <c:pt idx="12">
                  <c:v>20.398773006134967</c:v>
                </c:pt>
                <c:pt idx="13">
                  <c:v>21.921921921921921</c:v>
                </c:pt>
                <c:pt idx="14">
                  <c:v>20.305980528511821</c:v>
                </c:pt>
                <c:pt idx="15" formatCode="#,##0">
                  <c:v>20.771850170261068</c:v>
                </c:pt>
                <c:pt idx="16" formatCode="#,##0">
                  <c:v>22.988505747126435</c:v>
                </c:pt>
                <c:pt idx="17" formatCode="#,##0">
                  <c:v>24.036511156186613</c:v>
                </c:pt>
                <c:pt idx="18">
                  <c:v>25.358422939068099</c:v>
                </c:pt>
                <c:pt idx="19">
                  <c:v>26.486013986013983</c:v>
                </c:pt>
                <c:pt idx="20">
                  <c:v>28.316086547507059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Sheet1!$A$2:$A$22</c:f>
              <c:numCache>
                <c:formatCode>@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</c:numCache>
            </c:numRef>
          </c:cat>
          <c:val>
            <c:numRef>
              <c:f>Sheet1!$E$2:$E$22</c:f>
              <c:numCache>
                <c:formatCode>0</c:formatCode>
                <c:ptCount val="21"/>
                <c:pt idx="0">
                  <c:v>6.5502183406113534</c:v>
                </c:pt>
                <c:pt idx="1">
                  <c:v>5.5837563451776653</c:v>
                </c:pt>
                <c:pt idx="2">
                  <c:v>5.6179775280898872</c:v>
                </c:pt>
                <c:pt idx="3">
                  <c:v>6.6298342541436464</c:v>
                </c:pt>
                <c:pt idx="4">
                  <c:v>7.9545454545454541</c:v>
                </c:pt>
                <c:pt idx="5">
                  <c:v>5.2910052910052912</c:v>
                </c:pt>
                <c:pt idx="6">
                  <c:v>4.0697674418604652</c:v>
                </c:pt>
                <c:pt idx="7">
                  <c:v>4.5454545454545459</c:v>
                </c:pt>
                <c:pt idx="8">
                  <c:v>2.8301886792452833</c:v>
                </c:pt>
                <c:pt idx="9">
                  <c:v>5.8524173027989823</c:v>
                </c:pt>
                <c:pt idx="10">
                  <c:v>5.4117647058823524</c:v>
                </c:pt>
                <c:pt idx="11">
                  <c:v>4.375</c:v>
                </c:pt>
                <c:pt idx="12">
                  <c:v>5.9815950920245404</c:v>
                </c:pt>
                <c:pt idx="13">
                  <c:v>6.9069069069069062</c:v>
                </c:pt>
                <c:pt idx="14">
                  <c:v>6.1196105702364401</c:v>
                </c:pt>
                <c:pt idx="15" formatCode="#,##0">
                  <c:v>7.9455164585698066</c:v>
                </c:pt>
                <c:pt idx="16" formatCode="#,##0">
                  <c:v>8.0459770114942533</c:v>
                </c:pt>
                <c:pt idx="17" formatCode="#,##0">
                  <c:v>8.3164300202839758</c:v>
                </c:pt>
                <c:pt idx="18">
                  <c:v>6.9892473118279561</c:v>
                </c:pt>
                <c:pt idx="19">
                  <c:v>8.4790209790209801</c:v>
                </c:pt>
                <c:pt idx="20">
                  <c:v>8.7488240827845711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047888"/>
        <c:axId val="311048280"/>
      </c:lineChart>
      <c:catAx>
        <c:axId val="3110478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482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1048280"/>
        <c:scaling>
          <c:orientation val="minMax"/>
          <c:max val="10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47888"/>
        <c:crosses val="autoZero"/>
        <c:crossBetween val="midCat"/>
        <c:majorUnit val="25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39617494815008"/>
          <c:y val="0.16484376295068376"/>
          <c:w val="0.54466504514160852"/>
          <c:h val="8.1909656029838379E-2"/>
        </c:manualLayout>
      </c:layout>
      <c:overlay val="0"/>
      <c:spPr>
        <a:noFill/>
        <a:ln w="3011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helvetica"/>
              <a:ea typeface="helvetica"/>
              <a:cs typeface="helvetica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651685393258425E-2"/>
          <c:y val="0.10187351844177372"/>
          <c:w val="0.90511860174781456"/>
          <c:h val="0.807979665699682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Cigaretter (st)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1974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1978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1982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1986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1990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1994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1998</c:v>
                </c:pt>
                <c:pt idx="29">
                  <c:v>99</c:v>
                </c:pt>
                <c:pt idx="30">
                  <c:v>00</c:v>
                </c:pt>
                <c:pt idx="31">
                  <c:v>01</c:v>
                </c:pt>
                <c:pt idx="32">
                  <c:v>2002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2006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2010</c:v>
                </c:pt>
                <c:pt idx="41">
                  <c:v>11</c:v>
                </c:pt>
                <c:pt idx="42">
                  <c:v>12</c:v>
                </c:pt>
                <c:pt idx="43">
                  <c:v>13</c:v>
                </c:pt>
              </c:strCache>
            </c:strRef>
          </c:cat>
          <c:val>
            <c:numRef>
              <c:f>Sheet1!$B$2:$B$45</c:f>
              <c:numCache>
                <c:formatCode>#,##0</c:formatCode>
                <c:ptCount val="44"/>
                <c:pt idx="0">
                  <c:v>1610</c:v>
                </c:pt>
                <c:pt idx="1">
                  <c:v>1550</c:v>
                </c:pt>
                <c:pt idx="2">
                  <c:v>1750</c:v>
                </c:pt>
                <c:pt idx="3">
                  <c:v>1440</c:v>
                </c:pt>
                <c:pt idx="4">
                  <c:v>1710</c:v>
                </c:pt>
                <c:pt idx="5">
                  <c:v>1800</c:v>
                </c:pt>
                <c:pt idx="6">
                  <c:v>1840</c:v>
                </c:pt>
                <c:pt idx="7">
                  <c:v>1730</c:v>
                </c:pt>
                <c:pt idx="8">
                  <c:v>1780</c:v>
                </c:pt>
                <c:pt idx="9">
                  <c:v>1800</c:v>
                </c:pt>
                <c:pt idx="10">
                  <c:v>1780</c:v>
                </c:pt>
                <c:pt idx="11">
                  <c:v>1710</c:v>
                </c:pt>
                <c:pt idx="12">
                  <c:v>1790</c:v>
                </c:pt>
                <c:pt idx="13">
                  <c:v>1700</c:v>
                </c:pt>
                <c:pt idx="14">
                  <c:v>1690</c:v>
                </c:pt>
                <c:pt idx="15">
                  <c:v>1630</c:v>
                </c:pt>
                <c:pt idx="16">
                  <c:v>1630</c:v>
                </c:pt>
                <c:pt idx="17">
                  <c:v>1610</c:v>
                </c:pt>
                <c:pt idx="18">
                  <c:v>1620</c:v>
                </c:pt>
                <c:pt idx="19">
                  <c:v>1570</c:v>
                </c:pt>
                <c:pt idx="20">
                  <c:v>1510</c:v>
                </c:pt>
                <c:pt idx="21">
                  <c:v>1490</c:v>
                </c:pt>
                <c:pt idx="22">
                  <c:v>1550</c:v>
                </c:pt>
                <c:pt idx="23">
                  <c:v>1230</c:v>
                </c:pt>
                <c:pt idx="24">
                  <c:v>1220</c:v>
                </c:pt>
                <c:pt idx="25">
                  <c:v>1130</c:v>
                </c:pt>
                <c:pt idx="26">
                  <c:v>1150</c:v>
                </c:pt>
                <c:pt idx="27">
                  <c:v>830</c:v>
                </c:pt>
                <c:pt idx="28" formatCode="General">
                  <c:v>800</c:v>
                </c:pt>
                <c:pt idx="29">
                  <c:v>960</c:v>
                </c:pt>
                <c:pt idx="30">
                  <c:v>980</c:v>
                </c:pt>
                <c:pt idx="31">
                  <c:v>1000</c:v>
                </c:pt>
                <c:pt idx="32">
                  <c:v>1030</c:v>
                </c:pt>
                <c:pt idx="33">
                  <c:v>980</c:v>
                </c:pt>
                <c:pt idx="34">
                  <c:v>930</c:v>
                </c:pt>
                <c:pt idx="35">
                  <c:v>930</c:v>
                </c:pt>
                <c:pt idx="36">
                  <c:v>890</c:v>
                </c:pt>
                <c:pt idx="37">
                  <c:v>810</c:v>
                </c:pt>
                <c:pt idx="38">
                  <c:v>770</c:v>
                </c:pt>
                <c:pt idx="39">
                  <c:v>786.2</c:v>
                </c:pt>
                <c:pt idx="40">
                  <c:v>781</c:v>
                </c:pt>
                <c:pt idx="41" formatCode="0">
                  <c:v>662.28898048108931</c:v>
                </c:pt>
                <c:pt idx="42" formatCode="0">
                  <c:v>627.86938593808031</c:v>
                </c:pt>
                <c:pt idx="43" formatCode="0">
                  <c:v>601.86033105287959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Annan röktobak (g)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1974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1978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1982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1986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1990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1994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1998</c:v>
                </c:pt>
                <c:pt idx="29">
                  <c:v>99</c:v>
                </c:pt>
                <c:pt idx="30">
                  <c:v>00</c:v>
                </c:pt>
                <c:pt idx="31">
                  <c:v>01</c:v>
                </c:pt>
                <c:pt idx="32">
                  <c:v>2002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2006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2010</c:v>
                </c:pt>
                <c:pt idx="41">
                  <c:v>11</c:v>
                </c:pt>
                <c:pt idx="42">
                  <c:v>12</c:v>
                </c:pt>
                <c:pt idx="43">
                  <c:v>13</c:v>
                </c:pt>
              </c:strCache>
            </c:strRef>
          </c:cat>
          <c:val>
            <c:numRef>
              <c:f>Sheet1!$C$2:$C$45</c:f>
              <c:numCache>
                <c:formatCode>0</c:formatCode>
                <c:ptCount val="44"/>
                <c:pt idx="0">
                  <c:v>348.55511808580883</c:v>
                </c:pt>
                <c:pt idx="1">
                  <c:v>321.95993617865361</c:v>
                </c:pt>
                <c:pt idx="2">
                  <c:v>297.76728926864405</c:v>
                </c:pt>
                <c:pt idx="3">
                  <c:v>296.49991312025298</c:v>
                </c:pt>
                <c:pt idx="4">
                  <c:v>282.53180646633081</c:v>
                </c:pt>
                <c:pt idx="5">
                  <c:v>269.65049094627699</c:v>
                </c:pt>
                <c:pt idx="6">
                  <c:v>257.58125531711454</c:v>
                </c:pt>
                <c:pt idx="7">
                  <c:v>234.28395917026592</c:v>
                </c:pt>
                <c:pt idx="8">
                  <c:v>218.8464699564262</c:v>
                </c:pt>
                <c:pt idx="9">
                  <c:v>209.06056121464187</c:v>
                </c:pt>
                <c:pt idx="10">
                  <c:v>210.86106590343641</c:v>
                </c:pt>
                <c:pt idx="11">
                  <c:v>204.32119231907083</c:v>
                </c:pt>
                <c:pt idx="12">
                  <c:v>229.3419566303848</c:v>
                </c:pt>
                <c:pt idx="13">
                  <c:v>252.06702329482556</c:v>
                </c:pt>
                <c:pt idx="14">
                  <c:v>284.76729232493403</c:v>
                </c:pt>
                <c:pt idx="15">
                  <c:v>271.44428112262329</c:v>
                </c:pt>
                <c:pt idx="16">
                  <c:v>255.75751331414594</c:v>
                </c:pt>
                <c:pt idx="17">
                  <c:v>237.39779531843428</c:v>
                </c:pt>
                <c:pt idx="18">
                  <c:v>225.32856027239654</c:v>
                </c:pt>
                <c:pt idx="19">
                  <c:v>224.27645763575353</c:v>
                </c:pt>
                <c:pt idx="20">
                  <c:v>224.66442353429599</c:v>
                </c:pt>
                <c:pt idx="21">
                  <c:v>218.71909423362629</c:v>
                </c:pt>
                <c:pt idx="22">
                  <c:v>230.33932020083611</c:v>
                </c:pt>
                <c:pt idx="23">
                  <c:v>204.14733266505255</c:v>
                </c:pt>
                <c:pt idx="24">
                  <c:v>203.03846786723443</c:v>
                </c:pt>
                <c:pt idx="25">
                  <c:v>196.56774292624871</c:v>
                </c:pt>
                <c:pt idx="26">
                  <c:v>197</c:v>
                </c:pt>
                <c:pt idx="27">
                  <c:v>191.00951729613439</c:v>
                </c:pt>
                <c:pt idx="28">
                  <c:v>167.511248845669</c:v>
                </c:pt>
                <c:pt idx="29">
                  <c:v>142.78203871264665</c:v>
                </c:pt>
                <c:pt idx="30">
                  <c:v>138.87239347399242</c:v>
                </c:pt>
                <c:pt idx="31">
                  <c:v>134.10498026696794</c:v>
                </c:pt>
                <c:pt idx="32">
                  <c:v>130</c:v>
                </c:pt>
                <c:pt idx="33">
                  <c:v>120</c:v>
                </c:pt>
                <c:pt idx="34">
                  <c:v>129</c:v>
                </c:pt>
                <c:pt idx="35">
                  <c:v>136</c:v>
                </c:pt>
                <c:pt idx="36">
                  <c:v>113</c:v>
                </c:pt>
                <c:pt idx="37">
                  <c:v>92</c:v>
                </c:pt>
                <c:pt idx="38">
                  <c:v>39</c:v>
                </c:pt>
                <c:pt idx="39">
                  <c:v>44.51</c:v>
                </c:pt>
                <c:pt idx="40">
                  <c:v>43</c:v>
                </c:pt>
                <c:pt idx="41">
                  <c:v>35.47992627220389</c:v>
                </c:pt>
                <c:pt idx="42">
                  <c:v>26.74862006617278</c:v>
                </c:pt>
                <c:pt idx="43">
                  <c:v>22.975767724666724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 (g)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1970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1974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1978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1982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1986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1990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1994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1998</c:v>
                </c:pt>
                <c:pt idx="29">
                  <c:v>99</c:v>
                </c:pt>
                <c:pt idx="30">
                  <c:v>00</c:v>
                </c:pt>
                <c:pt idx="31">
                  <c:v>01</c:v>
                </c:pt>
                <c:pt idx="32">
                  <c:v>2002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2006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2010</c:v>
                </c:pt>
                <c:pt idx="41">
                  <c:v>11</c:v>
                </c:pt>
                <c:pt idx="42">
                  <c:v>12</c:v>
                </c:pt>
                <c:pt idx="43">
                  <c:v>13</c:v>
                </c:pt>
              </c:strCache>
            </c:strRef>
          </c:cat>
          <c:val>
            <c:numRef>
              <c:f>Sheet1!$D$2:$D$45</c:f>
              <c:numCache>
                <c:formatCode>0</c:formatCode>
                <c:ptCount val="44"/>
                <c:pt idx="0">
                  <c:v>394.57884480917158</c:v>
                </c:pt>
                <c:pt idx="1">
                  <c:v>410.05066932196564</c:v>
                </c:pt>
                <c:pt idx="2">
                  <c:v>414.01464436934646</c:v>
                </c:pt>
                <c:pt idx="3">
                  <c:v>420.24830782211586</c:v>
                </c:pt>
                <c:pt idx="4">
                  <c:v>434.61676136943231</c:v>
                </c:pt>
                <c:pt idx="5">
                  <c:v>452.95741715461941</c:v>
                </c:pt>
                <c:pt idx="6">
                  <c:v>488.65355336482946</c:v>
                </c:pt>
                <c:pt idx="7">
                  <c:v>512.31515079457631</c:v>
                </c:pt>
                <c:pt idx="8">
                  <c:v>521.65481273547027</c:v>
                </c:pt>
                <c:pt idx="9">
                  <c:v>534.7010031066128</c:v>
                </c:pt>
                <c:pt idx="10">
                  <c:v>548.47821613633391</c:v>
                </c:pt>
                <c:pt idx="11">
                  <c:v>559.39064961936435</c:v>
                </c:pt>
                <c:pt idx="12">
                  <c:v>581.72017275712187</c:v>
                </c:pt>
                <c:pt idx="13">
                  <c:v>593.9052847104399</c:v>
                </c:pt>
                <c:pt idx="14">
                  <c:v>636.21037150676341</c:v>
                </c:pt>
                <c:pt idx="15">
                  <c:v>667.27003877043785</c:v>
                </c:pt>
                <c:pt idx="16">
                  <c:v>680.99992006666889</c:v>
                </c:pt>
                <c:pt idx="17">
                  <c:v>680.869058656108</c:v>
                </c:pt>
                <c:pt idx="18">
                  <c:v>662.71408827873859</c:v>
                </c:pt>
                <c:pt idx="19">
                  <c:v>660.07499288835834</c:v>
                </c:pt>
                <c:pt idx="20">
                  <c:v>659.47123562158367</c:v>
                </c:pt>
                <c:pt idx="21">
                  <c:v>685.49937764991364</c:v>
                </c:pt>
                <c:pt idx="22">
                  <c:v>707.55151916907141</c:v>
                </c:pt>
                <c:pt idx="23">
                  <c:v>709.23234826492376</c:v>
                </c:pt>
                <c:pt idx="24">
                  <c:v>734.4720267186284</c:v>
                </c:pt>
                <c:pt idx="25">
                  <c:v>754.85922301294511</c:v>
                </c:pt>
                <c:pt idx="26">
                  <c:v>785.35957124410879</c:v>
                </c:pt>
                <c:pt idx="27">
                  <c:v>741.22265706759208</c:v>
                </c:pt>
                <c:pt idx="28">
                  <c:v>742.96655893489515</c:v>
                </c:pt>
                <c:pt idx="29">
                  <c:v>788.90541972201174</c:v>
                </c:pt>
                <c:pt idx="30">
                  <c:v>860.73247656666547</c:v>
                </c:pt>
                <c:pt idx="31">
                  <c:v>888.66900256910753</c:v>
                </c:pt>
                <c:pt idx="32">
                  <c:v>924</c:v>
                </c:pt>
                <c:pt idx="33">
                  <c:v>917</c:v>
                </c:pt>
                <c:pt idx="34">
                  <c:v>908</c:v>
                </c:pt>
                <c:pt idx="35">
                  <c:v>880</c:v>
                </c:pt>
                <c:pt idx="36">
                  <c:v>955</c:v>
                </c:pt>
                <c:pt idx="37">
                  <c:v>795</c:v>
                </c:pt>
                <c:pt idx="38">
                  <c:v>690</c:v>
                </c:pt>
                <c:pt idx="39">
                  <c:v>725.60900000000004</c:v>
                </c:pt>
                <c:pt idx="40">
                  <c:v>715</c:v>
                </c:pt>
                <c:pt idx="41">
                  <c:v>683.48124989784196</c:v>
                </c:pt>
                <c:pt idx="42">
                  <c:v>753.8571797528499</c:v>
                </c:pt>
                <c:pt idx="43">
                  <c:v>778.40448844068715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049064"/>
        <c:axId val="311049456"/>
      </c:lineChart>
      <c:catAx>
        <c:axId val="311049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4945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11049456"/>
        <c:scaling>
          <c:orientation val="minMax"/>
          <c:max val="2000"/>
        </c:scaling>
        <c:delete val="0"/>
        <c:axPos val="l"/>
        <c:majorGridlines>
          <c:spPr>
            <a:ln w="3098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49064"/>
        <c:crosses val="autoZero"/>
        <c:crossBetween val="midCat"/>
        <c:majorUnit val="500"/>
        <c:minorUnit val="4"/>
      </c:valAx>
      <c:spPr>
        <a:solidFill>
          <a:schemeClr val="tx1"/>
        </a:solidFill>
        <a:ln w="309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6216758221551721"/>
          <c:y val="0.10105263157894737"/>
          <c:w val="0.43781903358464114"/>
          <c:h val="0.19247940323249069"/>
        </c:manualLayout>
      </c:layout>
      <c:overlay val="0"/>
      <c:spPr>
        <a:noFill/>
        <a:ln w="3098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651685393258425E-2"/>
          <c:y val="0.17772172527215752"/>
          <c:w val="0.90511860174781456"/>
          <c:h val="0.7168604940641194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Legalt försålda a)</c:v>
                </c:pt>
              </c:strCache>
            </c:strRef>
          </c:tx>
          <c:spPr>
            <a:ln w="38100"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Resandeinförda</c:v>
                </c:pt>
              </c:strCache>
            </c:strRef>
          </c:tx>
          <c:spPr>
            <a:ln w="38100">
              <a:solidFill>
                <a:srgbClr val="9BBB59"/>
              </a:solidFill>
              <a:prstDash val="solid"/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Smuggel</c:v>
                </c:pt>
              </c:strCache>
            </c:strRef>
          </c:tx>
          <c:spPr>
            <a:ln w="38100">
              <a:solidFill>
                <a:srgbClr val="C0504D"/>
              </a:solidFill>
              <a:prstDash val="solid"/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Privatimporterade</c:v>
                </c:pt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ysClr val="window" lastClr="FFFFFF">
                  <a:lumMod val="65000"/>
                </a:sysClr>
              </a:solidFill>
              <a:prstDash val="sysDash"/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</c:strCache>
            </c:strRef>
          </c:cat>
          <c:val>
            <c:numRef>
              <c:f>Sheet1!$B$6:$K$6</c:f>
              <c:numCache>
                <c:formatCode>#,##0</c:formatCode>
                <c:ptCount val="10"/>
                <c:pt idx="0">
                  <c:v>8929</c:v>
                </c:pt>
                <c:pt idx="1">
                  <c:v>8644</c:v>
                </c:pt>
                <c:pt idx="2">
                  <c:v>8666</c:v>
                </c:pt>
                <c:pt idx="3">
                  <c:v>7618</c:v>
                </c:pt>
                <c:pt idx="4">
                  <c:v>7174</c:v>
                </c:pt>
                <c:pt idx="5">
                  <c:v>6678</c:v>
                </c:pt>
                <c:pt idx="6">
                  <c:v>6698</c:v>
                </c:pt>
                <c:pt idx="7">
                  <c:v>6709</c:v>
                </c:pt>
                <c:pt idx="8">
                  <c:v>7363</c:v>
                </c:pt>
                <c:pt idx="9">
                  <c:v>6462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050240"/>
        <c:axId val="311050632"/>
      </c:lineChart>
      <c:catAx>
        <c:axId val="31105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50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050632"/>
        <c:scaling>
          <c:orientation val="minMax"/>
          <c:max val="10000"/>
        </c:scaling>
        <c:delete val="0"/>
        <c:axPos val="l"/>
        <c:majorGridlines>
          <c:spPr>
            <a:ln w="3098">
              <a:solidFill>
                <a:sysClr val="window" lastClr="FFFFFF">
                  <a:lumMod val="65000"/>
                </a:sys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50240"/>
        <c:crosses val="autoZero"/>
        <c:crossBetween val="midCat"/>
        <c:majorUnit val="5000"/>
        <c:minorUnit val="4"/>
      </c:valAx>
      <c:spPr>
        <a:solidFill>
          <a:sysClr val="window" lastClr="FFFFFF"/>
        </a:solidFill>
        <a:ln w="30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22E-2"/>
          <c:y val="3.4646653543307093E-2"/>
          <c:w val="0.96040689356511755"/>
          <c:h val="0.86508169291339243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noFill/>
            </a:ln>
            <a:effectLst/>
          </c:spPr>
          <c:dPt>
            <c:idx val="1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cat>
            <c:strRef>
              <c:f>Blad1!$A$2:$A$5</c:f>
              <c:strCache>
                <c:ptCount val="4"/>
                <c:pt idx="0">
                  <c:v>Legalt försålda</c:v>
                </c:pt>
                <c:pt idx="1">
                  <c:v>Resandeinförda</c:v>
                </c:pt>
                <c:pt idx="2">
                  <c:v>Smuggel</c:v>
                </c:pt>
                <c:pt idx="3">
                  <c:v>Privatimporterade</c:v>
                </c:pt>
              </c:strCache>
            </c:strRef>
          </c:cat>
          <c:val>
            <c:numRef>
              <c:f>Blad1!$B$2:$B$5</c:f>
              <c:numCache>
                <c:formatCode>0</c:formatCode>
                <c:ptCount val="4"/>
                <c:pt idx="0">
                  <c:v>95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6.9868995633187894E-2"/>
          <c:w val="0.93266832917705556"/>
          <c:h val="0.834061135371179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Sheet1!$B$2:$B$33</c:f>
              <c:numCache>
                <c:formatCode>#,##0</c:formatCode>
                <c:ptCount val="32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10</c:v>
                </c:pt>
                <c:pt idx="5">
                  <c:v>10</c:v>
                </c:pt>
                <c:pt idx="6">
                  <c:v>11.902319580052019</c:v>
                </c:pt>
                <c:pt idx="7">
                  <c:v>12.409125912453845</c:v>
                </c:pt>
                <c:pt idx="8">
                  <c:v>13.241709581756901</c:v>
                </c:pt>
                <c:pt idx="9">
                  <c:v>15.336132949224337</c:v>
                </c:pt>
                <c:pt idx="10">
                  <c:v>13.47602888388773</c:v>
                </c:pt>
                <c:pt idx="11">
                  <c:v>11.778171481980031</c:v>
                </c:pt>
                <c:pt idx="12">
                  <c:v>12.043028713335961</c:v>
                </c:pt>
                <c:pt idx="13">
                  <c:v>12.667625891072086</c:v>
                </c:pt>
                <c:pt idx="14">
                  <c:v>11.989433294233184</c:v>
                </c:pt>
                <c:pt idx="29">
                  <c:v>5.4259774233333706</c:v>
                </c:pt>
                <c:pt idx="30">
                  <c:v>4.8926913661709897</c:v>
                </c:pt>
                <c:pt idx="31">
                  <c:v>4.2933754637642814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32"/>
                <c:pt idx="14" formatCode="#,##0">
                  <c:v>12.053719692408457</c:v>
                </c:pt>
                <c:pt idx="15" formatCode="#,##0">
                  <c:v>11.846199230474594</c:v>
                </c:pt>
                <c:pt idx="16" formatCode="#,##0">
                  <c:v>9.5490592500235767</c:v>
                </c:pt>
                <c:pt idx="17" formatCode="#,##0">
                  <c:v>10.211228187727167</c:v>
                </c:pt>
                <c:pt idx="18" formatCode="#,##0">
                  <c:v>10.24447526246643</c:v>
                </c:pt>
                <c:pt idx="19" formatCode="#,##0">
                  <c:v>8.5165972542464985</c:v>
                </c:pt>
                <c:pt idx="20" formatCode="#,##0">
                  <c:v>6.2629846202592976</c:v>
                </c:pt>
                <c:pt idx="21" formatCode="#,##0">
                  <c:v>5.2696125768981288</c:v>
                </c:pt>
                <c:pt idx="22" formatCode="#,##0">
                  <c:v>5.4229817894744849</c:v>
                </c:pt>
                <c:pt idx="23" formatCode="#,##0">
                  <c:v>6.7131337423892248</c:v>
                </c:pt>
                <c:pt idx="24" formatCode="#,##0">
                  <c:v>6.0626721511749757</c:v>
                </c:pt>
                <c:pt idx="25" formatCode="#,##0">
                  <c:v>7.3875854666410579</c:v>
                </c:pt>
                <c:pt idx="26" formatCode="#,##0">
                  <c:v>9.8530217401633617</c:v>
                </c:pt>
                <c:pt idx="27" formatCode="#,##0">
                  <c:v>9.5485215737243667</c:v>
                </c:pt>
                <c:pt idx="28" formatCode="#,##0">
                  <c:v>7.7761674209462228</c:v>
                </c:pt>
                <c:pt idx="29" formatCode="#,##0">
                  <c:v>7.1918842090096922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Sheet1!$D$2:$D$33</c:f>
              <c:numCache>
                <c:formatCode>#,##0</c:formatCode>
                <c:ptCount val="32"/>
                <c:pt idx="0">
                  <c:v>18</c:v>
                </c:pt>
                <c:pt idx="1">
                  <c:v>16</c:v>
                </c:pt>
                <c:pt idx="2">
                  <c:v>14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17.156085802669658</c:v>
                </c:pt>
                <c:pt idx="7">
                  <c:v>19.647417958714726</c:v>
                </c:pt>
                <c:pt idx="8">
                  <c:v>17.633563108771185</c:v>
                </c:pt>
                <c:pt idx="9">
                  <c:v>18.171105081859984</c:v>
                </c:pt>
                <c:pt idx="10">
                  <c:v>17.134396004360656</c:v>
                </c:pt>
                <c:pt idx="11">
                  <c:v>19.28261858122903</c:v>
                </c:pt>
                <c:pt idx="12">
                  <c:v>17.299414467821254</c:v>
                </c:pt>
                <c:pt idx="13">
                  <c:v>17.719375189529117</c:v>
                </c:pt>
                <c:pt idx="14">
                  <c:v>16.055651469900663</c:v>
                </c:pt>
                <c:pt idx="29">
                  <c:v>6.3370716248664873</c:v>
                </c:pt>
                <c:pt idx="30">
                  <c:v>5.4827506688138952</c:v>
                </c:pt>
                <c:pt idx="31">
                  <c:v>6.2594743332073381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32"/>
                <c:pt idx="14" formatCode="#,##0">
                  <c:v>16.315449927683645</c:v>
                </c:pt>
                <c:pt idx="15" formatCode="#,##0">
                  <c:v>14.674080204147943</c:v>
                </c:pt>
                <c:pt idx="16" formatCode="#,##0">
                  <c:v>17.972405598703915</c:v>
                </c:pt>
                <c:pt idx="17" formatCode="#,##0">
                  <c:v>13.861908130176719</c:v>
                </c:pt>
                <c:pt idx="18" formatCode="#,##0">
                  <c:v>15.664728955226987</c:v>
                </c:pt>
                <c:pt idx="19" formatCode="#,##0">
                  <c:v>15.091112522407368</c:v>
                </c:pt>
                <c:pt idx="20" formatCode="#,##0">
                  <c:v>13.297897219995001</c:v>
                </c:pt>
                <c:pt idx="21" formatCode="#,##0">
                  <c:v>12.739051506103577</c:v>
                </c:pt>
                <c:pt idx="22" formatCode="#,##0">
                  <c:v>12.351275677072008</c:v>
                </c:pt>
                <c:pt idx="23" formatCode="#,##0">
                  <c:v>10.394374371532306</c:v>
                </c:pt>
                <c:pt idx="24" formatCode="#,##0">
                  <c:v>10.467766341822964</c:v>
                </c:pt>
                <c:pt idx="25" formatCode="#,##0">
                  <c:v>11.48312887625328</c:v>
                </c:pt>
                <c:pt idx="26" formatCode="#,##0">
                  <c:v>11.907689356874595</c:v>
                </c:pt>
                <c:pt idx="27" formatCode="#,##0">
                  <c:v>12.479479778947537</c:v>
                </c:pt>
                <c:pt idx="28" formatCode="#,##0">
                  <c:v>11.416816015330316</c:v>
                </c:pt>
                <c:pt idx="29" formatCode="#,##0">
                  <c:v>9.0191829148858602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Sheet1!$F$2:$F$33</c:f>
              <c:numCache>
                <c:formatCode>General</c:formatCode>
                <c:ptCount val="32"/>
                <c:pt idx="21" formatCode="#,##0">
                  <c:v>8.9109381224380186</c:v>
                </c:pt>
                <c:pt idx="22" formatCode="#,##0">
                  <c:v>7.3769487603335513</c:v>
                </c:pt>
                <c:pt idx="23" formatCode="#,##0">
                  <c:v>7.5549314403627257</c:v>
                </c:pt>
                <c:pt idx="24" formatCode="#,##0">
                  <c:v>10.532445249366134</c:v>
                </c:pt>
                <c:pt idx="25" formatCode="#,##0">
                  <c:v>10.947187252901749</c:v>
                </c:pt>
                <c:pt idx="26" formatCode="#,##0">
                  <c:v>11.528403255872833</c:v>
                </c:pt>
                <c:pt idx="27" formatCode="#,##0">
                  <c:v>14.127903216433118</c:v>
                </c:pt>
                <c:pt idx="28" formatCode="#,##0">
                  <c:v>12.070435632179173</c:v>
                </c:pt>
                <c:pt idx="29" formatCode="#,##0">
                  <c:v>12.682098294049958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Sheet1!$G$2:$G$33</c:f>
              <c:numCache>
                <c:formatCode>General</c:formatCode>
                <c:ptCount val="32"/>
                <c:pt idx="29" formatCode="#,##0">
                  <c:v>10.070095268976225</c:v>
                </c:pt>
                <c:pt idx="30" formatCode="#,##0">
                  <c:v>9.0185693183175175</c:v>
                </c:pt>
                <c:pt idx="31" formatCode="#,##0">
                  <c:v>9.8850439888931305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Sheet1!$H$2:$H$33</c:f>
              <c:numCache>
                <c:formatCode>General</c:formatCode>
                <c:ptCount val="32"/>
                <c:pt idx="21" formatCode="#,##0">
                  <c:v>16.839298120817279</c:v>
                </c:pt>
                <c:pt idx="22" formatCode="#,##0">
                  <c:v>17.398726068258036</c:v>
                </c:pt>
                <c:pt idx="23" formatCode="#,##0">
                  <c:v>15.880140660508852</c:v>
                </c:pt>
                <c:pt idx="24" formatCode="#,##0">
                  <c:v>14.678743035894582</c:v>
                </c:pt>
                <c:pt idx="25" formatCode="#,##0">
                  <c:v>16.418073986737564</c:v>
                </c:pt>
                <c:pt idx="26" formatCode="#,##0">
                  <c:v>19.072465383664024</c:v>
                </c:pt>
                <c:pt idx="27" formatCode="#,##0">
                  <c:v>17.785232057941894</c:v>
                </c:pt>
                <c:pt idx="28" formatCode="#,##0">
                  <c:v>18.512595457428677</c:v>
                </c:pt>
                <c:pt idx="29" formatCode="#,##0">
                  <c:v>17.194644699943275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1983</c:v>
                </c:pt>
                <c:pt idx="1">
                  <c:v>84</c:v>
                </c:pt>
                <c:pt idx="2">
                  <c:v>1985</c:v>
                </c:pt>
                <c:pt idx="3">
                  <c:v>1986</c:v>
                </c:pt>
                <c:pt idx="4">
                  <c:v>87</c:v>
                </c:pt>
                <c:pt idx="5">
                  <c:v>88</c:v>
                </c:pt>
                <c:pt idx="6">
                  <c:v>1989</c:v>
                </c:pt>
                <c:pt idx="7">
                  <c:v>90</c:v>
                </c:pt>
                <c:pt idx="8">
                  <c:v>91</c:v>
                </c:pt>
                <c:pt idx="9">
                  <c:v>1992</c:v>
                </c:pt>
                <c:pt idx="10">
                  <c:v>93</c:v>
                </c:pt>
                <c:pt idx="11">
                  <c:v>94</c:v>
                </c:pt>
                <c:pt idx="12">
                  <c:v>1995</c:v>
                </c:pt>
                <c:pt idx="13">
                  <c:v>96</c:v>
                </c:pt>
                <c:pt idx="14">
                  <c:v>97</c:v>
                </c:pt>
                <c:pt idx="15">
                  <c:v>1998</c:v>
                </c:pt>
                <c:pt idx="16">
                  <c:v>99</c:v>
                </c:pt>
                <c:pt idx="17">
                  <c:v>00</c:v>
                </c:pt>
                <c:pt idx="18">
                  <c:v>2001</c:v>
                </c:pt>
                <c:pt idx="19">
                  <c:v>02</c:v>
                </c:pt>
                <c:pt idx="20">
                  <c:v>03</c:v>
                </c:pt>
                <c:pt idx="21">
                  <c:v>2004</c:v>
                </c:pt>
                <c:pt idx="22">
                  <c:v>05</c:v>
                </c:pt>
                <c:pt idx="23">
                  <c:v>06</c:v>
                </c:pt>
                <c:pt idx="24">
                  <c:v>2007</c:v>
                </c:pt>
                <c:pt idx="25">
                  <c:v>08</c:v>
                </c:pt>
                <c:pt idx="26">
                  <c:v>09</c:v>
                </c:pt>
                <c:pt idx="27">
                  <c:v>2010</c:v>
                </c:pt>
                <c:pt idx="28">
                  <c:v>11</c:v>
                </c:pt>
                <c:pt idx="29">
                  <c:v>12</c:v>
                </c:pt>
                <c:pt idx="30">
                  <c:v>2013</c:v>
                </c:pt>
                <c:pt idx="31">
                  <c:v>14</c:v>
                </c:pt>
              </c:strCache>
            </c:strRef>
          </c:cat>
          <c:val>
            <c:numRef>
              <c:f>Sheet1!$I$2:$I$33</c:f>
              <c:numCache>
                <c:formatCode>General</c:formatCode>
                <c:ptCount val="32"/>
                <c:pt idx="29" formatCode="#,##0">
                  <c:v>15.413427498121623</c:v>
                </c:pt>
                <c:pt idx="30" formatCode="#,##0">
                  <c:v>13.594523786593536</c:v>
                </c:pt>
                <c:pt idx="31" formatCode="#,##0">
                  <c:v>11.313945351214556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737920"/>
        <c:axId val="307738312"/>
      </c:lineChart>
      <c:catAx>
        <c:axId val="30773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831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7738312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7920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39239166044117263"/>
          <c:y val="9.7038876003059035E-2"/>
          <c:w val="0.45166990588821215"/>
          <c:h val="0.14221970922945784"/>
        </c:manualLayout>
      </c:layout>
      <c:overlay val="0"/>
      <c:spPr>
        <a:noFill/>
        <a:ln w="316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377833753149033E-2"/>
          <c:y val="5.9574468085106393E-2"/>
          <c:w val="0.93198992443324935"/>
          <c:h val="0.8468085106383150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Män, dagligrökning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Sheet1!$B$2:$B$19</c:f>
              <c:numCache>
                <c:formatCode>###0</c:formatCode>
                <c:ptCount val="18"/>
                <c:pt idx="0">
                  <c:v>35.1</c:v>
                </c:pt>
                <c:pt idx="1">
                  <c:v>32.799999999999997</c:v>
                </c:pt>
                <c:pt idx="2">
                  <c:v>31.5</c:v>
                </c:pt>
                <c:pt idx="3">
                  <c:v>29.1</c:v>
                </c:pt>
                <c:pt idx="4">
                  <c:v>26.6</c:v>
                </c:pt>
                <c:pt idx="5">
                  <c:v>25.8</c:v>
                </c:pt>
                <c:pt idx="6">
                  <c:v>24.3</c:v>
                </c:pt>
                <c:pt idx="7">
                  <c:v>21.8</c:v>
                </c:pt>
                <c:pt idx="8">
                  <c:v>18.8</c:v>
                </c:pt>
                <c:pt idx="9">
                  <c:v>17.899999999999999</c:v>
                </c:pt>
                <c:pt idx="10">
                  <c:v>17.399999999999999</c:v>
                </c:pt>
                <c:pt idx="11">
                  <c:v>16.5</c:v>
                </c:pt>
                <c:pt idx="12">
                  <c:v>14.4</c:v>
                </c:pt>
                <c:pt idx="13">
                  <c:v>12.4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13" formatCode="###0">
                  <c:v>14.1</c:v>
                </c:pt>
                <c:pt idx="14" formatCode="###0">
                  <c:v>12.9</c:v>
                </c:pt>
                <c:pt idx="15" formatCode="###0">
                  <c:v>13.3</c:v>
                </c:pt>
                <c:pt idx="16" formatCode="###0">
                  <c:v>12.7</c:v>
                </c:pt>
                <c:pt idx="17" formatCode="###0.0">
                  <c:v>11.3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Män,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dPt>
            <c:idx val="28"/>
            <c:marker>
              <c:symbol val="circle"/>
              <c:size val="8"/>
              <c:spPr>
                <a:solidFill>
                  <a:schemeClr val="accent1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4" formatCode="###0">
                  <c:v>36.5</c:v>
                </c:pt>
                <c:pt idx="5" formatCode="###0">
                  <c:v>37.4</c:v>
                </c:pt>
                <c:pt idx="6" formatCode="###0">
                  <c:v>35.700000000000003</c:v>
                </c:pt>
                <c:pt idx="7" formatCode="###0">
                  <c:v>34.200000000000003</c:v>
                </c:pt>
                <c:pt idx="8" formatCode="###0">
                  <c:v>30</c:v>
                </c:pt>
                <c:pt idx="9" formatCode="###0">
                  <c:v>29.9</c:v>
                </c:pt>
                <c:pt idx="10" formatCode="###0">
                  <c:v>30.2</c:v>
                </c:pt>
                <c:pt idx="11" formatCode="###0">
                  <c:v>29</c:v>
                </c:pt>
                <c:pt idx="12" formatCode="###0">
                  <c:v>25.9</c:v>
                </c:pt>
                <c:pt idx="13" formatCode="###0">
                  <c:v>25.1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13" formatCode="###0">
                  <c:v>26.1</c:v>
                </c:pt>
                <c:pt idx="14" formatCode="###0">
                  <c:v>22.6</c:v>
                </c:pt>
                <c:pt idx="15" formatCode="###0">
                  <c:v>23.700000000000003</c:v>
                </c:pt>
                <c:pt idx="16" formatCode="###0">
                  <c:v>23.7</c:v>
                </c:pt>
                <c:pt idx="17" formatCode="###0.0">
                  <c:v>23.4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Kvinnor, dagligrökning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Sheet1!$F$2:$F$19</c:f>
              <c:numCache>
                <c:formatCode>###0</c:formatCode>
                <c:ptCount val="18"/>
                <c:pt idx="0">
                  <c:v>27.9</c:v>
                </c:pt>
                <c:pt idx="1">
                  <c:v>27.1</c:v>
                </c:pt>
                <c:pt idx="2">
                  <c:v>27.6</c:v>
                </c:pt>
                <c:pt idx="3">
                  <c:v>26.3</c:v>
                </c:pt>
                <c:pt idx="4">
                  <c:v>26.3</c:v>
                </c:pt>
                <c:pt idx="5">
                  <c:v>25.2</c:v>
                </c:pt>
                <c:pt idx="6">
                  <c:v>25</c:v>
                </c:pt>
                <c:pt idx="7">
                  <c:v>23.7</c:v>
                </c:pt>
                <c:pt idx="8">
                  <c:v>22.6</c:v>
                </c:pt>
                <c:pt idx="9">
                  <c:v>20.2</c:v>
                </c:pt>
                <c:pt idx="10">
                  <c:v>20.399999999999999</c:v>
                </c:pt>
                <c:pt idx="11">
                  <c:v>18.8</c:v>
                </c:pt>
                <c:pt idx="12">
                  <c:v>17.7</c:v>
                </c:pt>
                <c:pt idx="13">
                  <c:v>17.100000000000001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13" formatCode="###0">
                  <c:v>16.3</c:v>
                </c:pt>
                <c:pt idx="14" formatCode="###0">
                  <c:v>15.2</c:v>
                </c:pt>
                <c:pt idx="15" formatCode="###0">
                  <c:v>15.9</c:v>
                </c:pt>
                <c:pt idx="16" formatCode="###0">
                  <c:v>14.7</c:v>
                </c:pt>
                <c:pt idx="17" formatCode="###0.0">
                  <c:v>12.7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Kvinnor,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4" formatCode="###0">
                  <c:v>33.4</c:v>
                </c:pt>
                <c:pt idx="5" formatCode="###0">
                  <c:v>33</c:v>
                </c:pt>
                <c:pt idx="6" formatCode="###0">
                  <c:v>33.4</c:v>
                </c:pt>
                <c:pt idx="7" formatCode="###0">
                  <c:v>32</c:v>
                </c:pt>
                <c:pt idx="8" formatCode="###0">
                  <c:v>30.6</c:v>
                </c:pt>
                <c:pt idx="9" formatCode="###0">
                  <c:v>29.4</c:v>
                </c:pt>
                <c:pt idx="10" formatCode="###0">
                  <c:v>29.9</c:v>
                </c:pt>
                <c:pt idx="11" formatCode="###0">
                  <c:v>27.700000000000003</c:v>
                </c:pt>
                <c:pt idx="12" formatCode="###0">
                  <c:v>25.5</c:v>
                </c:pt>
                <c:pt idx="13" formatCode="###0">
                  <c:v>23.900000000000002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13" formatCode="###0">
                  <c:v>23.9</c:v>
                </c:pt>
                <c:pt idx="14" formatCode="###0">
                  <c:v>23.5</c:v>
                </c:pt>
                <c:pt idx="15" formatCode="###0">
                  <c:v>23.3</c:v>
                </c:pt>
                <c:pt idx="16" formatCode="###0">
                  <c:v>22.299999999999997</c:v>
                </c:pt>
                <c:pt idx="17" formatCode="###0.0">
                  <c:v>20.5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737136"/>
        <c:axId val="307736744"/>
      </c:lineChart>
      <c:catAx>
        <c:axId val="30773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6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736744"/>
        <c:scaling>
          <c:orientation val="minMax"/>
          <c:max val="50"/>
        </c:scaling>
        <c:delete val="0"/>
        <c:axPos val="l"/>
        <c:majorGridlines>
          <c:spPr>
            <a:ln w="31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1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7136"/>
        <c:crosses val="autoZero"/>
        <c:crossBetween val="midCat"/>
        <c:majorUnit val="10"/>
        <c:minorUnit val="4"/>
      </c:valAx>
      <c:spPr>
        <a:solidFill>
          <a:schemeClr val="tx1"/>
        </a:solidFill>
        <a:ln w="31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8790969917911651"/>
          <c:y val="6.7368421052631577E-2"/>
          <c:w val="0.72278845792472024"/>
          <c:h val="0.11999484383696941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18892238427913E-2"/>
          <c:y val="5.6060788844449524E-2"/>
          <c:w val="0.89835206159566583"/>
          <c:h val="0.8489361702127655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Registrerad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Sheet1!$B$2:$B$14</c:f>
              <c:numCache>
                <c:formatCode>0.00</c:formatCode>
                <c:ptCount val="13"/>
                <c:pt idx="0">
                  <c:v>6.5</c:v>
                </c:pt>
                <c:pt idx="1">
                  <c:v>6.88</c:v>
                </c:pt>
                <c:pt idx="2">
                  <c:v>6.88</c:v>
                </c:pt>
                <c:pt idx="3">
                  <c:v>6.51</c:v>
                </c:pt>
                <c:pt idx="4">
                  <c:v>6.53</c:v>
                </c:pt>
                <c:pt idx="5">
                  <c:v>6.81</c:v>
                </c:pt>
                <c:pt idx="6">
                  <c:v>6.98</c:v>
                </c:pt>
                <c:pt idx="7">
                  <c:v>7.02</c:v>
                </c:pt>
                <c:pt idx="8">
                  <c:v>7.34</c:v>
                </c:pt>
                <c:pt idx="9">
                  <c:v>7.31</c:v>
                </c:pt>
                <c:pt idx="10">
                  <c:v>7.35</c:v>
                </c:pt>
                <c:pt idx="11">
                  <c:v>7.24</c:v>
                </c:pt>
                <c:pt idx="12">
                  <c:v>7.36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Oregistrerad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Sheet1!$C$2:$C$14</c:f>
              <c:numCache>
                <c:formatCode>0.00</c:formatCode>
                <c:ptCount val="13"/>
                <c:pt idx="0">
                  <c:v>2.3199999999999998</c:v>
                </c:pt>
                <c:pt idx="1">
                  <c:v>2.65</c:v>
                </c:pt>
                <c:pt idx="2">
                  <c:v>3.14</c:v>
                </c:pt>
                <c:pt idx="3">
                  <c:v>4.05</c:v>
                </c:pt>
                <c:pt idx="4">
                  <c:v>3.73</c:v>
                </c:pt>
                <c:pt idx="5">
                  <c:v>3.29</c:v>
                </c:pt>
                <c:pt idx="6">
                  <c:v>2.87</c:v>
                </c:pt>
                <c:pt idx="7">
                  <c:v>2.82</c:v>
                </c:pt>
                <c:pt idx="8">
                  <c:v>2.16</c:v>
                </c:pt>
                <c:pt idx="9">
                  <c:v>2.11</c:v>
                </c:pt>
                <c:pt idx="10">
                  <c:v>2.17</c:v>
                </c:pt>
                <c:pt idx="11">
                  <c:v>1.87</c:v>
                </c:pt>
                <c:pt idx="12">
                  <c:v>2.5099999999999998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Sheet1!$D$2:$D$14</c:f>
              <c:numCache>
                <c:formatCode>0.00</c:formatCode>
                <c:ptCount val="13"/>
                <c:pt idx="0">
                  <c:v>8.82</c:v>
                </c:pt>
                <c:pt idx="1">
                  <c:v>9.5299999999999994</c:v>
                </c:pt>
                <c:pt idx="2">
                  <c:v>10.02</c:v>
                </c:pt>
                <c:pt idx="3">
                  <c:v>10.56</c:v>
                </c:pt>
                <c:pt idx="4">
                  <c:v>10.26</c:v>
                </c:pt>
                <c:pt idx="5">
                  <c:v>10.1</c:v>
                </c:pt>
                <c:pt idx="6">
                  <c:v>9.85</c:v>
                </c:pt>
                <c:pt idx="7">
                  <c:v>9.83</c:v>
                </c:pt>
                <c:pt idx="8">
                  <c:v>9.5</c:v>
                </c:pt>
                <c:pt idx="9">
                  <c:v>9.43</c:v>
                </c:pt>
                <c:pt idx="10">
                  <c:v>9.52</c:v>
                </c:pt>
                <c:pt idx="11">
                  <c:v>9.11</c:v>
                </c:pt>
                <c:pt idx="12">
                  <c:v>9.8699999999999992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391616"/>
        <c:axId val="307392008"/>
      </c:lineChart>
      <c:catAx>
        <c:axId val="30739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392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392008"/>
        <c:scaling>
          <c:orientation val="minMax"/>
          <c:max val="12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391616"/>
        <c:crosses val="autoZero"/>
        <c:crossBetween val="midCat"/>
        <c:majorUnit val="2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3867860289899363"/>
          <c:y val="8.5106426212853248E-2"/>
          <c:w val="0.48706191121754983"/>
          <c:h val="6.9750917042608829E-2"/>
        </c:manualLayout>
      </c:layout>
      <c:overlay val="0"/>
      <c:spPr>
        <a:noFill/>
        <a:ln w="314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61803006604898E-2"/>
          <c:y val="3.2193158953722351E-2"/>
          <c:w val="0.92656445455394576"/>
          <c:h val="0.73009156620586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16–24 år    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31.1</c:v>
                </c:pt>
                <c:pt idx="1">
                  <c:v>26.2</c:v>
                </c:pt>
                <c:pt idx="2">
                  <c:v>21.7</c:v>
                </c:pt>
                <c:pt idx="3">
                  <c:v>16.899999999999999</c:v>
                </c:pt>
                <c:pt idx="4">
                  <c:v>17.399999999999999</c:v>
                </c:pt>
                <c:pt idx="5">
                  <c:v>16</c:v>
                </c:pt>
                <c:pt idx="6">
                  <c:v>11.2</c:v>
                </c:pt>
                <c:pt idx="7">
                  <c:v>11.4</c:v>
                </c:pt>
                <c:pt idx="8">
                  <c:v>13.4</c:v>
                </c:pt>
                <c:pt idx="9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25–34 år    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40.299999999999997</c:v>
                </c:pt>
                <c:pt idx="1">
                  <c:v>35.799999999999997</c:v>
                </c:pt>
                <c:pt idx="2">
                  <c:v>31.1</c:v>
                </c:pt>
                <c:pt idx="3">
                  <c:v>26.7</c:v>
                </c:pt>
                <c:pt idx="4">
                  <c:v>19.7</c:v>
                </c:pt>
                <c:pt idx="5">
                  <c:v>16.8</c:v>
                </c:pt>
                <c:pt idx="6">
                  <c:v>13.7</c:v>
                </c:pt>
                <c:pt idx="7">
                  <c:v>13.8</c:v>
                </c:pt>
                <c:pt idx="8">
                  <c:v>12.3</c:v>
                </c:pt>
                <c:pt idx="9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35–44 år    </c:v>
                </c:pt>
              </c:strCache>
            </c:strRef>
          </c:tx>
          <c:spPr>
            <a:solidFill>
              <a:srgbClr val="F29200"/>
            </a:solidFill>
            <a:ln w="38100"/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Sheet1!$D$2:$D$11</c:f>
              <c:numCache>
                <c:formatCode>0.0</c:formatCode>
                <c:ptCount val="10"/>
                <c:pt idx="0">
                  <c:v>37.700000000000003</c:v>
                </c:pt>
                <c:pt idx="1">
                  <c:v>36.5</c:v>
                </c:pt>
                <c:pt idx="2">
                  <c:v>34.299999999999997</c:v>
                </c:pt>
                <c:pt idx="3">
                  <c:v>30.6</c:v>
                </c:pt>
                <c:pt idx="4">
                  <c:v>24.7</c:v>
                </c:pt>
                <c:pt idx="5">
                  <c:v>20.7</c:v>
                </c:pt>
                <c:pt idx="6">
                  <c:v>16.100000000000001</c:v>
                </c:pt>
                <c:pt idx="7">
                  <c:v>13.3</c:v>
                </c:pt>
                <c:pt idx="8">
                  <c:v>12.3</c:v>
                </c:pt>
                <c:pt idx="9">
                  <c:v>9.1999999999999993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45–54 år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Sheet1!$E$2:$E$11</c:f>
              <c:numCache>
                <c:formatCode>0.0</c:formatCode>
                <c:ptCount val="10"/>
                <c:pt idx="0">
                  <c:v>33.1</c:v>
                </c:pt>
                <c:pt idx="1">
                  <c:v>34</c:v>
                </c:pt>
                <c:pt idx="2">
                  <c:v>30.8</c:v>
                </c:pt>
                <c:pt idx="3">
                  <c:v>32.200000000000003</c:v>
                </c:pt>
                <c:pt idx="4">
                  <c:v>26.9</c:v>
                </c:pt>
                <c:pt idx="5">
                  <c:v>23.1</c:v>
                </c:pt>
                <c:pt idx="6">
                  <c:v>22.4</c:v>
                </c:pt>
                <c:pt idx="7">
                  <c:v>20</c:v>
                </c:pt>
                <c:pt idx="8">
                  <c:v>19.3</c:v>
                </c:pt>
                <c:pt idx="9">
                  <c:v>14.3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55–64 år    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Sheet1!$F$2:$F$11</c:f>
              <c:numCache>
                <c:formatCode>0.0</c:formatCode>
                <c:ptCount val="10"/>
                <c:pt idx="0">
                  <c:v>27.5</c:v>
                </c:pt>
                <c:pt idx="1">
                  <c:v>30</c:v>
                </c:pt>
                <c:pt idx="2">
                  <c:v>25.6</c:v>
                </c:pt>
                <c:pt idx="3">
                  <c:v>25.6</c:v>
                </c:pt>
                <c:pt idx="4">
                  <c:v>22.2</c:v>
                </c:pt>
                <c:pt idx="5">
                  <c:v>25.3</c:v>
                </c:pt>
                <c:pt idx="6">
                  <c:v>21.1</c:v>
                </c:pt>
                <c:pt idx="7">
                  <c:v>20.8</c:v>
                </c:pt>
                <c:pt idx="8">
                  <c:v>18.8</c:v>
                </c:pt>
                <c:pt idx="9">
                  <c:v>15.6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65–74 år    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Sheet1!$G$2:$G$11</c:f>
              <c:numCache>
                <c:formatCode>0.0</c:formatCode>
                <c:ptCount val="10"/>
                <c:pt idx="0">
                  <c:v>21.8</c:v>
                </c:pt>
                <c:pt idx="1">
                  <c:v>19.5</c:v>
                </c:pt>
                <c:pt idx="2">
                  <c:v>18.5</c:v>
                </c:pt>
                <c:pt idx="3">
                  <c:v>19.100000000000001</c:v>
                </c:pt>
                <c:pt idx="4">
                  <c:v>16.8</c:v>
                </c:pt>
                <c:pt idx="5">
                  <c:v>15.5</c:v>
                </c:pt>
                <c:pt idx="6">
                  <c:v>13.6</c:v>
                </c:pt>
                <c:pt idx="7">
                  <c:v>15.7</c:v>
                </c:pt>
                <c:pt idx="8">
                  <c:v>14.9</c:v>
                </c:pt>
                <c:pt idx="9">
                  <c:v>12.7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 75–84 år   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1980–81</c:v>
                </c:pt>
                <c:pt idx="1">
                  <c:v>1984–85</c:v>
                </c:pt>
                <c:pt idx="2">
                  <c:v>1988–89</c:v>
                </c:pt>
                <c:pt idx="3">
                  <c:v>1992–93</c:v>
                </c:pt>
                <c:pt idx="4">
                  <c:v>1996–97</c:v>
                </c:pt>
                <c:pt idx="5">
                  <c:v> 2000–01</c:v>
                </c:pt>
                <c:pt idx="6">
                  <c:v>2004-05</c:v>
                </c:pt>
                <c:pt idx="7">
                  <c:v>2006 (T)</c:v>
                </c:pt>
                <c:pt idx="8">
                  <c:v>2008–09</c:v>
                </c:pt>
                <c:pt idx="9">
                  <c:v>2012–13</c:v>
                </c:pt>
              </c:strCache>
            </c:strRef>
          </c:cat>
          <c:val>
            <c:numRef>
              <c:f>Sheet1!$H$2:$H$11</c:f>
              <c:numCache>
                <c:formatCode>0.0</c:formatCode>
                <c:ptCount val="10"/>
                <c:pt idx="0">
                  <c:v>13.7</c:v>
                </c:pt>
                <c:pt idx="1">
                  <c:v>12.2</c:v>
                </c:pt>
                <c:pt idx="2">
                  <c:v>11.7</c:v>
                </c:pt>
                <c:pt idx="3">
                  <c:v>10.5</c:v>
                </c:pt>
                <c:pt idx="4">
                  <c:v>10</c:v>
                </c:pt>
                <c:pt idx="5">
                  <c:v>7.9</c:v>
                </c:pt>
                <c:pt idx="6">
                  <c:v>8.5</c:v>
                </c:pt>
                <c:pt idx="7">
                  <c:v>5.6</c:v>
                </c:pt>
                <c:pt idx="8">
                  <c:v>7.6</c:v>
                </c:pt>
                <c:pt idx="9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738704"/>
        <c:axId val="307739096"/>
      </c:barChart>
      <c:catAx>
        <c:axId val="30773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9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73909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8704"/>
        <c:crosses val="autoZero"/>
        <c:crossBetween val="between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599823053445439"/>
          <c:y val="0.10219936113336099"/>
          <c:w val="0.7140017694655455"/>
          <c:h val="0.14708867273943699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61803006604898E-2"/>
          <c:y val="3.2193158953722351E-2"/>
          <c:w val="0.92656445455394576"/>
          <c:h val="0.84708249496981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Kort utbildning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Sheet1!$B$2:$B$10</c:f>
              <c:numCache>
                <c:formatCode>0</c:formatCode>
                <c:ptCount val="9"/>
                <c:pt idx="0">
                  <c:v>22</c:v>
                </c:pt>
                <c:pt idx="1">
                  <c:v>21</c:v>
                </c:pt>
                <c:pt idx="2">
                  <c:v>21</c:v>
                </c:pt>
                <c:pt idx="3">
                  <c:v>20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Mellanlång utbildning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Sheet1!$C$2:$C$10</c:f>
              <c:numCache>
                <c:formatCode>0</c:formatCode>
                <c:ptCount val="9"/>
                <c:pt idx="0">
                  <c:v>14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Lång utbildning </c:v>
                </c:pt>
              </c:strCache>
            </c:strRef>
          </c:tx>
          <c:spPr>
            <a:solidFill>
              <a:srgbClr val="F29200"/>
            </a:solidFill>
            <a:ln w="38100"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Sheet1!$D$2:$D$10</c:f>
              <c:numCache>
                <c:formatCode>0</c:formatCode>
                <c:ptCount val="9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4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739880"/>
        <c:axId val="311053376"/>
      </c:barChart>
      <c:catAx>
        <c:axId val="307739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053376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739880"/>
        <c:crosses val="autoZero"/>
        <c:crossBetween val="between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150116432418532"/>
          <c:y val="4.0481018304084466E-2"/>
          <c:w val="0.79419780305813903"/>
          <c:h val="0.14644914483729005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47789725209095E-2"/>
          <c:y val="3.2193158953722351E-2"/>
          <c:w val="0.91397849462365865"/>
          <c:h val="0.847082494969818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Sheet1!$A$2:$A$60</c:f>
              <c:numCache>
                <c:formatCode>General</c:formatCode>
                <c:ptCount val="59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</c:numCache>
            </c:numRef>
          </c:cat>
          <c:val>
            <c:numRef>
              <c:f>Sheet1!$B$2:$B$60</c:f>
              <c:numCache>
                <c:formatCode>#,##0</c:formatCode>
                <c:ptCount val="59"/>
                <c:pt idx="0">
                  <c:v>19.49618462980493</c:v>
                </c:pt>
                <c:pt idx="1">
                  <c:v>19.748427243554971</c:v>
                </c:pt>
                <c:pt idx="2">
                  <c:v>21.577102543158922</c:v>
                </c:pt>
                <c:pt idx="3">
                  <c:v>23.6868769023149</c:v>
                </c:pt>
                <c:pt idx="4">
                  <c:v>24.72280374673629</c:v>
                </c:pt>
                <c:pt idx="5">
                  <c:v>26.315957603522648</c:v>
                </c:pt>
                <c:pt idx="6">
                  <c:v>27.337440021832222</c:v>
                </c:pt>
                <c:pt idx="7">
                  <c:v>29.179599853800347</c:v>
                </c:pt>
                <c:pt idx="8">
                  <c:v>28.511985880916189</c:v>
                </c:pt>
                <c:pt idx="9">
                  <c:v>31.837255739820041</c:v>
                </c:pt>
                <c:pt idx="10">
                  <c:v>32.483575803662404</c:v>
                </c:pt>
                <c:pt idx="11">
                  <c:v>32.763308783797754</c:v>
                </c:pt>
                <c:pt idx="12">
                  <c:v>34.507349460650616</c:v>
                </c:pt>
                <c:pt idx="13">
                  <c:v>34.891090004718464</c:v>
                </c:pt>
                <c:pt idx="14">
                  <c:v>38.715459088766238</c:v>
                </c:pt>
                <c:pt idx="15">
                  <c:v>39.894355562831791</c:v>
                </c:pt>
                <c:pt idx="16">
                  <c:v>44.461508476977293</c:v>
                </c:pt>
                <c:pt idx="17">
                  <c:v>47.205991216420024</c:v>
                </c:pt>
                <c:pt idx="18">
                  <c:v>47.87952648995919</c:v>
                </c:pt>
                <c:pt idx="19">
                  <c:v>49.661677788607683</c:v>
                </c:pt>
                <c:pt idx="20">
                  <c:v>51.025413341282956</c:v>
                </c:pt>
                <c:pt idx="21">
                  <c:v>52.449724371498085</c:v>
                </c:pt>
                <c:pt idx="22">
                  <c:v>57.601966591545427</c:v>
                </c:pt>
                <c:pt idx="23">
                  <c:v>55.148036242097888</c:v>
                </c:pt>
                <c:pt idx="24">
                  <c:v>57.183175624951318</c:v>
                </c:pt>
                <c:pt idx="25">
                  <c:v>54.049397838946355</c:v>
                </c:pt>
                <c:pt idx="26">
                  <c:v>52.263214394083406</c:v>
                </c:pt>
                <c:pt idx="27">
                  <c:v>50.364857414136658</c:v>
                </c:pt>
                <c:pt idx="28">
                  <c:v>52.831157319298541</c:v>
                </c:pt>
                <c:pt idx="29">
                  <c:v>54.466870125106098</c:v>
                </c:pt>
                <c:pt idx="30">
                  <c:v>52.505892779859288</c:v>
                </c:pt>
                <c:pt idx="31">
                  <c:v>50.694771848040929</c:v>
                </c:pt>
                <c:pt idx="32">
                  <c:v>51.423974115786777</c:v>
                </c:pt>
                <c:pt idx="33">
                  <c:v>51.884311023727456</c:v>
                </c:pt>
                <c:pt idx="34">
                  <c:v>48.685432687057826</c:v>
                </c:pt>
                <c:pt idx="35">
                  <c:v>50.792768273334751</c:v>
                </c:pt>
                <c:pt idx="36">
                  <c:v>49.987579863574943</c:v>
                </c:pt>
                <c:pt idx="37">
                  <c:v>49.735889499046287</c:v>
                </c:pt>
                <c:pt idx="38">
                  <c:v>47.847096971840166</c:v>
                </c:pt>
                <c:pt idx="39">
                  <c:v>48.438366739688654</c:v>
                </c:pt>
                <c:pt idx="40">
                  <c:v>47.963226326777352</c:v>
                </c:pt>
                <c:pt idx="41">
                  <c:v>46.669588283997932</c:v>
                </c:pt>
                <c:pt idx="42" formatCode="0">
                  <c:v>47.39</c:v>
                </c:pt>
                <c:pt idx="43" formatCode="0">
                  <c:v>46.53</c:v>
                </c:pt>
                <c:pt idx="44" formatCode="0">
                  <c:v>47.49</c:v>
                </c:pt>
                <c:pt idx="45" formatCode="0">
                  <c:v>45.27</c:v>
                </c:pt>
                <c:pt idx="46" formatCode="0">
                  <c:v>45.96</c:v>
                </c:pt>
                <c:pt idx="47" formatCode="0">
                  <c:v>44.85</c:v>
                </c:pt>
                <c:pt idx="48" formatCode="0">
                  <c:v>44.86</c:v>
                </c:pt>
                <c:pt idx="49" formatCode="0">
                  <c:v>45.35</c:v>
                </c:pt>
                <c:pt idx="50" formatCode="0">
                  <c:v>47.69</c:v>
                </c:pt>
                <c:pt idx="51" formatCode="0">
                  <c:v>46.31</c:v>
                </c:pt>
                <c:pt idx="52" formatCode="0">
                  <c:v>42.59</c:v>
                </c:pt>
                <c:pt idx="53" formatCode="0">
                  <c:v>44.89</c:v>
                </c:pt>
                <c:pt idx="54" formatCode="0">
                  <c:v>43.01</c:v>
                </c:pt>
                <c:pt idx="55" formatCode="0">
                  <c:v>44.02</c:v>
                </c:pt>
                <c:pt idx="56" formatCode="0">
                  <c:v>43.180732602436471</c:v>
                </c:pt>
                <c:pt idx="57" formatCode="0">
                  <c:v>41.562785463823346</c:v>
                </c:pt>
                <c:pt idx="58" formatCode="0">
                  <c:v>39.421643247179304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Sheet1!$A$2:$A$60</c:f>
              <c:numCache>
                <c:formatCode>General</c:formatCode>
                <c:ptCount val="59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</c:numCache>
            </c:numRef>
          </c:cat>
          <c:val>
            <c:numRef>
              <c:f>Sheet1!$C$2:$C$60</c:f>
              <c:numCache>
                <c:formatCode>#,##0</c:formatCode>
                <c:ptCount val="59"/>
                <c:pt idx="0">
                  <c:v>6.4886269463633512</c:v>
                </c:pt>
                <c:pt idx="1">
                  <c:v>7.1792134827446619</c:v>
                </c:pt>
                <c:pt idx="2">
                  <c:v>7.8507082423333001</c:v>
                </c:pt>
                <c:pt idx="3">
                  <c:v>8.145539640014535</c:v>
                </c:pt>
                <c:pt idx="4">
                  <c:v>7.8666818645158978</c:v>
                </c:pt>
                <c:pt idx="5">
                  <c:v>7.0642896353041644</c:v>
                </c:pt>
                <c:pt idx="6">
                  <c:v>7.7563600327794466</c:v>
                </c:pt>
                <c:pt idx="7">
                  <c:v>8.0580561498274719</c:v>
                </c:pt>
                <c:pt idx="8">
                  <c:v>8.0555676468453328</c:v>
                </c:pt>
                <c:pt idx="9">
                  <c:v>7.8448001310971263</c:v>
                </c:pt>
                <c:pt idx="10">
                  <c:v>8.750359097149385</c:v>
                </c:pt>
                <c:pt idx="11">
                  <c:v>7.9269388064905959</c:v>
                </c:pt>
                <c:pt idx="12">
                  <c:v>9.9663140111393282</c:v>
                </c:pt>
                <c:pt idx="13">
                  <c:v>9.5038409790375429</c:v>
                </c:pt>
                <c:pt idx="14">
                  <c:v>8.8496333167076138</c:v>
                </c:pt>
                <c:pt idx="15">
                  <c:v>9.867653356854877</c:v>
                </c:pt>
                <c:pt idx="16">
                  <c:v>11.237685490390039</c:v>
                </c:pt>
                <c:pt idx="17">
                  <c:v>10.72640478991045</c:v>
                </c:pt>
                <c:pt idx="18">
                  <c:v>11.676508790271042</c:v>
                </c:pt>
                <c:pt idx="19">
                  <c:v>12.55353363029799</c:v>
                </c:pt>
                <c:pt idx="20">
                  <c:v>12.915454038343764</c:v>
                </c:pt>
                <c:pt idx="21">
                  <c:v>11.915177164993308</c:v>
                </c:pt>
                <c:pt idx="22">
                  <c:v>12.863250265758122</c:v>
                </c:pt>
                <c:pt idx="23">
                  <c:v>13.766979851759013</c:v>
                </c:pt>
                <c:pt idx="24">
                  <c:v>13.481845560860517</c:v>
                </c:pt>
                <c:pt idx="25">
                  <c:v>14.484324147537599</c:v>
                </c:pt>
                <c:pt idx="26">
                  <c:v>15.189726443772821</c:v>
                </c:pt>
                <c:pt idx="27">
                  <c:v>15.154151645818002</c:v>
                </c:pt>
                <c:pt idx="28">
                  <c:v>14.858219511032779</c:v>
                </c:pt>
                <c:pt idx="29">
                  <c:v>16.147773169550256</c:v>
                </c:pt>
                <c:pt idx="30">
                  <c:v>15.989494345734602</c:v>
                </c:pt>
                <c:pt idx="31">
                  <c:v>16.57508222650463</c:v>
                </c:pt>
                <c:pt idx="32">
                  <c:v>17.750529987396039</c:v>
                </c:pt>
                <c:pt idx="33">
                  <c:v>18.436180820664301</c:v>
                </c:pt>
                <c:pt idx="34">
                  <c:v>18.545226105919983</c:v>
                </c:pt>
                <c:pt idx="35">
                  <c:v>18.125768409681932</c:v>
                </c:pt>
                <c:pt idx="36">
                  <c:v>20.449831849830126</c:v>
                </c:pt>
                <c:pt idx="37">
                  <c:v>20.586569608331363</c:v>
                </c:pt>
                <c:pt idx="38">
                  <c:v>20.012209274083993</c:v>
                </c:pt>
                <c:pt idx="39">
                  <c:v>20.183850936341614</c:v>
                </c:pt>
                <c:pt idx="40">
                  <c:v>22.799262085375201</c:v>
                </c:pt>
                <c:pt idx="41">
                  <c:v>23.600095553213141</c:v>
                </c:pt>
                <c:pt idx="42" formatCode="0">
                  <c:v>23.82</c:v>
                </c:pt>
                <c:pt idx="43" formatCode="0">
                  <c:v>23.49</c:v>
                </c:pt>
                <c:pt idx="44" formatCode="0">
                  <c:v>24.14</c:v>
                </c:pt>
                <c:pt idx="45" formatCode="0">
                  <c:v>25.24</c:v>
                </c:pt>
                <c:pt idx="46" formatCode="0">
                  <c:v>27.61</c:v>
                </c:pt>
                <c:pt idx="47" formatCode="0">
                  <c:v>27.39</c:v>
                </c:pt>
                <c:pt idx="48" formatCode="0">
                  <c:v>26.84</c:v>
                </c:pt>
                <c:pt idx="49" formatCode="0">
                  <c:v>30.02</c:v>
                </c:pt>
                <c:pt idx="50" formatCode="0">
                  <c:v>31.19</c:v>
                </c:pt>
                <c:pt idx="51" formatCode="0">
                  <c:v>31</c:v>
                </c:pt>
                <c:pt idx="52" formatCode="0">
                  <c:v>32.21</c:v>
                </c:pt>
                <c:pt idx="53" formatCode="0">
                  <c:v>31.78</c:v>
                </c:pt>
                <c:pt idx="54" formatCode="0">
                  <c:v>31.36</c:v>
                </c:pt>
                <c:pt idx="55" formatCode="0">
                  <c:v>31.07</c:v>
                </c:pt>
                <c:pt idx="56" formatCode="0">
                  <c:v>31.691834093080974</c:v>
                </c:pt>
                <c:pt idx="57" formatCode="0">
                  <c:v>31.15928168452805</c:v>
                </c:pt>
                <c:pt idx="58" formatCode="0">
                  <c:v>32.572827337183497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052592"/>
        <c:axId val="311052200"/>
      </c:lineChart>
      <c:catAx>
        <c:axId val="31105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5220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1052200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1052592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616858185338999"/>
          <c:y val="2.3051824404302403E-2"/>
          <c:w val="0.33081387239185844"/>
          <c:h val="0.12845361650055168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9641"/>
          <c:h val="0.827004219409294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</c:strCache>
            </c:strRef>
          </c:cat>
          <c:val>
            <c:numRef>
              <c:f>Sheet1!$B$2:$B$39</c:f>
              <c:numCache>
                <c:formatCode>0.0</c:formatCode>
                <c:ptCount val="38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</c:strCache>
            </c:strRef>
          </c:cat>
          <c:val>
            <c:numRef>
              <c:f>Sheet1!$D$2:$D$39</c:f>
              <c:numCache>
                <c:formatCode>0.0</c:formatCode>
                <c:ptCount val="38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</c:strCache>
            </c:strRef>
          </c:cat>
          <c:val>
            <c:numRef>
              <c:f>Sheet1!$E$2:$E$39</c:f>
              <c:numCache>
                <c:formatCode>General</c:formatCode>
                <c:ptCount val="38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</c:strCache>
            </c:strRef>
          </c:cat>
          <c:val>
            <c:numRef>
              <c:f>Sheet1!$F$2:$F$39</c:f>
              <c:numCache>
                <c:formatCode>General</c:formatCode>
                <c:ptCount val="38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</c:strCache>
            </c:strRef>
          </c:cat>
          <c:val>
            <c:numRef>
              <c:f>Sheet1!$G$2:$G$39</c:f>
              <c:numCache>
                <c:formatCode>General</c:formatCode>
                <c:ptCount val="38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392792"/>
        <c:axId val="307393184"/>
      </c:lineChart>
      <c:catAx>
        <c:axId val="307392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39318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7393184"/>
        <c:scaling>
          <c:orientation val="minMax"/>
          <c:max val="1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392792"/>
        <c:crosses val="autoZero"/>
        <c:crossBetween val="midCat"/>
        <c:majorUnit val="2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3973888780014365E-2"/>
          <c:y val="5.5868490122945168E-2"/>
          <c:w val="0.48263024644043379"/>
          <c:h val="0.15611819490305642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647550776583082E-2"/>
          <c:y val="3.2128514056224897E-2"/>
          <c:w val="0.95937873357228265"/>
          <c:h val="0.84738955823293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 w="118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Sheet1!$A$2:$A$24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 formatCode="0.0">
                  <c:v>4.4000000000000004</c:v>
                </c:pt>
                <c:pt idx="6" formatCode="0.0">
                  <c:v>4.3</c:v>
                </c:pt>
                <c:pt idx="8" formatCode="0.0">
                  <c:v>4.7</c:v>
                </c:pt>
                <c:pt idx="10" formatCode="0.0">
                  <c:v>5.3</c:v>
                </c:pt>
                <c:pt idx="12" formatCode="0.0">
                  <c:v>5.6</c:v>
                </c:pt>
                <c:pt idx="14" formatCode="0.0">
                  <c:v>6.6051399999999996</c:v>
                </c:pt>
                <c:pt idx="15" formatCode="0.0">
                  <c:v>6.3518600000000003</c:v>
                </c:pt>
                <c:pt idx="16" formatCode="0.0">
                  <c:v>6.4020900000000003</c:v>
                </c:pt>
                <c:pt idx="17" formatCode="0.0">
                  <c:v>6.2026599999999998</c:v>
                </c:pt>
                <c:pt idx="18" formatCode="0.0">
                  <c:v>6.2996400000000001</c:v>
                </c:pt>
                <c:pt idx="19" formatCode="0.0">
                  <c:v>5.9926500000000003</c:v>
                </c:pt>
                <c:pt idx="20" formatCode="0.0">
                  <c:v>5.67692</c:v>
                </c:pt>
                <c:pt idx="21" formatCode="0.0">
                  <c:v>5.7637700000000001</c:v>
                </c:pt>
                <c:pt idx="22" formatCode="0.0">
                  <c:v>6.0492800000000004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  <a:ln w="118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Sheet1!$A$2:$A$24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 formatCode="0.0">
                  <c:v>1.5</c:v>
                </c:pt>
                <c:pt idx="6" formatCode="0.0">
                  <c:v>1.9</c:v>
                </c:pt>
                <c:pt idx="8" formatCode="0.0">
                  <c:v>2.1</c:v>
                </c:pt>
                <c:pt idx="10" formatCode="0.0">
                  <c:v>2.2000000000000002</c:v>
                </c:pt>
                <c:pt idx="12" formatCode="0.0">
                  <c:v>2.5</c:v>
                </c:pt>
                <c:pt idx="14" formatCode="0.0">
                  <c:v>2.7885599999999999</c:v>
                </c:pt>
                <c:pt idx="15" formatCode="0.0">
                  <c:v>2.8444199999999999</c:v>
                </c:pt>
                <c:pt idx="16" formatCode="0.0">
                  <c:v>2.8780600000000001</c:v>
                </c:pt>
                <c:pt idx="17" formatCode="0.0">
                  <c:v>2.74891</c:v>
                </c:pt>
                <c:pt idx="18" formatCode="0.0">
                  <c:v>2.8826299999999998</c:v>
                </c:pt>
                <c:pt idx="19" formatCode="0.0">
                  <c:v>2.8534199999999998</c:v>
                </c:pt>
                <c:pt idx="20" formatCode="0.0">
                  <c:v>2.7452999999999999</c:v>
                </c:pt>
                <c:pt idx="21" formatCode="0.0">
                  <c:v>2.78295</c:v>
                </c:pt>
                <c:pt idx="22" formatCode="0.0">
                  <c:v>2.6859299999999999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07394360"/>
        <c:axId val="307394752"/>
      </c:barChart>
      <c:catAx>
        <c:axId val="30739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7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3947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7394752"/>
        <c:scaling>
          <c:orientation val="minMax"/>
          <c:max val="8"/>
        </c:scaling>
        <c:delete val="0"/>
        <c:axPos val="l"/>
        <c:majorGridlines>
          <c:spPr>
            <a:ln w="297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394360"/>
        <c:crosses val="autoZero"/>
        <c:crossBetween val="between"/>
        <c:majorUnit val="4"/>
      </c:valAx>
      <c:spPr>
        <a:solidFill>
          <a:schemeClr val="tx1"/>
        </a:solidFill>
        <a:ln w="297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982956939950533E-2"/>
          <c:y val="8.6345185799143534E-2"/>
          <c:w val="0.31966787463701346"/>
          <c:h val="0.17670691163604554"/>
        </c:manualLayout>
      </c:layout>
      <c:overlay val="0"/>
      <c:spPr>
        <a:noFill/>
        <a:ln w="297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97032681341232E-2"/>
          <c:y val="8.7403295414910487E-2"/>
          <c:w val="0.93300248138957864"/>
          <c:h val="0.81756441019132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Sheet1!$B$2:$B$44</c:f>
              <c:numCache>
                <c:formatCode>#,##0</c:formatCode>
                <c:ptCount val="43"/>
                <c:pt idx="0">
                  <c:v>34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26</c:v>
                </c:pt>
                <c:pt idx="9">
                  <c:v>21</c:v>
                </c:pt>
                <c:pt idx="10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23</c:v>
                </c:pt>
                <c:pt idx="17">
                  <c:v>25.547840537650998</c:v>
                </c:pt>
                <c:pt idx="18">
                  <c:v>25.996527176194096</c:v>
                </c:pt>
                <c:pt idx="19">
                  <c:v>29.100895022944549</c:v>
                </c:pt>
                <c:pt idx="20">
                  <c:v>29.021644813530823</c:v>
                </c:pt>
                <c:pt idx="21">
                  <c:v>28.948445920320381</c:v>
                </c:pt>
                <c:pt idx="22">
                  <c:v>30.44282393901846</c:v>
                </c:pt>
                <c:pt idx="23">
                  <c:v>28.353973118581688</c:v>
                </c:pt>
                <c:pt idx="24">
                  <c:v>29.954241832965184</c:v>
                </c:pt>
                <c:pt idx="25">
                  <c:v>29.222711268780614</c:v>
                </c:pt>
                <c:pt idx="26">
                  <c:v>29.714678739081243</c:v>
                </c:pt>
                <c:pt idx="27">
                  <c:v>29.334331086041253</c:v>
                </c:pt>
                <c:pt idx="28">
                  <c:v>32.886581978795462</c:v>
                </c:pt>
                <c:pt idx="29">
                  <c:v>31.052192224542452</c:v>
                </c:pt>
                <c:pt idx="30">
                  <c:v>28.926019803091414</c:v>
                </c:pt>
                <c:pt idx="31">
                  <c:v>25.661094859234169</c:v>
                </c:pt>
                <c:pt idx="32">
                  <c:v>25.38672546301374</c:v>
                </c:pt>
                <c:pt idx="33" formatCode="0">
                  <c:v>25.229431183511505</c:v>
                </c:pt>
                <c:pt idx="34" formatCode="0">
                  <c:v>23.859348354895964</c:v>
                </c:pt>
                <c:pt idx="35" formatCode="0">
                  <c:v>23.351809764401711</c:v>
                </c:pt>
                <c:pt idx="36" formatCode="0">
                  <c:v>24.418445504763813</c:v>
                </c:pt>
                <c:pt idx="37" formatCode="0">
                  <c:v>23.793825337658241</c:v>
                </c:pt>
                <c:pt idx="38" formatCode="0">
                  <c:v>20.196057785397464</c:v>
                </c:pt>
                <c:pt idx="39" formatCode="0">
                  <c:v>18.442382437726124</c:v>
                </c:pt>
                <c:pt idx="40" formatCode="0">
                  <c:v>15.877990003650957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Sheet1!$C$2:$C$44</c:f>
              <c:numCache>
                <c:formatCode>General</c:formatCode>
                <c:ptCount val="43"/>
                <c:pt idx="40" formatCode="0">
                  <c:v>13.408178651757918</c:v>
                </c:pt>
                <c:pt idx="41" formatCode="0">
                  <c:v>10.420057670589818</c:v>
                </c:pt>
                <c:pt idx="42" formatCode="0">
                  <c:v>9.6772817425483826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Sheet1!$D$2:$D$44</c:f>
              <c:numCache>
                <c:formatCode>#,##0</c:formatCode>
                <c:ptCount val="43"/>
                <c:pt idx="0">
                  <c:v>22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26</c:v>
                </c:pt>
                <c:pt idx="7">
                  <c:v>30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16.975581301939375</c:v>
                </c:pt>
                <c:pt idx="18">
                  <c:v>19.268037862905267</c:v>
                </c:pt>
                <c:pt idx="19">
                  <c:v>19.446647571425036</c:v>
                </c:pt>
                <c:pt idx="20">
                  <c:v>19.466268095415248</c:v>
                </c:pt>
                <c:pt idx="21">
                  <c:v>21.804806417589646</c:v>
                </c:pt>
                <c:pt idx="22">
                  <c:v>22.944252468860565</c:v>
                </c:pt>
                <c:pt idx="23">
                  <c:v>24.168518174858704</c:v>
                </c:pt>
                <c:pt idx="24">
                  <c:v>20.612170575238292</c:v>
                </c:pt>
                <c:pt idx="25">
                  <c:v>22.401206638799849</c:v>
                </c:pt>
                <c:pt idx="26">
                  <c:v>21.414272794419297</c:v>
                </c:pt>
                <c:pt idx="27">
                  <c:v>22.479947813509732</c:v>
                </c:pt>
                <c:pt idx="28">
                  <c:v>23.342546379110694</c:v>
                </c:pt>
                <c:pt idx="29">
                  <c:v>25.561188703314485</c:v>
                </c:pt>
                <c:pt idx="30">
                  <c:v>25.370394571912453</c:v>
                </c:pt>
                <c:pt idx="31">
                  <c:v>23.58381795366601</c:v>
                </c:pt>
                <c:pt idx="32">
                  <c:v>23.047196546912232</c:v>
                </c:pt>
                <c:pt idx="33" formatCode="0">
                  <c:v>22.956182075303424</c:v>
                </c:pt>
                <c:pt idx="34" formatCode="0">
                  <c:v>22.294325230182054</c:v>
                </c:pt>
                <c:pt idx="35" formatCode="0">
                  <c:v>22.674286639030047</c:v>
                </c:pt>
                <c:pt idx="36" formatCode="0">
                  <c:v>24.968574861019398</c:v>
                </c:pt>
                <c:pt idx="37" formatCode="0">
                  <c:v>22.823359544515469</c:v>
                </c:pt>
                <c:pt idx="38" formatCode="0">
                  <c:v>20.442944739664995</c:v>
                </c:pt>
                <c:pt idx="39" formatCode="0">
                  <c:v>19.680734892743857</c:v>
                </c:pt>
                <c:pt idx="40" formatCode="0">
                  <c:v>16.972305500707083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Sheet1!$E$2:$E$44</c:f>
              <c:numCache>
                <c:formatCode>General</c:formatCode>
                <c:ptCount val="43"/>
                <c:pt idx="40" formatCode="0">
                  <c:v>13.171873465982603</c:v>
                </c:pt>
                <c:pt idx="41" formatCode="0">
                  <c:v>10.049316418571383</c:v>
                </c:pt>
                <c:pt idx="42" formatCode="0">
                  <c:v>11.074165320335425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28"/>
            <c:bubble3D val="0"/>
            <c:spPr>
              <a:ln w="28573">
                <a:solidFill>
                  <a:srgbClr val="F29200"/>
                </a:solidFill>
              </a:ln>
            </c:spPr>
          </c:dPt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Sheet1!$F$2:$F$44</c:f>
              <c:numCache>
                <c:formatCode>General</c:formatCode>
                <c:ptCount val="43"/>
                <c:pt idx="32" formatCode="#,##0">
                  <c:v>48.9469419984094</c:v>
                </c:pt>
                <c:pt idx="33" formatCode="0">
                  <c:v>50.1259215256825</c:v>
                </c:pt>
                <c:pt idx="34" formatCode="0">
                  <c:v>51.691771608781735</c:v>
                </c:pt>
                <c:pt idx="35" formatCode="0">
                  <c:v>52.001833259023613</c:v>
                </c:pt>
                <c:pt idx="36" formatCode="0">
                  <c:v>50.782983239523659</c:v>
                </c:pt>
                <c:pt idx="37" formatCode="0">
                  <c:v>47.546894031291039</c:v>
                </c:pt>
                <c:pt idx="38" formatCode="0">
                  <c:v>47.736242964175034</c:v>
                </c:pt>
                <c:pt idx="39" formatCode="0">
                  <c:v>47.02183254969178</c:v>
                </c:pt>
                <c:pt idx="40" formatCode="0">
                  <c:v>43.008708766129288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Sheet1!$G$2:$G$44</c:f>
              <c:numCache>
                <c:formatCode>General</c:formatCode>
                <c:ptCount val="43"/>
                <c:pt idx="40" formatCode="0">
                  <c:v>36.390443774278424</c:v>
                </c:pt>
                <c:pt idx="41" formatCode="0">
                  <c:v>32.778776638701508</c:v>
                </c:pt>
                <c:pt idx="42" formatCode="0">
                  <c:v>32.271198097038322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Sheet1!$H$2:$H$44</c:f>
              <c:numCache>
                <c:formatCode>General</c:formatCode>
                <c:ptCount val="43"/>
                <c:pt idx="32" formatCode="#,##0">
                  <c:v>37.869911278629282</c:v>
                </c:pt>
                <c:pt idx="33" formatCode="0">
                  <c:v>42.355313966612016</c:v>
                </c:pt>
                <c:pt idx="34" formatCode="0">
                  <c:v>42.184787904760825</c:v>
                </c:pt>
                <c:pt idx="35" formatCode="0">
                  <c:v>43.088522962118077</c:v>
                </c:pt>
                <c:pt idx="36" formatCode="0">
                  <c:v>42.473921543488345</c:v>
                </c:pt>
                <c:pt idx="37" formatCode="0">
                  <c:v>42.377727940355257</c:v>
                </c:pt>
                <c:pt idx="38" formatCode="0">
                  <c:v>44.859159960102446</c:v>
                </c:pt>
                <c:pt idx="39" formatCode="0">
                  <c:v>39.322910633512947</c:v>
                </c:pt>
                <c:pt idx="40" formatCode="0">
                  <c:v>36.685652133734493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</c:strCache>
            </c:strRef>
          </c:cat>
          <c:val>
            <c:numRef>
              <c:f>Sheet1!$I$2:$I$44</c:f>
              <c:numCache>
                <c:formatCode>General</c:formatCode>
                <c:ptCount val="43"/>
                <c:pt idx="40" formatCode="0">
                  <c:v>32.850859090636327</c:v>
                </c:pt>
                <c:pt idx="41" formatCode="0">
                  <c:v>25.114460415649777</c:v>
                </c:pt>
                <c:pt idx="42" formatCode="0">
                  <c:v>25.397167330766756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296808"/>
        <c:axId val="307297200"/>
      </c:lineChart>
      <c:catAx>
        <c:axId val="30729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29720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729720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296808"/>
        <c:crosses val="autoZero"/>
        <c:crossBetween val="midCat"/>
        <c:majorUnit val="1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6830062914453914"/>
          <c:y val="0.10392638475082679"/>
          <c:w val="0.46227316959678566"/>
          <c:h val="0.16499010366983657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89725209080064E-2"/>
          <c:y val="3.2064128256513051E-2"/>
          <c:w val="0.94623655913978499"/>
          <c:h val="0.8496993987976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 w="11856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Totalt</c:v>
                </c:pt>
                <c:pt idx="2">
                  <c:v>16–29</c:v>
                </c:pt>
                <c:pt idx="3">
                  <c:v>30–44</c:v>
                </c:pt>
                <c:pt idx="4">
                  <c:v>45–64</c:v>
                </c:pt>
                <c:pt idx="5">
                  <c:v>65–84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2">
                  <c:v>31</c:v>
                </c:pt>
                <c:pt idx="3">
                  <c:v>18</c:v>
                </c:pt>
                <c:pt idx="4">
                  <c:v>19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  <a:ln w="11856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Totalt</c:v>
                </c:pt>
                <c:pt idx="2">
                  <c:v>16–29</c:v>
                </c:pt>
                <c:pt idx="3">
                  <c:v>30–44</c:v>
                </c:pt>
                <c:pt idx="4">
                  <c:v>45–64</c:v>
                </c:pt>
                <c:pt idx="5">
                  <c:v>65–84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2">
                  <c:v>24</c:v>
                </c:pt>
                <c:pt idx="3">
                  <c:v>9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307297984"/>
        <c:axId val="307298376"/>
      </c:barChart>
      <c:catAx>
        <c:axId val="3072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64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298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298376"/>
        <c:scaling>
          <c:orientation val="minMax"/>
          <c:max val="40"/>
          <c:min val="0"/>
        </c:scaling>
        <c:delete val="0"/>
        <c:axPos val="l"/>
        <c:majorGridlines>
          <c:spPr>
            <a:ln w="2964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07297984"/>
        <c:crosses val="autoZero"/>
        <c:crossBetween val="between"/>
        <c:majorUnit val="10"/>
        <c:minorUnit val="10"/>
      </c:valAx>
      <c:spPr>
        <a:solidFill>
          <a:schemeClr val="tx1"/>
        </a:solidFill>
        <a:ln w="296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491547677151125"/>
          <c:y val="7.4141290233457682E-2"/>
          <c:w val="0.3584229116046922"/>
          <c:h val="0.13026049163209819"/>
        </c:manualLayout>
      </c:layout>
      <c:overlay val="0"/>
      <c:spPr>
        <a:noFill/>
        <a:ln w="2964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Sheet1!$F$3</c:f>
              <c:strCache>
                <c:ptCount val="1"/>
                <c:pt idx="0">
                  <c:v>Förare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Sheet1!$E$4:$E$36</c:f>
              <c:numCache>
                <c:formatCode>General</c:formatCode>
                <c:ptCount val="33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</c:numCache>
            </c:numRef>
          </c:cat>
          <c:val>
            <c:numRef>
              <c:f>Sheet1!$F$4:$F$36</c:f>
              <c:numCache>
                <c:formatCode>0</c:formatCode>
                <c:ptCount val="33"/>
                <c:pt idx="0">
                  <c:v>8.8000000000000007</c:v>
                </c:pt>
                <c:pt idx="1">
                  <c:v>9.1</c:v>
                </c:pt>
                <c:pt idx="2">
                  <c:v>8.6</c:v>
                </c:pt>
                <c:pt idx="3">
                  <c:v>7.1</c:v>
                </c:pt>
                <c:pt idx="4">
                  <c:v>8.8000000000000007</c:v>
                </c:pt>
                <c:pt idx="5">
                  <c:v>9.6</c:v>
                </c:pt>
                <c:pt idx="6">
                  <c:v>10.8</c:v>
                </c:pt>
                <c:pt idx="7">
                  <c:v>13.7</c:v>
                </c:pt>
                <c:pt idx="8">
                  <c:v>13.9</c:v>
                </c:pt>
                <c:pt idx="9">
                  <c:v>12.4</c:v>
                </c:pt>
                <c:pt idx="10">
                  <c:v>11.8</c:v>
                </c:pt>
                <c:pt idx="11">
                  <c:v>10.199999999999999</c:v>
                </c:pt>
                <c:pt idx="12">
                  <c:v>11.6</c:v>
                </c:pt>
                <c:pt idx="13">
                  <c:v>10.199999999999999</c:v>
                </c:pt>
                <c:pt idx="14">
                  <c:v>9</c:v>
                </c:pt>
                <c:pt idx="15">
                  <c:v>7.4</c:v>
                </c:pt>
                <c:pt idx="16">
                  <c:v>9</c:v>
                </c:pt>
                <c:pt idx="17">
                  <c:v>9.6999999999999993</c:v>
                </c:pt>
                <c:pt idx="18">
                  <c:v>8.6999999999999993</c:v>
                </c:pt>
                <c:pt idx="19">
                  <c:v>8.6</c:v>
                </c:pt>
                <c:pt idx="20">
                  <c:v>7.2</c:v>
                </c:pt>
                <c:pt idx="21">
                  <c:v>7.4</c:v>
                </c:pt>
                <c:pt idx="22">
                  <c:v>8.6999999999999993</c:v>
                </c:pt>
                <c:pt idx="24">
                  <c:v>5.9</c:v>
                </c:pt>
                <c:pt idx="25">
                  <c:v>7.5</c:v>
                </c:pt>
                <c:pt idx="26">
                  <c:v>5.2</c:v>
                </c:pt>
                <c:pt idx="27">
                  <c:v>5.6</c:v>
                </c:pt>
                <c:pt idx="28">
                  <c:v>5.0999999999999996</c:v>
                </c:pt>
                <c:pt idx="29">
                  <c:v>5.7</c:v>
                </c:pt>
                <c:pt idx="30">
                  <c:v>3.8</c:v>
                </c:pt>
                <c:pt idx="31">
                  <c:v>5</c:v>
                </c:pt>
                <c:pt idx="32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Passagerare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Sheet1!$E$4:$E$36</c:f>
              <c:numCache>
                <c:formatCode>General</c:formatCode>
                <c:ptCount val="33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</c:numCache>
            </c:numRef>
          </c:cat>
          <c:val>
            <c:numRef>
              <c:f>Sheet1!$G$4:$G$36</c:f>
              <c:numCache>
                <c:formatCode>General</c:formatCode>
                <c:ptCount val="33"/>
                <c:pt idx="13" formatCode="0">
                  <c:v>7.2</c:v>
                </c:pt>
                <c:pt idx="14" formatCode="0">
                  <c:v>5.3</c:v>
                </c:pt>
                <c:pt idx="15" formatCode="0">
                  <c:v>6.1</c:v>
                </c:pt>
                <c:pt idx="16" formatCode="0">
                  <c:v>5.3</c:v>
                </c:pt>
                <c:pt idx="17" formatCode="0">
                  <c:v>5.9</c:v>
                </c:pt>
                <c:pt idx="18" formatCode="0">
                  <c:v>5.3</c:v>
                </c:pt>
                <c:pt idx="19" formatCode="0">
                  <c:v>6.4</c:v>
                </c:pt>
                <c:pt idx="20" formatCode="0">
                  <c:v>5.4</c:v>
                </c:pt>
                <c:pt idx="21" formatCode="0">
                  <c:v>5.6</c:v>
                </c:pt>
                <c:pt idx="22" formatCode="0">
                  <c:v>5.3</c:v>
                </c:pt>
                <c:pt idx="24" formatCode="0">
                  <c:v>4.9000000000000004</c:v>
                </c:pt>
                <c:pt idx="25" formatCode="0">
                  <c:v>5.3</c:v>
                </c:pt>
                <c:pt idx="26" formatCode="0">
                  <c:v>4.8</c:v>
                </c:pt>
                <c:pt idx="27" formatCode="0">
                  <c:v>4.5999999999999996</c:v>
                </c:pt>
                <c:pt idx="28" formatCode="0">
                  <c:v>3.8</c:v>
                </c:pt>
                <c:pt idx="29" formatCode="0">
                  <c:v>5.2</c:v>
                </c:pt>
                <c:pt idx="30" formatCode="0">
                  <c:v>4.7</c:v>
                </c:pt>
                <c:pt idx="31" formatCode="0">
                  <c:v>5.4</c:v>
                </c:pt>
                <c:pt idx="32" formatCode="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201896"/>
        <c:axId val="169202288"/>
      </c:lineChart>
      <c:catAx>
        <c:axId val="169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692022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69202288"/>
        <c:scaling>
          <c:orientation val="minMax"/>
          <c:max val="15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69201896"/>
        <c:crosses val="autoZero"/>
        <c:crossBetween val="midCat"/>
        <c:majorUnit val="5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5248582625689902"/>
          <c:y val="0.14877192982456142"/>
          <c:w val="0.36389989503841635"/>
          <c:h val="6.9628180687940328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0.6806</cdr:x>
      <cdr:y>0.15041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57256" y="142876"/>
          <a:ext cx="113472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Cannabis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0.78106</cdr:x>
      <cdr:y>0.0752</cdr:y>
    </cdr:from>
    <cdr:to>
      <cdr:x>0.97633</cdr:x>
      <cdr:y>0.15041</cdr:y>
    </cdr:to>
    <cdr:sp macro="" textlink="">
      <cdr:nvSpPr>
        <cdr:cNvPr id="8" name="textruta 3"/>
        <cdr:cNvSpPr txBox="1"/>
      </cdr:nvSpPr>
      <cdr:spPr>
        <a:xfrm xmlns:a="http://schemas.openxmlformats.org/drawingml/2006/main">
          <a:off x="2286016" y="214314"/>
          <a:ext cx="571504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Ins="0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    </a:t>
          </a:r>
          <a:r>
            <a:rPr lang="sv-SE" dirty="0" smtClean="0">
              <a:latin typeface="Arial" pitchFamily="34" charset="0"/>
              <a:cs typeface="Arial" pitchFamily="34" charset="0"/>
            </a:rPr>
            <a:t> </a:t>
          </a:r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0.38776</cdr:x>
      <cdr:y>0.90364</cdr:y>
    </cdr:from>
    <cdr:to>
      <cdr:x>0.65306</cdr:x>
      <cdr:y>0.99074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3672408"/>
          <a:ext cx="936104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    2012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0.02441</cdr:x>
      <cdr:y>0.0752</cdr:y>
    </cdr:from>
    <cdr:to>
      <cdr:x>0.24804</cdr:x>
      <cdr:y>0.15078</cdr:y>
    </cdr:to>
    <cdr:sp macro="" textlink="">
      <cdr:nvSpPr>
        <cdr:cNvPr id="2" name="textruta 3"/>
        <cdr:cNvSpPr txBox="1"/>
      </cdr:nvSpPr>
      <cdr:spPr>
        <a:xfrm xmlns:a="http://schemas.openxmlformats.org/drawingml/2006/main">
          <a:off x="71438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0.6806</cdr:x>
      <cdr:y>0.17548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857256" y="142876"/>
          <a:ext cx="1134720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 Kokain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0.85429</cdr:x>
      <cdr:y>0</cdr:y>
    </cdr:from>
    <cdr:to>
      <cdr:x>0.97633</cdr:x>
      <cdr:y>0.15041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2500330" y="0"/>
          <a:ext cx="357190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</a:t>
          </a:r>
          <a:r>
            <a:rPr lang="sv-SE" dirty="0" smtClean="0">
              <a:latin typeface="Arial" pitchFamily="34" charset="0"/>
              <a:cs typeface="Arial" pitchFamily="34" charset="0"/>
            </a:rPr>
            <a:t>    </a:t>
          </a:r>
          <a:r>
            <a:rPr lang="sv-SE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  <a:endParaRPr lang="sv-SE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0.73225</cdr:x>
      <cdr:y>0.15041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57260" y="142876"/>
          <a:ext cx="1285880" cy="2857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Amfetamin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0.76367</cdr:x>
      <cdr:y>0.0684</cdr:y>
    </cdr:from>
    <cdr:to>
      <cdr:x>0.95894</cdr:x>
      <cdr:y>0.14361</cdr:y>
    </cdr:to>
    <cdr:sp macro="" textlink="">
      <cdr:nvSpPr>
        <cdr:cNvPr id="8" name="textruta 3"/>
        <cdr:cNvSpPr txBox="1"/>
      </cdr:nvSpPr>
      <cdr:spPr>
        <a:xfrm xmlns:a="http://schemas.openxmlformats.org/drawingml/2006/main">
          <a:off x="2235098" y="194934"/>
          <a:ext cx="571517" cy="214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</a:t>
          </a:r>
          <a:r>
            <a:rPr lang="sv-SE" dirty="0" smtClean="0">
              <a:latin typeface="Arial" pitchFamily="34" charset="0"/>
              <a:cs typeface="Arial" pitchFamily="34" charset="0"/>
            </a:rPr>
            <a:t> </a:t>
          </a:r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0.02558</cdr:x>
      <cdr:y>0.0762</cdr:y>
    </cdr:from>
    <cdr:to>
      <cdr:x>0.24921</cdr:x>
      <cdr:y>0.15178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74858" y="217164"/>
          <a:ext cx="654520" cy="2153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0.73225</cdr:x>
      <cdr:y>0.15041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57260" y="142876"/>
          <a:ext cx="1285880" cy="2857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  Heroin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0.78106</cdr:x>
      <cdr:y>0.0752</cdr:y>
    </cdr:from>
    <cdr:to>
      <cdr:x>0.97633</cdr:x>
      <cdr:y>0.15041</cdr:y>
    </cdr:to>
    <cdr:sp macro="" textlink="">
      <cdr:nvSpPr>
        <cdr:cNvPr id="8" name="textruta 3"/>
        <cdr:cNvSpPr txBox="1"/>
      </cdr:nvSpPr>
      <cdr:spPr>
        <a:xfrm xmlns:a="http://schemas.openxmlformats.org/drawingml/2006/main">
          <a:off x="2286016" y="214314"/>
          <a:ext cx="571504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</a:t>
          </a:r>
          <a:r>
            <a:rPr lang="sv-SE" dirty="0" smtClean="0">
              <a:latin typeface="Arial" pitchFamily="34" charset="0"/>
              <a:cs typeface="Arial" pitchFamily="34" charset="0"/>
            </a:rPr>
            <a:t> </a:t>
          </a:r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0.0126</cdr:y>
    </cdr:from>
    <cdr:to>
      <cdr:x>0.12698</cdr:x>
      <cdr:y>0.08797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9176"/>
          <a:ext cx="1038387" cy="353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Procent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0.02582</cdr:y>
    </cdr:from>
    <cdr:to>
      <cdr:x>0.13132</cdr:x>
      <cdr:y>0.10279</cdr:y>
    </cdr:to>
    <cdr:sp macro="" textlink="">
      <cdr:nvSpPr>
        <cdr:cNvPr id="2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18707"/>
          <a:ext cx="1071542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I</a:t>
          </a:r>
          <a:r>
            <a:rPr lang="sv-SE" sz="1700" dirty="0" smtClean="0">
              <a:latin typeface="Arial" pitchFamily="34" charset="0"/>
            </a:rPr>
            <a:t>ndex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0.02733</cdr:y>
    </cdr:from>
    <cdr:to>
      <cdr:x>0.13132</cdr:x>
      <cdr:y>0.10128</cdr:y>
    </cdr:to>
    <cdr:sp macro="" textlink="">
      <cdr:nvSpPr>
        <cdr:cNvPr id="2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30805"/>
          <a:ext cx="1071570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Procent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0.40644</cdr:x>
      <cdr:y>0.25604</cdr:y>
    </cdr:from>
    <cdr:to>
      <cdr:x>0.44116</cdr:x>
      <cdr:y>0.35595</cdr:y>
    </cdr:to>
    <cdr:sp macro="" textlink="">
      <cdr:nvSpPr>
        <cdr:cNvPr id="2" name="Freeform 4"/>
        <cdr:cNvSpPr>
          <a:spLocks xmlns:a="http://schemas.openxmlformats.org/drawingml/2006/main"/>
        </cdr:cNvSpPr>
      </cdr:nvSpPr>
      <cdr:spPr bwMode="auto">
        <a:xfrm xmlns:a="http://schemas.openxmlformats.org/drawingml/2006/main" rot="3018172" flipV="1">
          <a:off x="3385968" y="1180514"/>
          <a:ext cx="433613" cy="295146"/>
        </a:xfrm>
        <a:custGeom xmlns:a="http://schemas.openxmlformats.org/drawingml/2006/main">
          <a:avLst/>
          <a:gdLst>
            <a:gd name="T0" fmla="*/ 0 w 472043"/>
            <a:gd name="T1" fmla="*/ 0 h 109729"/>
            <a:gd name="T2" fmla="*/ 14 w 472043"/>
            <a:gd name="T3" fmla="*/ 0 h 109729"/>
            <a:gd name="T4" fmla="*/ 0 60000 65536"/>
            <a:gd name="T5" fmla="*/ 0 60000 65536"/>
            <a:gd name="T6" fmla="*/ 0 w 472043"/>
            <a:gd name="T7" fmla="*/ 0 h 109729"/>
            <a:gd name="T8" fmla="*/ 472043 w 472043"/>
            <a:gd name="T9" fmla="*/ 109729 h 109729"/>
          </a:gdLst>
          <a:ahLst/>
          <a:cxnLst>
            <a:cxn ang="T4">
              <a:pos x="T0" y="T1"/>
            </a:cxn>
            <a:cxn ang="T5">
              <a:pos x="T2" y="T3"/>
            </a:cxn>
          </a:cxnLst>
          <a:rect l="T6" t="T7" r="T8" b="T9"/>
          <a:pathLst>
            <a:path w="472043" h="109729">
              <a:moveTo>
                <a:pt x="0" y="0"/>
              </a:moveTo>
              <a:lnTo>
                <a:pt x="472043" y="109729"/>
              </a:lnTo>
            </a:path>
          </a:pathLst>
        </a:custGeom>
        <a:noFill xmlns:a="http://schemas.openxmlformats.org/drawingml/2006/main"/>
        <a:ln xmlns:a="http://schemas.openxmlformats.org/drawingml/2006/main" w="38100">
          <a:solidFill>
            <a:srgbClr val="F29200"/>
          </a:solidFill>
          <a:prstDash val="sys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v-SE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0.00862</cdr:x>
      <cdr:y>0</cdr:y>
    </cdr:from>
    <cdr:to>
      <cdr:x>0.20188</cdr:x>
      <cdr:y>0.06638</cdr:y>
    </cdr:to>
    <cdr:sp macro="" textlink="">
      <cdr:nvSpPr>
        <cdr:cNvPr id="2" name="textruta 4"/>
        <cdr:cNvSpPr txBox="1"/>
      </cdr:nvSpPr>
      <cdr:spPr>
        <a:xfrm xmlns:a="http://schemas.openxmlformats.org/drawingml/2006/main">
          <a:off x="72008" y="-72008"/>
          <a:ext cx="1614287" cy="305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Antal</a:t>
          </a:r>
          <a:r>
            <a:rPr lang="sv-SE" sz="1700" dirty="0" smtClean="0">
              <a:latin typeface="Arial" pitchFamily="34" charset="0"/>
              <a:cs typeface="Arial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beslag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0.79145</cdr:x>
      <cdr:y>0</cdr:y>
    </cdr:from>
    <cdr:to>
      <cdr:x>1</cdr:x>
      <cdr:y>0.05437</cdr:y>
    </cdr:to>
    <cdr:sp macro="" textlink="">
      <cdr:nvSpPr>
        <cdr:cNvPr id="3" name="textruta 4"/>
        <cdr:cNvSpPr txBox="1"/>
      </cdr:nvSpPr>
      <cdr:spPr>
        <a:xfrm xmlns:a="http://schemas.openxmlformats.org/drawingml/2006/main">
          <a:off x="6624736" y="0"/>
          <a:ext cx="1742003" cy="2505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Ins="0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  </a:t>
          </a:r>
          <a:r>
            <a:rPr lang="sv-SE" sz="800" dirty="0" smtClean="0">
              <a:latin typeface="HelveticaNeueLT Std" pitchFamily="34" charset="0"/>
            </a:rPr>
            <a:t>      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Antal </a:t>
          </a:r>
          <a:r>
            <a:rPr lang="sv-SE" sz="17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lagförda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2014-10-14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49883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75726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70492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4020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F4A1B-53FE-4406-9FAE-E1AAB2735532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03420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5814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4993-CD2E-4EDE-A9D4-FADAD9F4BB1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33944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1E366-3F25-4521-BB57-5F46BEFBB885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3433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06325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0BD75-D85D-4AA9-868B-CDD1B6B60450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7021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93CF2-2916-44F1-905E-5FC372698AD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3273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FA94B7-9442-44AD-B484-38F20A9D3BC9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84239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253B8-FAF5-4784-9595-E26A76FF7CE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819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81957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0539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ED295-B307-428E-A943-FD221AAA08C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8206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EEF8-0E29-48ED-988F-F8B8A8E60E8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3791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EEF8-0E29-48ED-988F-F8B8A8E60E8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7725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76164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EFCCB-111B-4B78-A2AA-E96CA488659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7697" tIns="48850" rIns="97697" bIns="488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27997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31879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1B54D-8A8F-4CDA-B033-4C7FE25F7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4559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095468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57837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506FC-9CE9-4805-AD2C-90023147F166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31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82893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6EEB21-CE45-46B9-B2CE-164DC2B64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sv-SE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57236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7D5B-2A90-4894-B1C7-39490ED969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sv-SE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595336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7D5B-2A90-4894-B1C7-39490ED969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sv-SE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18372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984865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37F8E-5A6B-4E86-9AD7-DA64D333E31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sv-SE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55795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159748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83135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94825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1094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93CF2-2916-44F1-905E-5FC372698AD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39109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89448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3F57E-4668-48D2-959F-E7A4146E1B3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634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07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26312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509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7468D-FD9A-45C9-955C-C5E71CEF30F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027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04254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Drogutvecklingen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Drogutvecklingen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2014-10-14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972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800" b="1" dirty="0">
                <a:latin typeface="Arial" pitchFamily="34" charset="0"/>
              </a:rPr>
              <a:t>Drogutvecklingen i Sverige </a:t>
            </a:r>
            <a:r>
              <a:rPr lang="sv-SE" sz="4800" b="1" dirty="0" smtClean="0">
                <a:latin typeface="Arial" pitchFamily="34" charset="0"/>
              </a:rPr>
              <a:t>2014</a:t>
            </a:r>
            <a:endParaRPr lang="sv-SE" sz="4800" b="1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Arial" pitchFamily="34" charset="0"/>
              </a:rPr>
              <a:t>Diagram </a:t>
            </a:r>
            <a:r>
              <a:rPr lang="sv-SE" sz="3200" b="1" dirty="0" smtClean="0">
                <a:latin typeface="Arial" pitchFamily="34" charset="0"/>
              </a:rPr>
              <a:t>1–38</a:t>
            </a:r>
            <a:endParaRPr lang="sv-SE" sz="32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tillåtet att</a:t>
            </a:r>
            <a:r>
              <a:rPr lang="sv-SE" sz="24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inte tillåtet att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dirty="0">
                <a:latin typeface="Arial" pitchFamily="34" charset="0"/>
              </a:rPr>
              <a:t>på något sätt förändra bilderna </a:t>
            </a:r>
            <a:r>
              <a:rPr lang="sv-SE" sz="2400">
                <a:latin typeface="Arial" pitchFamily="34" charset="0"/>
              </a:rPr>
              <a:t>om </a:t>
            </a:r>
            <a:r>
              <a:rPr lang="sv-SE" sz="2400" smtClean="0">
                <a:latin typeface="Arial" pitchFamily="34" charset="0"/>
              </a:rPr>
              <a:t>CAN:s </a:t>
            </a:r>
            <a:r>
              <a:rPr lang="sv-SE" sz="2400" dirty="0">
                <a:latin typeface="Arial" pitchFamily="34" charset="0"/>
              </a:rPr>
              <a:t>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274638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vuxna (18–74 år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) som svarat att de någon gång under de senaste 12 månaderna kört bil i samband med att de druckit alkohol (utöver lättöl) resp. åkt med berusad förare.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 1981–2013.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2958411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9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7668344" y="6529891"/>
            <a:ext cx="142195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Trafikverket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274638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Anmälda misshandelsbrott (15 år och äldre) utomhus, obekant gärningsperson, per 100 000 invånare 15 år och äldre.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2000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–2012.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3815689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Antal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7308304" y="6529891"/>
            <a:ext cx="1781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andtuppfoljning.se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slutenvårdstillfällen, antal vårdade personer och antal vårdade personer för första gången sedan 1987 i slutenvård med alkoholrelaterad bi- eller huvuddiagnos. 1987–2013. 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2496778"/>
              </p:ext>
            </p:extLst>
          </p:nvPr>
        </p:nvGraphicFramePr>
        <p:xfrm>
          <a:off x="357158" y="1785926"/>
          <a:ext cx="8501122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715404" y="50800"/>
            <a:ext cx="3889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11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98102" y="150017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3319" name="Text Box 1034"/>
          <p:cNvSpPr txBox="1">
            <a:spLocks noChangeArrowheads="1"/>
          </p:cNvSpPr>
          <p:nvPr/>
        </p:nvSpPr>
        <p:spPr bwMode="auto">
          <a:xfrm>
            <a:off x="6705600" y="6514438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Personer vårdade i slutenvård med alkoholrelaterad bi- eller huvuddiagnos, efter ålder. 1987–2013. 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3559920"/>
              </p:ext>
            </p:extLst>
          </p:nvPr>
        </p:nvGraphicFramePr>
        <p:xfrm>
          <a:off x="357158" y="1785926"/>
          <a:ext cx="8501122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715404" y="50800"/>
            <a:ext cx="3889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98102" y="1500174"/>
            <a:ext cx="129357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7596336" y="6529891"/>
            <a:ext cx="1493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cs typeface="Arial" charset="0"/>
              </a:rPr>
              <a:t>Antal alkoholrelaterade dödsfall (underliggande eller bidragande dödsorsak</a:t>
            </a:r>
            <a:r>
              <a:rPr lang="sv-SE" sz="2200" b="1" dirty="0">
                <a:latin typeface="Arial" charset="0"/>
                <a:cs typeface="Arial" charset="0"/>
              </a:rPr>
              <a:t>) fördelat på </a:t>
            </a:r>
            <a:r>
              <a:rPr lang="sv-SE" sz="2200" b="1" dirty="0" smtClean="0">
                <a:latin typeface="Arial" charset="0"/>
                <a:cs typeface="Arial" charset="0"/>
              </a:rPr>
              <a:t>ålder. 1969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cs typeface="Arial" charset="0"/>
              </a:rPr>
              <a:t>2013.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8305491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455842" y="1556792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4342" name="Text Box 1034"/>
          <p:cNvSpPr txBox="1">
            <a:spLocks noChangeArrowheads="1"/>
          </p:cNvSpPr>
          <p:nvPr/>
        </p:nvSpPr>
        <p:spPr bwMode="auto">
          <a:xfrm>
            <a:off x="6705600" y="6541734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14343" name="Text Box 1037"/>
          <p:cNvSpPr txBox="1">
            <a:spLocks noChangeArrowheads="1"/>
          </p:cNvSpPr>
          <p:nvPr/>
        </p:nvSpPr>
        <p:spPr bwMode="auto">
          <a:xfrm>
            <a:off x="8715404" y="50800"/>
            <a:ext cx="438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13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274638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alkoholrelaterade dödsfall (underliggande eller bidragande dödsorsak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) fördelat på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kön.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Åldersstandardiserade dödstal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per 100 000 invånare. 1969–2013.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4363187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6705600" y="6541734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9013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beslag (av tull och polis) av cannabis, amfetamin, läkemedel, heroin och kokain. 1971–2013.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6266843"/>
              </p:ext>
            </p:extLst>
          </p:nvPr>
        </p:nvGraphicFramePr>
        <p:xfrm>
          <a:off x="214282" y="1643050"/>
          <a:ext cx="842968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095" y="1214422"/>
            <a:ext cx="68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5572132" y="6536459"/>
            <a:ext cx="34051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Rikspolisstyrelsen och Tullverket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85728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KPI-justerad i 2013 års penningvärde för hasch, marijuana, amfetamin, kokain och brunt heroin. 1988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2013. Index 1988=100. 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1238941"/>
              </p:ext>
            </p:extLst>
          </p:nvPr>
        </p:nvGraphicFramePr>
        <p:xfrm>
          <a:off x="642910" y="1601788"/>
          <a:ext cx="80010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14335" y="1261289"/>
            <a:ext cx="72006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Index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6429388" y="653040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16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7138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Antal beslag och beslagtagna kvantiteter av tull och polis av cannabis, amfetamin, kokain och heroin. 1971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2013.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4" name="Text Box 25"/>
          <p:cNvSpPr txBox="1">
            <a:spLocks noChangeArrowheads="1"/>
          </p:cNvSpPr>
          <p:nvPr/>
        </p:nvSpPr>
        <p:spPr bwMode="auto">
          <a:xfrm>
            <a:off x="5357818" y="6512521"/>
            <a:ext cx="3619495" cy="24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Rikspolisstyrelsen och Tullverket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17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pSp>
        <p:nvGrpSpPr>
          <p:cNvPr id="35" name="Group 25"/>
          <p:cNvGrpSpPr>
            <a:grpSpLocks/>
          </p:cNvGrpSpPr>
          <p:nvPr/>
        </p:nvGrpSpPr>
        <p:grpSpPr bwMode="auto">
          <a:xfrm>
            <a:off x="3929058" y="3357563"/>
            <a:ext cx="1002127" cy="428627"/>
            <a:chOff x="-3" y="14205"/>
            <a:chExt cx="74" cy="93541"/>
          </a:xfrm>
          <a:solidFill>
            <a:schemeClr val="bg2"/>
          </a:solidFill>
        </p:grpSpPr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-3" y="33133"/>
              <a:ext cx="27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3" y="14205"/>
              <a:ext cx="35" cy="30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b="0" i="0" strike="noStrike" dirty="0">
                  <a:latin typeface="Arial" pitchFamily="34" charset="0"/>
                  <a:cs typeface="Arial" pitchFamily="34" charset="0"/>
                </a:rPr>
                <a:t>Kilo</a:t>
              </a:r>
              <a:endParaRPr lang="sv-SE" b="1" i="0" strike="noStrik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-3" y="92352"/>
              <a:ext cx="27" cy="0"/>
            </a:xfrm>
            <a:prstGeom prst="line">
              <a:avLst/>
            </a:prstGeom>
            <a:grpFill/>
            <a:ln w="38100">
              <a:solidFill>
                <a:srgbClr val="3366FF"/>
              </a:solidFill>
              <a:round/>
              <a:headEnd/>
              <a:tailEnd/>
            </a:ln>
          </p:spPr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28" y="71026"/>
              <a:ext cx="43" cy="36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200" b="0" i="0" strike="noStrike" dirty="0" smtClean="0">
                  <a:latin typeface="HelveticaNeueLT Std"/>
                </a:rPr>
                <a:t>  </a:t>
              </a:r>
              <a:r>
                <a:rPr lang="sv-SE" b="0" i="0" strike="noStrike" dirty="0" smtClean="0">
                  <a:latin typeface="Arial" pitchFamily="34" charset="0"/>
                  <a:cs typeface="Arial" pitchFamily="34" charset="0"/>
                </a:rPr>
                <a:t>Antal</a:t>
              </a:r>
              <a:endParaRPr lang="sv-SE" b="0" i="0" strike="noStrike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77355"/>
              </p:ext>
            </p:extLst>
          </p:nvPr>
        </p:nvGraphicFramePr>
        <p:xfrm>
          <a:off x="928662" y="78579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179502"/>
              </p:ext>
            </p:extLst>
          </p:nvPr>
        </p:nvGraphicFramePr>
        <p:xfrm>
          <a:off x="928662" y="3571876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101503"/>
              </p:ext>
            </p:extLst>
          </p:nvPr>
        </p:nvGraphicFramePr>
        <p:xfrm>
          <a:off x="4929190" y="78579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361473"/>
              </p:ext>
            </p:extLst>
          </p:nvPr>
        </p:nvGraphicFramePr>
        <p:xfrm>
          <a:off x="4929190" y="3571876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50112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samt andelen mönstrande som uppgett att de någon gång prövat narkotika. 1971–2014.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18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6429375" y="652755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47110" name="Freeform 14"/>
          <p:cNvSpPr>
            <a:spLocks/>
          </p:cNvSpPr>
          <p:nvPr/>
        </p:nvSpPr>
        <p:spPr bwMode="auto">
          <a:xfrm>
            <a:off x="4429125" y="4714875"/>
            <a:ext cx="723900" cy="9525"/>
          </a:xfrm>
          <a:custGeom>
            <a:avLst/>
            <a:gdLst>
              <a:gd name="T0" fmla="*/ 0 w 456"/>
              <a:gd name="T1" fmla="*/ 0 h 6"/>
              <a:gd name="T2" fmla="*/ 2147483647 w 456"/>
              <a:gd name="T3" fmla="*/ 2147483647 h 6"/>
              <a:gd name="T4" fmla="*/ 0 60000 65536"/>
              <a:gd name="T5" fmla="*/ 0 60000 65536"/>
              <a:gd name="T6" fmla="*/ 0 w 456"/>
              <a:gd name="T7" fmla="*/ 0 h 6"/>
              <a:gd name="T8" fmla="*/ 456 w 456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6">
                <a:moveTo>
                  <a:pt x="0" y="0"/>
                </a:moveTo>
                <a:lnTo>
                  <a:pt x="456" y="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303177"/>
              </p:ext>
            </p:extLst>
          </p:nvPr>
        </p:nvGraphicFramePr>
        <p:xfrm>
          <a:off x="323528" y="1428736"/>
          <a:ext cx="8177561" cy="469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Rak 8"/>
          <p:cNvCxnSpPr/>
          <p:nvPr/>
        </p:nvCxnSpPr>
        <p:spPr>
          <a:xfrm>
            <a:off x="3717429" y="4762692"/>
            <a:ext cx="648072" cy="0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60673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serveringstillstånd vid årets slut med tillstånd att servera alkohol till allmänheten och slutna sällskap. 1977–2013.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92767705"/>
              </p:ext>
            </p:extLst>
          </p:nvPr>
        </p:nvGraphicFramePr>
        <p:xfrm>
          <a:off x="285720" y="1500188"/>
          <a:ext cx="842968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6214" y="121423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705600" y="6527550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</a:t>
            </a:r>
            <a:endParaRPr lang="sv-SE" sz="1000" dirty="0">
              <a:latin typeface="Arial" pitchFamily="34" charset="0"/>
            </a:endParaRPr>
          </a:p>
        </p:txBody>
      </p:sp>
      <p:cxnSp>
        <p:nvCxnSpPr>
          <p:cNvPr id="3" name="Rak 2"/>
          <p:cNvCxnSpPr/>
          <p:nvPr/>
        </p:nvCxnSpPr>
        <p:spPr>
          <a:xfrm flipV="1">
            <a:off x="4788024" y="2924944"/>
            <a:ext cx="360040" cy="72008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 flipV="1">
            <a:off x="4788024" y="3356992"/>
            <a:ext cx="432048" cy="144016"/>
          </a:xfrm>
          <a:prstGeom prst="line">
            <a:avLst/>
          </a:prstGeom>
          <a:ln w="38100">
            <a:solidFill>
              <a:srgbClr val="BEBC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4788024" y="5068069"/>
            <a:ext cx="414046" cy="52695"/>
          </a:xfrm>
          <a:prstGeom prst="line">
            <a:avLst/>
          </a:prstGeom>
          <a:ln w="38100">
            <a:solidFill>
              <a:srgbClr val="F292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Andelen elever i årskurs 9 och gymnasiets årskurs 2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år som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uppgett att de använt narkotika fler än 20 gånger respektive de senaste 30 dagarna (i skolundersökningen endast cannabis 1986-1997). 1971-2014.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17385714"/>
              </p:ext>
            </p:extLst>
          </p:nvPr>
        </p:nvGraphicFramePr>
        <p:xfrm>
          <a:off x="571472" y="1728788"/>
          <a:ext cx="800105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19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67544" y="1412776"/>
            <a:ext cx="1015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6429375" y="655130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23560" name="Line 13"/>
          <p:cNvSpPr>
            <a:spLocks noChangeShapeType="1"/>
          </p:cNvSpPr>
          <p:nvPr/>
        </p:nvSpPr>
        <p:spPr bwMode="auto">
          <a:xfrm>
            <a:off x="2987825" y="4869160"/>
            <a:ext cx="432046" cy="216024"/>
          </a:xfrm>
          <a:prstGeom prst="line">
            <a:avLst/>
          </a:pr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16–84-åringar som använt cannabis de senaste 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12 månaderna, efter kön och ålder. 2013.</a:t>
            </a:r>
          </a:p>
        </p:txBody>
      </p:sp>
      <p:graphicFrame>
        <p:nvGraphicFramePr>
          <p:cNvPr id="8" name="Object 102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6860569"/>
              </p:ext>
            </p:extLst>
          </p:nvPr>
        </p:nvGraphicFramePr>
        <p:xfrm>
          <a:off x="803275" y="1601788"/>
          <a:ext cx="7535863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683568" y="1196752"/>
            <a:ext cx="99899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24582" name="Text Box 103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20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4583" name="Text Box 1034"/>
          <p:cNvSpPr txBox="1">
            <a:spLocks noChangeArrowheads="1"/>
          </p:cNvSpPr>
          <p:nvPr/>
        </p:nvSpPr>
        <p:spPr bwMode="auto">
          <a:xfrm>
            <a:off x="7058388" y="6512709"/>
            <a:ext cx="20002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Folkhälsomyndigheten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189299"/>
            <a:ext cx="8729663" cy="1082675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ea typeface="Geneva" pitchFamily="34" charset="0"/>
                <a:cs typeface="Geneva" pitchFamily="34" charset="0"/>
              </a:rPr>
              <a:t>Andelen 16–29-åringar 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som använt cannabis någon gång senaste 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12 månaderna och senaste 30 dagarna, efter kön. 2004</a:t>
            </a:r>
            <a:r>
              <a:rPr lang="sv-SE" sz="20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7678208"/>
              </p:ext>
            </p:extLst>
          </p:nvPr>
        </p:nvGraphicFramePr>
        <p:xfrm>
          <a:off x="428596" y="1628800"/>
          <a:ext cx="8159779" cy="444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3625230" y="6536271"/>
            <a:ext cx="54854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 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21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1233501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7" name="Text Box 1034"/>
          <p:cNvSpPr txBox="1">
            <a:spLocks noChangeArrowheads="1"/>
          </p:cNvSpPr>
          <p:nvPr/>
        </p:nvSpPr>
        <p:spPr bwMode="auto">
          <a:xfrm>
            <a:off x="7058388" y="6512709"/>
            <a:ext cx="20002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Folkhälsomyndigheten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Uppskattat antal personer med tungt missbruk 1979–1998 samt uppskattat antal personer med problematiskt missbruk 1998–2004 respektive 2007.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7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4551972"/>
              </p:ext>
            </p:extLst>
          </p:nvPr>
        </p:nvGraphicFramePr>
        <p:xfrm>
          <a:off x="571472" y="1601788"/>
          <a:ext cx="80010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9552" y="1484784"/>
            <a:ext cx="68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4860032" y="6512333"/>
            <a:ext cx="42443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        Källor: Olsson m.fl., Socialstyrelsen och Statens folkhälsoinstitut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42875"/>
            <a:ext cx="8535863" cy="1701949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Utvecklingen av antalet narkotikabeslag (tull och polis), antalet personer misstänkta för narkotikabrott, antalet vårdade med narkotikarelaterad diagnos samt antalet narkotika-relaterade dödsfall, per invånare. 1987–2013.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Index 1987=100.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5715000" y="6515675"/>
            <a:ext cx="3262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och Brå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8135" name="Rectangle 33"/>
          <p:cNvSpPr>
            <a:spLocks noChangeArrowheads="1"/>
          </p:cNvSpPr>
          <p:nvPr/>
        </p:nvSpPr>
        <p:spPr bwMode="auto">
          <a:xfrm>
            <a:off x="4445000" y="3113088"/>
            <a:ext cx="627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6" name="Rectangle 37"/>
          <p:cNvSpPr>
            <a:spLocks noChangeArrowheads="1"/>
          </p:cNvSpPr>
          <p:nvPr/>
        </p:nvSpPr>
        <p:spPr bwMode="auto">
          <a:xfrm>
            <a:off x="4445000" y="3586163"/>
            <a:ext cx="627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7" name="Rectangle 41"/>
          <p:cNvSpPr>
            <a:spLocks noChangeArrowheads="1"/>
          </p:cNvSpPr>
          <p:nvPr/>
        </p:nvSpPr>
        <p:spPr bwMode="auto">
          <a:xfrm>
            <a:off x="4445000" y="4049713"/>
            <a:ext cx="455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067424"/>
              </p:ext>
            </p:extLst>
          </p:nvPr>
        </p:nvGraphicFramePr>
        <p:xfrm>
          <a:off x="436784" y="1844824"/>
          <a:ext cx="8159779" cy="459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142875"/>
            <a:ext cx="8229600" cy="1000125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personer under 30 år misstänkta för narkotikabrott, vårdade i slutenvård med narkotikarelaterad diagnos respektive avlidna i narkotikarelaterade dödsfall. 1987–2013.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5715000" y="6515675"/>
            <a:ext cx="3262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och Brå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8135" name="Rectangle 33"/>
          <p:cNvSpPr>
            <a:spLocks noChangeArrowheads="1"/>
          </p:cNvSpPr>
          <p:nvPr/>
        </p:nvSpPr>
        <p:spPr bwMode="auto">
          <a:xfrm>
            <a:off x="4445000" y="3113088"/>
            <a:ext cx="627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6" name="Rectangle 37"/>
          <p:cNvSpPr>
            <a:spLocks noChangeArrowheads="1"/>
          </p:cNvSpPr>
          <p:nvPr/>
        </p:nvSpPr>
        <p:spPr bwMode="auto">
          <a:xfrm>
            <a:off x="4445000" y="3586163"/>
            <a:ext cx="627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7" name="Rectangle 41"/>
          <p:cNvSpPr>
            <a:spLocks noChangeArrowheads="1"/>
          </p:cNvSpPr>
          <p:nvPr/>
        </p:nvSpPr>
        <p:spPr bwMode="auto">
          <a:xfrm>
            <a:off x="4445000" y="4049713"/>
            <a:ext cx="455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171689"/>
              </p:ext>
            </p:extLst>
          </p:nvPr>
        </p:nvGraphicFramePr>
        <p:xfrm>
          <a:off x="428596" y="1285860"/>
          <a:ext cx="8159779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0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85804" y="320545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Andelen per invånare 15 år och äldre i icke-storstadslän som misstänkts för narkotikabrott (mot NSL), vårdats respektive avlidit med narkotikarelaterad diagnos samt smittats med hepatit-C vid intravenöst missbruk. (Den streckade linjen visar andelen invånare 15 år och äldre i icke-storstadslän). 1987–2013. </a:t>
            </a:r>
            <a:endParaRPr lang="sv-SE" sz="20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6367457"/>
              </p:ext>
            </p:extLst>
          </p:nvPr>
        </p:nvGraphicFramePr>
        <p:xfrm>
          <a:off x="357158" y="1785926"/>
          <a:ext cx="8501122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715404" y="50800"/>
            <a:ext cx="3889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480217" y="1556792"/>
            <a:ext cx="103062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580112" y="6536271"/>
            <a:ext cx="35305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Brå, Folkhälsomyndigheten och Socialstyrelsen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slutenvårdstillfällen, antal vårdade personer och antal personer vårdade för första gången sedan 1987 i slutenvård med narkotikarelaterad bi- eller huvuddiagnos. 1987–2013.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4273427"/>
              </p:ext>
            </p:extLst>
          </p:nvPr>
        </p:nvGraphicFramePr>
        <p:xfrm>
          <a:off x="428596" y="1500188"/>
          <a:ext cx="8215370" cy="4643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26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428596" y="1500174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8679" name="Text Box 1034"/>
          <p:cNvSpPr txBox="1">
            <a:spLocks noChangeArrowheads="1"/>
          </p:cNvSpPr>
          <p:nvPr/>
        </p:nvSpPr>
        <p:spPr bwMode="auto">
          <a:xfrm>
            <a:off x="6496050" y="6527550"/>
            <a:ext cx="2481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142852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Antal kliniskt anmälda fall av hepatit C-positiva per intravenöst missbruk respektive andra/okända smittvägar. 1990–2013.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8761593"/>
              </p:ext>
            </p:extLst>
          </p:nvPr>
        </p:nvGraphicFramePr>
        <p:xfrm>
          <a:off x="500034" y="1571612"/>
          <a:ext cx="78327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7544" y="1412776"/>
            <a:ext cx="68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9703" name="Text Box 14"/>
          <p:cNvSpPr txBox="1">
            <a:spLocks noChangeArrowheads="1"/>
          </p:cNvSpPr>
          <p:nvPr/>
        </p:nvSpPr>
        <p:spPr bwMode="auto">
          <a:xfrm>
            <a:off x="4857750" y="6515675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cs typeface="Arial" charset="0"/>
              </a:rPr>
              <a:t>Antal narkotikarelaterade dödsfall </a:t>
            </a:r>
            <a:r>
              <a:rPr lang="sv-SE" sz="2200" b="1" dirty="0" smtClean="0">
                <a:cs typeface="Arial" charset="0"/>
              </a:rPr>
              <a:t>fördelat på åldersgrupper  (</a:t>
            </a:r>
            <a:r>
              <a:rPr lang="sv-SE" sz="2200" b="1" dirty="0" smtClean="0">
                <a:latin typeface="Arial" pitchFamily="34" charset="0"/>
                <a:cs typeface="Arial" charset="0"/>
              </a:rPr>
              <a:t>underliggande eller bidragande dödsorsaker). 1969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pitchFamily="34" charset="0"/>
                <a:cs typeface="Arial" charset="0"/>
              </a:rPr>
              <a:t>2013.</a:t>
            </a: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0749348"/>
              </p:ext>
            </p:extLst>
          </p:nvPr>
        </p:nvGraphicFramePr>
        <p:xfrm>
          <a:off x="500034" y="1601788"/>
          <a:ext cx="8072493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28596" y="1285860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715405" y="50800"/>
            <a:ext cx="428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28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0727" name="Text Box 10"/>
          <p:cNvSpPr txBox="1">
            <a:spLocks noChangeArrowheads="1"/>
          </p:cNvSpPr>
          <p:nvPr/>
        </p:nvSpPr>
        <p:spPr bwMode="auto">
          <a:xfrm>
            <a:off x="4857750" y="6551300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Alkoholförsäljningen i liter alkohol 100 % per invånare 15 år och äldre, fördelad på dryckessorter. 1861–2013.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6093767"/>
              </p:ext>
            </p:extLst>
          </p:nvPr>
        </p:nvGraphicFramePr>
        <p:xfrm>
          <a:off x="500063" y="1785938"/>
          <a:ext cx="8143875" cy="43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00063" y="1293847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cs typeface="Arial" charset="0"/>
              </a:rPr>
              <a:t>Liter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6705600" y="6527800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cs typeface="Arial" charset="0"/>
              </a:rPr>
              <a:t>Källa: </a:t>
            </a:r>
            <a:r>
              <a:rPr lang="sv-SE" sz="1000" dirty="0" smtClean="0">
                <a:cs typeface="Arial" charset="0"/>
              </a:rPr>
              <a:t>Folkhälsomyndigheten</a:t>
            </a:r>
            <a:endParaRPr lang="sv-SE" sz="1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som uppgett att de sniffat någon gång. 1971–2014.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8042018"/>
              </p:ext>
            </p:extLst>
          </p:nvPr>
        </p:nvGraphicFramePr>
        <p:xfrm>
          <a:off x="428596" y="1638300"/>
          <a:ext cx="8143932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893050" y="6539425"/>
            <a:ext cx="108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6632"/>
            <a:ext cx="82296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 beslag av dopningspreparat av tull och polis samt antal lagföringsbeslut för dopningsbrott. 1993–2013.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17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</a:rPr>
              <a:t>30</a:t>
            </a:r>
            <a:endParaRPr lang="sv-SE" sz="12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071934" y="6551300"/>
            <a:ext cx="49053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solidFill>
                  <a:prstClr val="white"/>
                </a:solidFill>
                <a:latin typeface="Arial" pitchFamily="34" charset="0"/>
              </a:rPr>
              <a:t>Källor: Rikspolisstyrelsen, Tullverket </a:t>
            </a:r>
            <a:r>
              <a:rPr lang="sv-SE" sz="1000" dirty="0">
                <a:solidFill>
                  <a:prstClr val="white"/>
                </a:solidFill>
                <a:latin typeface="Arial" pitchFamily="34" charset="0"/>
              </a:rPr>
              <a:t>och </a:t>
            </a:r>
            <a:r>
              <a:rPr lang="sv-SE" sz="1000" dirty="0" smtClean="0">
                <a:solidFill>
                  <a:prstClr val="white"/>
                </a:solidFill>
                <a:latin typeface="Arial" pitchFamily="34" charset="0"/>
              </a:rPr>
              <a:t> Brå</a:t>
            </a:r>
            <a:endParaRPr lang="sv-SE" sz="1000" dirty="0">
              <a:solidFill>
                <a:prstClr val="white"/>
              </a:solidFill>
              <a:latin typeface="Arial" pitchFamily="34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068021"/>
              </p:ext>
            </p:extLst>
          </p:nvPr>
        </p:nvGraphicFramePr>
        <p:xfrm>
          <a:off x="323528" y="1196752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24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6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Andelen personer misstänkta för brott mot lagen om förbud av vissa dopningsmedel, fördelat efter ålder. 1993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2013.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58384465"/>
              </p:ext>
            </p:extLst>
          </p:nvPr>
        </p:nvGraphicFramePr>
        <p:xfrm>
          <a:off x="571472" y="1601788"/>
          <a:ext cx="7929618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467544" y="1628800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6429375" y="655130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Brottsförebyggande rådet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3799" name="Text Box 103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31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14290"/>
            <a:ext cx="8472518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F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örsäljningen av cigaretter (st) respektive andra tobaksvaror för rökning (cigarrer/cigariller och röktobak) och snus i gram per person 15 år och äldre. 1970–2013.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7287529"/>
              </p:ext>
            </p:extLst>
          </p:nvPr>
        </p:nvGraphicFramePr>
        <p:xfrm>
          <a:off x="428596" y="1601788"/>
          <a:ext cx="8143931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4857750" y="6539425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</a:t>
            </a:r>
            <a:r>
              <a:rPr lang="sv-SE" sz="1000" dirty="0">
                <a:latin typeface="Arial" pitchFamily="34" charset="0"/>
              </a:rPr>
              <a:t>Swedish </a:t>
            </a:r>
            <a:r>
              <a:rPr lang="sv-SE" sz="1000" dirty="0" smtClean="0">
                <a:latin typeface="Arial" pitchFamily="34" charset="0"/>
              </a:rPr>
              <a:t>Match Distribution AB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214282" y="1484784"/>
            <a:ext cx="128585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Antal/gram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000" y="48040"/>
            <a:ext cx="86868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Skattning av den totala registrerade och oregistrerade cigarett-konsumtionen i antal miljoner cigaretter 2003–2012, samt anskaffningskällornas andel av den totala cigarettkonsumtionen 2012.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7027474"/>
              </p:ext>
            </p:extLst>
          </p:nvPr>
        </p:nvGraphicFramePr>
        <p:xfrm>
          <a:off x="500035" y="1285860"/>
          <a:ext cx="3999958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4071934" y="6536648"/>
            <a:ext cx="49053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</a:t>
            </a:r>
            <a:r>
              <a:rPr lang="sv-SE" sz="1000" dirty="0" err="1" smtClean="0">
                <a:latin typeface="Arial" pitchFamily="34" charset="0"/>
              </a:rPr>
              <a:t>SoRAD</a:t>
            </a:r>
            <a:r>
              <a:rPr lang="sv-SE" sz="1000" dirty="0" smtClean="0">
                <a:latin typeface="Arial" pitchFamily="34" charset="0"/>
              </a:rPr>
              <a:t>. Sohlberg T (2012)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500063" y="1620079"/>
            <a:ext cx="101123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Antal</a:t>
            </a:r>
            <a:endParaRPr lang="sv-SE" sz="1700" dirty="0">
              <a:latin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561473"/>
              </p:ext>
            </p:extLst>
          </p:nvPr>
        </p:nvGraphicFramePr>
        <p:xfrm>
          <a:off x="4716016" y="2060848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ruta 16"/>
          <p:cNvSpPr txBox="1"/>
          <p:nvPr/>
        </p:nvSpPr>
        <p:spPr bwMode="auto">
          <a:xfrm>
            <a:off x="1763688" y="1340768"/>
            <a:ext cx="5724525" cy="609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Legalt försålda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Resandeinförda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Smuggel</a:t>
            </a:r>
          </a:p>
          <a:p>
            <a:endParaRPr lang="sv-SE" sz="200" dirty="0">
              <a:latin typeface="Arial" pitchFamily="34" charset="0"/>
              <a:cs typeface="Arial" pitchFamily="34" charset="0"/>
            </a:endParaRPr>
          </a:p>
          <a:p>
            <a:r>
              <a:rPr lang="sv-SE" sz="800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Privatimporterade</a:t>
            </a:r>
            <a:r>
              <a:rPr lang="sv-S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Totalt</a:t>
            </a:r>
          </a:p>
        </p:txBody>
      </p:sp>
      <p:cxnSp>
        <p:nvCxnSpPr>
          <p:cNvPr id="11" name="Rak 10"/>
          <p:cNvCxnSpPr/>
          <p:nvPr/>
        </p:nvCxnSpPr>
        <p:spPr bwMode="auto">
          <a:xfrm>
            <a:off x="1877989" y="1521742"/>
            <a:ext cx="3429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 bwMode="auto">
          <a:xfrm>
            <a:off x="3773464" y="1531267"/>
            <a:ext cx="34290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 bwMode="auto">
          <a:xfrm>
            <a:off x="5773714" y="1521742"/>
            <a:ext cx="3429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 bwMode="auto">
          <a:xfrm>
            <a:off x="1887514" y="1778917"/>
            <a:ext cx="342900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 bwMode="auto">
          <a:xfrm>
            <a:off x="4163989" y="1778917"/>
            <a:ext cx="342900" cy="0"/>
          </a:xfrm>
          <a:prstGeom prst="line">
            <a:avLst/>
          </a:prstGeom>
          <a:ln w="25400">
            <a:solidFill>
              <a:schemeClr val="tx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som uppgett att de röker dagligen/nästan dagligen. 1983–2014.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1962471"/>
              </p:ext>
            </p:extLst>
          </p:nvPr>
        </p:nvGraphicFramePr>
        <p:xfrm>
          <a:off x="428596" y="1638300"/>
          <a:ext cx="8143932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893050" y="6539425"/>
            <a:ext cx="108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</p:spTree>
    <p:extLst>
      <p:ext uri="{BB962C8B-B14F-4D97-AF65-F5344CB8AC3E}">
        <p14:creationId xmlns:p14="http://schemas.microsoft.com/office/powerpoint/2010/main" val="32907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214290"/>
            <a:ext cx="864399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rökare i befolkningen (16–84 år) fördelad på kön. Dagligrökning 1980–2013 samt rökning totalt (daglig plus då och då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) 1988–2013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9805432"/>
              </p:ext>
            </p:extLst>
          </p:nvPr>
        </p:nvGraphicFramePr>
        <p:xfrm>
          <a:off x="500034" y="1331061"/>
          <a:ext cx="8248430" cy="505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536" y="1154090"/>
            <a:ext cx="107154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857750" y="6527550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Statistiska Centralbyrån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Andelen dagligrökare i befolkningen (16–84 år), fördelad på ålder. Vartannat </a:t>
            </a:r>
            <a:r>
              <a:rPr lang="sv-SE" sz="2200" b="1" dirty="0" err="1" smtClean="0">
                <a:ea typeface="Geneva" pitchFamily="34" charset="0"/>
                <a:cs typeface="Geneva" pitchFamily="34" charset="0"/>
              </a:rPr>
              <a:t>dubbelår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 1980/1981–2012/2013.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9201979"/>
              </p:ext>
            </p:extLst>
          </p:nvPr>
        </p:nvGraphicFramePr>
        <p:xfrm>
          <a:off x="357158" y="1677988"/>
          <a:ext cx="8072494" cy="455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57158" y="1285860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4857750" y="6527550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Folkhälsomyndighetens nationella folkhälsoenkät HLV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36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Andelen dagligrökare i befolkningen (fr.o.m. 2010 16–84 år,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tidigare 16–74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år), fördelad på utbildning. Åldersstandardiserat. 2004–2012.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3440561"/>
              </p:ext>
            </p:extLst>
          </p:nvPr>
        </p:nvGraphicFramePr>
        <p:xfrm>
          <a:off x="357158" y="1677988"/>
          <a:ext cx="807249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57158" y="1285860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4857750" y="6527550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Folkhälsomyndighetens nationella folkhälsoenkät HLV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37</a:t>
            </a:r>
            <a:endParaRPr lang="sv-SE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Antal döda i lungcancer per 100 000 invånare och år. Åldersstandardiserat. 1955–2013.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8096076"/>
              </p:ext>
            </p:extLst>
          </p:nvPr>
        </p:nvGraphicFramePr>
        <p:xfrm>
          <a:off x="357158" y="1677988"/>
          <a:ext cx="807249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7088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600" dirty="0" smtClean="0">
                <a:latin typeface="HelveticaNeueLT Std" pitchFamily="34" charset="0"/>
              </a:rPr>
              <a:t>Antal </a:t>
            </a:r>
            <a:endParaRPr lang="sv-SE" sz="1600" dirty="0">
              <a:latin typeface="HelveticaNeueLT Std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4857750" y="6527550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Socialstyrelsen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38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Alkoholförsäljningen i liter alkohol 100 % per invånare 15 år och äldre, fördelad på dryckessorter. 1946–2013.</a:t>
            </a:r>
            <a:endParaRPr lang="sv-SE" sz="22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98667937"/>
              </p:ext>
            </p:extLst>
          </p:nvPr>
        </p:nvGraphicFramePr>
        <p:xfrm>
          <a:off x="428596" y="1357298"/>
          <a:ext cx="828607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Liter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0" name="Text Box 1034"/>
          <p:cNvSpPr txBox="1">
            <a:spLocks noChangeArrowheads="1"/>
          </p:cNvSpPr>
          <p:nvPr/>
        </p:nvSpPr>
        <p:spPr bwMode="auto">
          <a:xfrm>
            <a:off x="7010400" y="6551300"/>
            <a:ext cx="1966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  <a:cs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  <a:cs typeface="Arial" pitchFamily="34" charset="0"/>
              </a:rPr>
              <a:t>Folkhälsomyndigheten</a:t>
            </a:r>
            <a:endParaRPr lang="sv-S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Alkoholkonsumtionens olika delmängder i Sverige i liter alkohol 100 % per invånare 15 år och äldre. 2001–2013.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9821512"/>
              </p:ext>
            </p:extLst>
          </p:nvPr>
        </p:nvGraphicFramePr>
        <p:xfrm>
          <a:off x="285720" y="1500188"/>
          <a:ext cx="842968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6214" y="121423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</a:t>
            </a:r>
            <a:r>
              <a:rPr lang="sv-SE" sz="1700" dirty="0" smtClean="0">
                <a:latin typeface="Arial" pitchFamily="34" charset="0"/>
              </a:rPr>
              <a:t>iter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705600" y="6527550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868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B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eräknad genomsnittlig årskonsumtion i liter alkohol 100 %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i årskurs 9 och gymnasiets årskurs 2 efter kön. 1977–2014.</a:t>
            </a:r>
            <a:r>
              <a:rPr lang="sv-SE" sz="1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1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(1977–1989 avser skattade värden)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0169305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285875"/>
            <a:ext cx="6270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Liter</a:t>
            </a: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2036474" y="4653136"/>
            <a:ext cx="792088" cy="72008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21351916">
            <a:off x="2051720" y="5004123"/>
            <a:ext cx="720080" cy="144016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6705600" y="6528086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42852"/>
            <a:ext cx="824729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15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Självrapporterad </a:t>
            </a:r>
            <a:r>
              <a:rPr lang="sv-SE" sz="2150" b="1" dirty="0" smtClean="0">
                <a:ea typeface="Geneva" pitchFamily="34" charset="0"/>
                <a:cs typeface="Geneva" pitchFamily="34" charset="0"/>
              </a:rPr>
              <a:t>alkoholkonsumtion i liter alkohol 100 % </a:t>
            </a:r>
            <a:r>
              <a:rPr lang="sv-SE" sz="215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bland 16–75-åringar (</a:t>
            </a:r>
            <a:r>
              <a:rPr lang="sv-SE" sz="2150" b="1" dirty="0" smtClean="0">
                <a:ea typeface="Geneva" pitchFamily="34" charset="0"/>
                <a:cs typeface="Geneva" pitchFamily="34" charset="0"/>
              </a:rPr>
              <a:t>1990–2002) samt bland 16–80-åringar (2004–2012), fördelad </a:t>
            </a:r>
            <a:r>
              <a:rPr lang="sv-SE" sz="215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på kön.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92314248"/>
              </p:ext>
            </p:extLst>
          </p:nvPr>
        </p:nvGraphicFramePr>
        <p:xfrm>
          <a:off x="500035" y="1601788"/>
          <a:ext cx="8072494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395536" y="1142984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Liter</a:t>
            </a:r>
          </a:p>
        </p:txBody>
      </p:sp>
      <p:sp>
        <p:nvSpPr>
          <p:cNvPr id="9222" name="Text Box 1030"/>
          <p:cNvSpPr txBox="1">
            <a:spLocks noChangeArrowheads="1"/>
          </p:cNvSpPr>
          <p:nvPr/>
        </p:nvSpPr>
        <p:spPr bwMode="auto">
          <a:xfrm>
            <a:off x="3851921" y="6545104"/>
            <a:ext cx="5292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Leifman och Gustafsson (2003) och </a:t>
            </a:r>
            <a:r>
              <a:rPr lang="sv-SE" sz="1000" dirty="0" smtClean="0">
                <a:latin typeface="Arial" pitchFamily="34" charset="0"/>
              </a:rPr>
              <a:t>andtuppfoljning.se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9223" name="Text Box 1033"/>
          <p:cNvSpPr txBox="1">
            <a:spLocks noChangeArrowheads="1"/>
          </p:cNvSpPr>
          <p:nvPr/>
        </p:nvSpPr>
        <p:spPr bwMode="auto">
          <a:xfrm>
            <a:off x="8786842" y="50800"/>
            <a:ext cx="3555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pojkar och flickor i årskurs 9 och gymnasiets årskurs 2 som intensivkonsumerar alkohol minst en gång i månaden. 1972–2014.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4237429"/>
              </p:ext>
            </p:extLst>
          </p:nvPr>
        </p:nvGraphicFramePr>
        <p:xfrm>
          <a:off x="428596" y="1357299"/>
          <a:ext cx="828680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851900" y="50800"/>
            <a:ext cx="242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1267510"/>
            <a:ext cx="10223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6705600" y="6517984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7176" name="Freeform 15"/>
          <p:cNvSpPr>
            <a:spLocks/>
          </p:cNvSpPr>
          <p:nvPr/>
        </p:nvSpPr>
        <p:spPr bwMode="auto">
          <a:xfrm rot="282129">
            <a:off x="2718258" y="4140443"/>
            <a:ext cx="684522" cy="45719"/>
          </a:xfrm>
          <a:custGeom>
            <a:avLst/>
            <a:gdLst>
              <a:gd name="T0" fmla="*/ 0 w 376"/>
              <a:gd name="T1" fmla="*/ 2147483647 h 64"/>
              <a:gd name="T2" fmla="*/ 2147483647 w 376"/>
              <a:gd name="T3" fmla="*/ 0 h 64"/>
              <a:gd name="T4" fmla="*/ 0 60000 65536"/>
              <a:gd name="T5" fmla="*/ 0 60000 65536"/>
              <a:gd name="T6" fmla="*/ 0 w 376"/>
              <a:gd name="T7" fmla="*/ 0 h 64"/>
              <a:gd name="T8" fmla="*/ 376 w 376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6" h="64">
                <a:moveTo>
                  <a:pt x="0" y="64"/>
                </a:moveTo>
                <a:lnTo>
                  <a:pt x="376" y="0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7177" name="Freeform 16"/>
          <p:cNvSpPr>
            <a:spLocks/>
          </p:cNvSpPr>
          <p:nvPr/>
        </p:nvSpPr>
        <p:spPr bwMode="auto">
          <a:xfrm rot="20747132">
            <a:off x="2720142" y="4544419"/>
            <a:ext cx="621301" cy="311598"/>
          </a:xfrm>
          <a:custGeom>
            <a:avLst/>
            <a:gdLst>
              <a:gd name="T0" fmla="*/ 0 w 388"/>
              <a:gd name="T1" fmla="*/ 0 h 220"/>
              <a:gd name="T2" fmla="*/ 2147483647 w 388"/>
              <a:gd name="T3" fmla="*/ 2147483647 h 220"/>
              <a:gd name="T4" fmla="*/ 0 60000 65536"/>
              <a:gd name="T5" fmla="*/ 0 60000 65536"/>
              <a:gd name="T6" fmla="*/ 0 w 388"/>
              <a:gd name="T7" fmla="*/ 0 h 220"/>
              <a:gd name="T8" fmla="*/ 388 w 388"/>
              <a:gd name="T9" fmla="*/ 220 h 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8" h="220">
                <a:moveTo>
                  <a:pt x="0" y="0"/>
                </a:moveTo>
                <a:lnTo>
                  <a:pt x="388" y="220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188640"/>
            <a:ext cx="7416824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16–84-åringar med riskkonsumtion, efter kön och ålder. 2013.</a:t>
            </a:r>
          </a:p>
        </p:txBody>
      </p:sp>
      <p:graphicFrame>
        <p:nvGraphicFramePr>
          <p:cNvPr id="8" name="Object 102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8393036"/>
              </p:ext>
            </p:extLst>
          </p:nvPr>
        </p:nvGraphicFramePr>
        <p:xfrm>
          <a:off x="571472" y="1601788"/>
          <a:ext cx="8001055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 Box 1029"/>
          <p:cNvSpPr txBox="1">
            <a:spLocks noChangeArrowheads="1"/>
          </p:cNvSpPr>
          <p:nvPr/>
        </p:nvSpPr>
        <p:spPr bwMode="auto">
          <a:xfrm>
            <a:off x="478426" y="1214422"/>
            <a:ext cx="94612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1270" name="Text Box 103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8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7090032" y="6529891"/>
            <a:ext cx="20002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1153</Words>
  <Application>Microsoft Office PowerPoint</Application>
  <PresentationFormat>Bildspel på skärmen (4:3)</PresentationFormat>
  <Paragraphs>230</Paragraphs>
  <Slides>39</Slides>
  <Notes>39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39</vt:i4>
      </vt:variant>
    </vt:vector>
  </HeadingPairs>
  <TitlesOfParts>
    <vt:vector size="45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Antal serveringstillstånd vid årets slut med tillstånd att servera alkohol till allmänheten och slutna sällskap. 1977–2013.</vt:lpstr>
      <vt:lpstr>Alkoholförsäljningen i liter alkohol 100 % per invånare 15 år och äldre, fördelad på dryckessorter. 1861–2013.</vt:lpstr>
      <vt:lpstr> Alkoholförsäljningen i liter alkohol 100 % per invånare 15 år och äldre, fördelad på dryckessorter. 1946–2013.</vt:lpstr>
      <vt:lpstr>Alkoholkonsumtionens olika delmängder i Sverige i liter alkohol 100 % per invånare 15 år och äldre. 2001–2013.</vt:lpstr>
      <vt:lpstr>Beräknad genomsnittlig årskonsumtion i liter alkohol 100 % i årskurs 9 och gymnasiets årskurs 2 efter kön. 1977–2014. (1977–1989 avser skattade värden)</vt:lpstr>
      <vt:lpstr>Självrapporterad alkoholkonsumtion i liter alkohol 100 % bland 16–75-åringar (1990–2002) samt bland 16–80-åringar (2004–2012), fördelad på kön.</vt:lpstr>
      <vt:lpstr>Andelen pojkar och flickor i årskurs 9 och gymnasiets årskurs 2 som intensivkonsumerar alkohol minst en gång i månaden. 1972–2014.</vt:lpstr>
      <vt:lpstr>Andelen 16–84-åringar med riskkonsumtion, efter kön och ålder. 2013.</vt:lpstr>
      <vt:lpstr>Andel vuxna (18–74 år) som svarat att de någon gång under de senaste 12 månaderna kört bil i samband med att de druckit alkohol (utöver lättöl) resp. åkt med berusad förare. 1981–2013.</vt:lpstr>
      <vt:lpstr>Anmälda misshandelsbrott (15 år och äldre) utomhus, obekant gärningsperson, per 100 000 invånare 15 år och äldre. 2000–2012.</vt:lpstr>
      <vt:lpstr>Antal slutenvårdstillfällen, antal vårdade personer och antal vårdade personer för första gången sedan 1987 i slutenvård med alkoholrelaterad bi- eller huvuddiagnos. 1987–2013. </vt:lpstr>
      <vt:lpstr>Personer vårdade i slutenvård med alkoholrelaterad bi- eller huvuddiagnos, efter ålder. 1987–2013. </vt:lpstr>
      <vt:lpstr>Antal alkoholrelaterade dödsfall (underliggande eller bidragande dödsorsak) fördelat på ålder. 1969–2013.</vt:lpstr>
      <vt:lpstr>Antal alkoholrelaterade dödsfall (underliggande eller bidragande dödsorsak) fördelat på kön. Åldersstandardiserade dödstal per 100 000 invånare. 1969–2013.</vt:lpstr>
      <vt:lpstr>Antal beslag (av tull och polis) av cannabis, amfetamin, läkemedel, heroin och kokain. 1971–2013.</vt:lpstr>
      <vt:lpstr>Gatuprisutvecklingen KPI-justerad i 2013 års penningvärde för hasch, marijuana, amfetamin, kokain och brunt heroin. 1988–2013. Index 1988=100. </vt:lpstr>
      <vt:lpstr>Antal beslag och beslagtagna kvantiteter av tull och polis av cannabis, amfetamin, kokain och heroin. 1971–2013.</vt:lpstr>
      <vt:lpstr>Andelen elever i årskurs 9 och gymnasiets årskurs 2 samt andelen mönstrande som uppgett att de någon gång prövat narkotika. 1971–2014.</vt:lpstr>
      <vt:lpstr>Andelen elever i årskurs 9 och gymnasiets årskurs 2 år som uppgett att de använt narkotika fler än 20 gånger respektive de senaste 30 dagarna (i skolundersökningen endast cannabis 1986-1997). 1971-2014.</vt:lpstr>
      <vt:lpstr>Andelen 16–84-åringar som använt cannabis de senaste  12 månaderna, efter kön och ålder. 2013.</vt:lpstr>
      <vt:lpstr>Andelen 16–29-åringar som använt cannabis någon gång senaste  12 månaderna och senaste 30 dagarna, efter kön. 2004–2013.</vt:lpstr>
      <vt:lpstr>Uppskattat antal personer med tungt missbruk 1979–1998 samt uppskattat antal personer med problematiskt missbruk 1998–2004 respektive 2007.</vt:lpstr>
      <vt:lpstr>Utvecklingen av antalet narkotikabeslag (tull och polis), antalet personer misstänkta för narkotikabrott, antalet vårdade med narkotikarelaterad diagnos samt antalet narkotika-relaterade dödsfall, per invånare. 1987–2013. Index 1987=100.</vt:lpstr>
      <vt:lpstr>Andelen personer under 30 år misstänkta för narkotikabrott, vårdade i slutenvård med narkotikarelaterad diagnos respektive avlidna i narkotikarelaterade dödsfall. 1987–2013.</vt:lpstr>
      <vt:lpstr>Andelen per invånare 15 år och äldre i icke-storstadslän som misstänkts för narkotikabrott (mot NSL), vårdats respektive avlidit med narkotikarelaterad diagnos samt smittats med hepatit-C vid intravenöst missbruk. (Den streckade linjen visar andelen invånare 15 år och äldre i icke-storstadslän). 1987–2013. </vt:lpstr>
      <vt:lpstr>Antal slutenvårdstillfällen, antal vårdade personer och antal personer vårdade för första gången sedan 1987 i slutenvård med narkotikarelaterad bi- eller huvuddiagnos. 1987–2013.</vt:lpstr>
      <vt:lpstr>Antal kliniskt anmälda fall av hepatit C-positiva per intravenöst missbruk respektive andra/okända smittvägar. 1990–2013.</vt:lpstr>
      <vt:lpstr>Antal narkotikarelaterade dödsfall fördelat på åldersgrupper  (underliggande eller bidragande dödsorsaker). 1969–2013.</vt:lpstr>
      <vt:lpstr>Andelen elever i årskurs 9 och gymnasiets årskurs 2 som uppgett att de sniffat någon gång. 1971–2014.</vt:lpstr>
      <vt:lpstr>Antal  beslag av dopningspreparat av tull och polis samt antal lagföringsbeslut för dopningsbrott. 1993–2013.</vt:lpstr>
      <vt:lpstr>Andelen personer misstänkta för brott mot lagen om förbud av vissa dopningsmedel, fördelat efter ålder. 1993–2013.</vt:lpstr>
      <vt:lpstr>Försäljningen av cigaretter (st) respektive andra tobaksvaror för rökning (cigarrer/cigariller och röktobak) och snus i gram per person 15 år och äldre. 1970–2013.</vt:lpstr>
      <vt:lpstr>Skattning av den totala registrerade och oregistrerade cigarett-konsumtionen i antal miljoner cigaretter 2003–2012, samt anskaffningskällornas andel av den totala cigarettkonsumtionen 2012.</vt:lpstr>
      <vt:lpstr>Andelen elever i årskurs 9 och gymnasiets årskurs 2 som uppgett att de röker dagligen/nästan dagligen. 1983–2014.</vt:lpstr>
      <vt:lpstr>Andelen rökare i befolkningen (16–84 år) fördelad på kön. Dagligrökning 1980–2013 samt rökning totalt (daglig plus då och då) 1988–2013.</vt:lpstr>
      <vt:lpstr>Andelen dagligrökare i befolkningen (16–84 år), fördelad på ålder. Vartannat dubbelår. 1980/1981–2012/2013.</vt:lpstr>
      <vt:lpstr>Andelen dagligrökare i befolkningen (fr.o.m. 2010 16–84 år, tidigare 16–74 år), fördelad på utbildning. Åldersstandardiserat. 2004–2012.</vt:lpstr>
      <vt:lpstr>Antal döda i lungcancer per 100 000 invånare och år. Åldersstandardiserat. 1955–2013.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2014-10-14T12:41:22Z</dcterms:modified>
</cp:coreProperties>
</file>