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7.xml" ContentType="application/vnd.openxmlformats-officedocument.drawingml.chartshapes+xml"/>
  <Override PartName="/ppt/charts/chart2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8.xml" ContentType="application/vnd.openxmlformats-officedocument.drawingml.chartshapes+xml"/>
  <Override PartName="/ppt/charts/chart2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9.xml" ContentType="application/vnd.openxmlformats-officedocument.drawingml.chartshapes+xml"/>
  <Override PartName="/ppt/charts/chart2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04" r:id="rId2"/>
  </p:sldMasterIdLst>
  <p:notesMasterIdLst>
    <p:notesMasterId r:id="rId27"/>
  </p:notesMasterIdLst>
  <p:handoutMasterIdLst>
    <p:handoutMasterId r:id="rId28"/>
  </p:handoutMasterIdLst>
  <p:sldIdLst>
    <p:sldId id="260" r:id="rId3"/>
    <p:sldId id="257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6" r:id="rId16"/>
    <p:sldId id="343" r:id="rId17"/>
    <p:sldId id="347" r:id="rId18"/>
    <p:sldId id="344" r:id="rId19"/>
    <p:sldId id="345" r:id="rId20"/>
    <p:sldId id="348" r:id="rId21"/>
    <p:sldId id="349" r:id="rId22"/>
    <p:sldId id="350" r:id="rId23"/>
    <p:sldId id="351" r:id="rId24"/>
    <p:sldId id="352" r:id="rId25"/>
    <p:sldId id="353" r:id="rId26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920"/>
    <a:srgbClr val="E47623"/>
    <a:srgbClr val="004687"/>
    <a:srgbClr val="8D1C27"/>
    <a:srgbClr val="043163"/>
    <a:srgbClr val="FEF7F7"/>
    <a:srgbClr val="0D4374"/>
    <a:srgbClr val="7ABBCB"/>
    <a:srgbClr val="847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6052" autoAdjust="0"/>
  </p:normalViewPr>
  <p:slideViewPr>
    <p:cSldViewPr snapToGrid="0" snapToObjects="1" showGuides="1">
      <p:cViewPr varScale="1">
        <p:scale>
          <a:sx n="70" d="100"/>
          <a:sy n="70" d="100"/>
        </p:scale>
        <p:origin x="536" y="56"/>
      </p:cViewPr>
      <p:guideLst>
        <p:guide orient="horz" pos="3997"/>
        <p:guide pos="3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7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centralforbundet.sharepoint.com/sites/CANppenyta-Sjlvrapporteraderkochsnusvanor/Delade%20dokument/Sj&#228;lvrapporterade%20r&#246;k%20och%20snusvanor/Sj&#228;lvrapporterade%20r&#246;k-%20och%20snusvanor%202003-2024%20figurer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ralforbundet.sharepoint.com/sites/CANppenyta-Sjlvrapporteraderkochsnusvanor/Delade%20dokument/Sj&#228;lvrapporterade%20r&#246;k%20och%20snusvanor/Sj&#228;lvrapporterade%20r&#246;k-%20och%20snusvanor%202003-2024%20figurer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ralforbundet.sharepoint.com/sites/CANppenyta-Sjlvrapporteraderkochsnusvanor/Delade%20dokument/Sj&#228;lvrapporterade%20r&#246;k%20och%20snusvanor/Sj&#228;lvrapporterade%20r&#246;k-%20och%20snusvanor%202003-2024%20figure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9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ralforbundet.sharepoint.com/sites/CANppenyta-Sjlvrapporteraderkochsnusvanor/Delade%20dokument/Sj&#228;lvrapporterade%20r&#246;k%20och%20snusvanor/Sj&#228;lvrapporterade%20r&#246;k-%20och%20snusvanor%202003-2024%20figurer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centralforbundet.sharepoint.com/sites/CANppenyta-Sjlvrapporteraderkochsnusvanor/Delade%20dokument/Sj&#228;lvrapporterade%20r&#246;k%20och%20snusvanor/Sj&#228;lvrapporterade%20r&#246;k-%20och%20snusvanor%202003-2024%20figurer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ralforbundet.sharepoint.com/sites/CANppenyta-Sjlvrapporteraderkochsnusvanor/Delade%20dokument/Sj&#228;lvrapporterade%20r&#246;k%20och%20snusvanor/Sj&#228;lvrapporterade%20r&#246;k-%20och%20snusvanor%202003-2024%20figurer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centralforbundet.sharepoint.com/sites/CANppenyta-Sjlvrapporteraderkochsnusvanor/Delade%20dokument/Sj&#228;lvrapporterade%20r&#246;k%20och%20snusvanor/Sj&#228;lvrapporterade%20r&#246;k-%20och%20snusvanor%202003-2024%20figure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centralforbundet.sharepoint.com/sites/CANppenyta-Sjlvrapporteraderkochsnusvanor/Delade%20dokument/Sj&#228;lvrapporterade%20r&#246;k%20och%20snusvanor/Sj&#228;lvrapporterade%20r&#246;k-%20och%20snusvanor%202003-2024%20figurer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481506046633489E-2"/>
          <c:y val="0.1125956105375464"/>
          <c:w val="0.41330153556597637"/>
          <c:h val="0.70857146734039167"/>
        </c:manualLayout>
      </c:layout>
      <c:lineChart>
        <c:grouping val="standard"/>
        <c:varyColors val="0"/>
        <c:ser>
          <c:idx val="4"/>
          <c:order val="0"/>
          <c:tx>
            <c:strRef>
              <c:f>'1'!$B$4</c:f>
              <c:strCache>
                <c:ptCount val="1"/>
                <c:pt idx="0">
                  <c:v>Röker totalt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spPr>
              <a:ln w="285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407-49D9-9D02-EC08A2A7E207}"/>
              </c:ext>
            </c:extLst>
          </c:dPt>
          <c:cat>
            <c:numRef>
              <c:f>'1'!$A$6:$A$27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'1'!$B$6:$B$27</c:f>
              <c:numCache>
                <c:formatCode>0</c:formatCode>
                <c:ptCount val="22"/>
                <c:pt idx="0">
                  <c:v>19.492478407167507</c:v>
                </c:pt>
                <c:pt idx="1">
                  <c:v>18.230146784065248</c:v>
                </c:pt>
                <c:pt idx="2">
                  <c:v>17.222953472703136</c:v>
                </c:pt>
                <c:pt idx="3">
                  <c:v>17.868740323884502</c:v>
                </c:pt>
                <c:pt idx="4">
                  <c:v>15.893515622691764</c:v>
                </c:pt>
                <c:pt idx="5">
                  <c:v>14.372982842513329</c:v>
                </c:pt>
                <c:pt idx="6">
                  <c:v>14.593921451114182</c:v>
                </c:pt>
                <c:pt idx="7">
                  <c:v>13.558139950971801</c:v>
                </c:pt>
                <c:pt idx="8">
                  <c:v>12.689368982663629</c:v>
                </c:pt>
                <c:pt idx="9">
                  <c:v>13.327384148378671</c:v>
                </c:pt>
                <c:pt idx="10">
                  <c:v>13.702072072799096</c:v>
                </c:pt>
                <c:pt idx="11">
                  <c:v>13.64091976771012</c:v>
                </c:pt>
                <c:pt idx="12">
                  <c:v>13.02464191731954</c:v>
                </c:pt>
                <c:pt idx="13">
                  <c:v>14.244019637747666</c:v>
                </c:pt>
                <c:pt idx="14">
                  <c:v>13.135056935573397</c:v>
                </c:pt>
                <c:pt idx="15">
                  <c:v>15.724698449724835</c:v>
                </c:pt>
                <c:pt idx="16">
                  <c:v>15.102398597788588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07-49D9-9D02-EC08A2A7E207}"/>
            </c:ext>
          </c:extLst>
        </c:ser>
        <c:ser>
          <c:idx val="2"/>
          <c:order val="1"/>
          <c:tx>
            <c:strRef>
              <c:f>'1'!$C$4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numRef>
              <c:f>'1'!$A$6:$A$27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'1'!$C$6:$C$27</c:f>
              <c:numCache>
                <c:formatCode>General</c:formatCode>
                <c:ptCount val="22"/>
                <c:pt idx="16" formatCode="0">
                  <c:v>16.16</c:v>
                </c:pt>
                <c:pt idx="17" formatCode="0">
                  <c:v>14.27</c:v>
                </c:pt>
                <c:pt idx="18" formatCode="0">
                  <c:v>13.44</c:v>
                </c:pt>
                <c:pt idx="19" formatCode="0">
                  <c:v>12.6</c:v>
                </c:pt>
                <c:pt idx="20" formatCode="0">
                  <c:v>12.74</c:v>
                </c:pt>
                <c:pt idx="21" formatCode="0">
                  <c:v>10.82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07-49D9-9D02-EC08A2A7E207}"/>
            </c:ext>
          </c:extLst>
        </c:ser>
        <c:ser>
          <c:idx val="0"/>
          <c:order val="2"/>
          <c:tx>
            <c:strRef>
              <c:f>'1'!$D$4</c:f>
              <c:strCache>
                <c:ptCount val="1"/>
                <c:pt idx="0">
                  <c:v>Röker dagligen</c:v>
                </c:pt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spPr>
              <a:ln w="285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407-49D9-9D02-EC08A2A7E207}"/>
              </c:ext>
            </c:extLst>
          </c:dPt>
          <c:cat>
            <c:numRef>
              <c:f>'1'!$A$6:$A$27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'1'!$D$6:$D$27</c:f>
              <c:numCache>
                <c:formatCode>0</c:formatCode>
                <c:ptCount val="22"/>
                <c:pt idx="0">
                  <c:v>13.162890361510538</c:v>
                </c:pt>
                <c:pt idx="1">
                  <c:v>11.990447374633998</c:v>
                </c:pt>
                <c:pt idx="2">
                  <c:v>10.966793369884838</c:v>
                </c:pt>
                <c:pt idx="3">
                  <c:v>11.264478539943177</c:v>
                </c:pt>
                <c:pt idx="4">
                  <c:v>10.040742203208087</c:v>
                </c:pt>
                <c:pt idx="5">
                  <c:v>8.7950689365412345</c:v>
                </c:pt>
                <c:pt idx="6">
                  <c:v>8.8176915119258865</c:v>
                </c:pt>
                <c:pt idx="7">
                  <c:v>8.5474256167131273</c:v>
                </c:pt>
                <c:pt idx="8">
                  <c:v>7.9620860702874232</c:v>
                </c:pt>
                <c:pt idx="9">
                  <c:v>7.1887089299155731</c:v>
                </c:pt>
                <c:pt idx="10">
                  <c:v>7.7545638900940368</c:v>
                </c:pt>
                <c:pt idx="11">
                  <c:v>8.2186978943103952</c:v>
                </c:pt>
                <c:pt idx="12">
                  <c:v>6.8216728661280497</c:v>
                </c:pt>
                <c:pt idx="13">
                  <c:v>7.7377572309161051</c:v>
                </c:pt>
                <c:pt idx="14">
                  <c:v>6.9722766804702143</c:v>
                </c:pt>
                <c:pt idx="15">
                  <c:v>7.9691468984582663</c:v>
                </c:pt>
                <c:pt idx="16">
                  <c:v>7.3173886879138097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407-49D9-9D02-EC08A2A7E207}"/>
            </c:ext>
          </c:extLst>
        </c:ser>
        <c:ser>
          <c:idx val="1"/>
          <c:order val="3"/>
          <c:tx>
            <c:strRef>
              <c:f>'1'!$E$4</c:f>
              <c:strCache>
                <c:ptCount val="1"/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'1'!$A$6:$A$27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'1'!$E$6:$E$27</c:f>
              <c:numCache>
                <c:formatCode>General</c:formatCode>
                <c:ptCount val="22"/>
                <c:pt idx="16" formatCode="0">
                  <c:v>8.02</c:v>
                </c:pt>
                <c:pt idx="17" formatCode="0">
                  <c:v>7.23</c:v>
                </c:pt>
                <c:pt idx="18" formatCode="0">
                  <c:v>6.93</c:v>
                </c:pt>
                <c:pt idx="19" formatCode="0">
                  <c:v>6.21</c:v>
                </c:pt>
                <c:pt idx="20" formatCode="0">
                  <c:v>5.92</c:v>
                </c:pt>
                <c:pt idx="21" formatCode="0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07-49D9-9D02-EC08A2A7E207}"/>
            </c:ext>
          </c:extLst>
        </c:ser>
        <c:ser>
          <c:idx val="3"/>
          <c:order val="4"/>
          <c:tx>
            <c:strRef>
              <c:f>'1'!$F$4</c:f>
              <c:strCache>
                <c:ptCount val="1"/>
                <c:pt idx="0">
                  <c:v>Röker sporadiskt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spPr>
              <a:ln w="285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407-49D9-9D02-EC08A2A7E207}"/>
              </c:ext>
            </c:extLst>
          </c:dPt>
          <c:cat>
            <c:numRef>
              <c:f>'1'!$A$6:$A$27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'1'!$F$6:$F$27</c:f>
              <c:numCache>
                <c:formatCode>0</c:formatCode>
                <c:ptCount val="22"/>
                <c:pt idx="0">
                  <c:v>6.3373892433369035</c:v>
                </c:pt>
                <c:pt idx="1">
                  <c:v>6.2530522750772439</c:v>
                </c:pt>
                <c:pt idx="2">
                  <c:v>6.2561601028182672</c:v>
                </c:pt>
                <c:pt idx="3">
                  <c:v>6.6042617839413147</c:v>
                </c:pt>
                <c:pt idx="4">
                  <c:v>5.8527734194836558</c:v>
                </c:pt>
                <c:pt idx="5">
                  <c:v>5.5779139059720961</c:v>
                </c:pt>
                <c:pt idx="6">
                  <c:v>5.7901987719639019</c:v>
                </c:pt>
                <c:pt idx="7">
                  <c:v>5.0178139906812893</c:v>
                </c:pt>
                <c:pt idx="8">
                  <c:v>4.7272829123761833</c:v>
                </c:pt>
                <c:pt idx="9">
                  <c:v>6.13867521846307</c:v>
                </c:pt>
                <c:pt idx="10">
                  <c:v>5.9530419011134841</c:v>
                </c:pt>
                <c:pt idx="11">
                  <c:v>5.422221873399689</c:v>
                </c:pt>
                <c:pt idx="12">
                  <c:v>6.2029690511914861</c:v>
                </c:pt>
                <c:pt idx="13">
                  <c:v>6.5062624068316106</c:v>
                </c:pt>
                <c:pt idx="14">
                  <c:v>6.1627802551031694</c:v>
                </c:pt>
                <c:pt idx="15">
                  <c:v>7.7105170597774206</c:v>
                </c:pt>
                <c:pt idx="16">
                  <c:v>7.7542537416484096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407-49D9-9D02-EC08A2A7E207}"/>
            </c:ext>
          </c:extLst>
        </c:ser>
        <c:ser>
          <c:idx val="5"/>
          <c:order val="5"/>
          <c:tx>
            <c:strRef>
              <c:f>'1'!$G$4</c:f>
              <c:strCache>
                <c:ptCount val="1"/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'1'!$A$6:$A$27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'1'!$G$6:$G$27</c:f>
              <c:numCache>
                <c:formatCode>General</c:formatCode>
                <c:ptCount val="22"/>
                <c:pt idx="16" formatCode="0">
                  <c:v>8.0399999999999991</c:v>
                </c:pt>
                <c:pt idx="17" formatCode="0">
                  <c:v>7.02</c:v>
                </c:pt>
                <c:pt idx="18" formatCode="0">
                  <c:v>6.51</c:v>
                </c:pt>
                <c:pt idx="19" formatCode="0">
                  <c:v>6.39</c:v>
                </c:pt>
                <c:pt idx="20" formatCode="0">
                  <c:v>6.82</c:v>
                </c:pt>
                <c:pt idx="21" formatCode="0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407-49D9-9D02-EC08A2A7E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0792"/>
        <c:axId val="232701184"/>
      </c:lineChart>
      <c:catAx>
        <c:axId val="23270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118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32701184"/>
        <c:scaling>
          <c:orientation val="minMax"/>
          <c:max val="4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2.2569692363432919E-3"/>
              <c:y val="1.6302468266065503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0792"/>
        <c:crossesAt val="1"/>
        <c:crossBetween val="midCat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8.2901433691756288E-2"/>
          <c:y val="0.93123422261630706"/>
          <c:w val="0.77046953405017926"/>
          <c:h val="5.2856746966384552E-2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chemeClr val="tx1"/>
          </a:solidFill>
          <a:latin typeface="Gill Sans MT (Rubriker)"/>
          <a:ea typeface="Arial"/>
          <a:cs typeface="Arial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99233716475093E-2"/>
          <c:y val="0.12361828635390032"/>
          <c:w val="0.86054982078853048"/>
          <c:h val="0.74468486481338048"/>
        </c:manualLayout>
      </c:layout>
      <c:lineChart>
        <c:grouping val="standard"/>
        <c:varyColors val="0"/>
        <c:ser>
          <c:idx val="2"/>
          <c:order val="0"/>
          <c:tx>
            <c:strRef>
              <c:f>'8'!$B$3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strRef>
              <c:f>'8'!$A$4:$A$21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'8'!$B$4:$B$21</c:f>
              <c:numCache>
                <c:formatCode>0</c:formatCode>
                <c:ptCount val="18"/>
                <c:pt idx="0">
                  <c:v>15.29787443303495</c:v>
                </c:pt>
                <c:pt idx="1">
                  <c:v>13.736256466806681</c:v>
                </c:pt>
                <c:pt idx="2">
                  <c:v>14.274780198632179</c:v>
                </c:pt>
                <c:pt idx="3">
                  <c:v>13.266932096182623</c:v>
                </c:pt>
                <c:pt idx="4">
                  <c:v>11.896527822147359</c:v>
                </c:pt>
                <c:pt idx="5">
                  <c:v>12.086189399617824</c:v>
                </c:pt>
                <c:pt idx="6">
                  <c:v>12.783027373485002</c:v>
                </c:pt>
                <c:pt idx="7">
                  <c:v>14.873957070409972</c:v>
                </c:pt>
                <c:pt idx="8">
                  <c:v>16.083707778182283</c:v>
                </c:pt>
                <c:pt idx="9">
                  <c:v>17.112223262695284</c:v>
                </c:pt>
                <c:pt idx="10">
                  <c:v>14.849856366096509</c:v>
                </c:pt>
                <c:pt idx="11">
                  <c:v>18.24681712958731</c:v>
                </c:pt>
                <c:pt idx="12">
                  <c:v>18.1531495707438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39-4B61-AFE9-239B8C392C8B}"/>
            </c:ext>
          </c:extLst>
        </c:ser>
        <c:ser>
          <c:idx val="3"/>
          <c:order val="1"/>
          <c:tx>
            <c:strRef>
              <c:f>'8'!$C$3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2F39-4B61-AFE9-239B8C392C8B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F39-4B61-AFE9-239B8C392C8B}"/>
              </c:ext>
            </c:extLst>
          </c:dPt>
          <c:cat>
            <c:strRef>
              <c:f>'8'!$A$4:$A$21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'8'!$C$4:$C$21</c:f>
              <c:numCache>
                <c:formatCode>General</c:formatCode>
                <c:ptCount val="18"/>
                <c:pt idx="12" formatCode="0">
                  <c:v>16.7</c:v>
                </c:pt>
                <c:pt idx="13" formatCode="0">
                  <c:v>18.7</c:v>
                </c:pt>
                <c:pt idx="14" formatCode="0">
                  <c:v>21.08</c:v>
                </c:pt>
                <c:pt idx="15" formatCode="0">
                  <c:v>21.5</c:v>
                </c:pt>
                <c:pt idx="16" formatCode="0">
                  <c:v>22.28</c:v>
                </c:pt>
                <c:pt idx="17" formatCode="0">
                  <c:v>22.32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39-4B61-AFE9-239B8C392C8B}"/>
            </c:ext>
          </c:extLst>
        </c:ser>
        <c:ser>
          <c:idx val="4"/>
          <c:order val="2"/>
          <c:tx>
            <c:strRef>
              <c:f>'8'!$D$3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strRef>
              <c:f>'8'!$A$4:$A$21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'8'!$D$4:$D$21</c:f>
              <c:numCache>
                <c:formatCode>0</c:formatCode>
                <c:ptCount val="18"/>
                <c:pt idx="0">
                  <c:v>15.463390856305342</c:v>
                </c:pt>
                <c:pt idx="1">
                  <c:v>13.92560641901952</c:v>
                </c:pt>
                <c:pt idx="2">
                  <c:v>13.776128959567385</c:v>
                </c:pt>
                <c:pt idx="3">
                  <c:v>13.435610501744863</c:v>
                </c:pt>
                <c:pt idx="4">
                  <c:v>12.982436766660616</c:v>
                </c:pt>
                <c:pt idx="5">
                  <c:v>12.836647884305824</c:v>
                </c:pt>
                <c:pt idx="6">
                  <c:v>13.713058565524177</c:v>
                </c:pt>
                <c:pt idx="7">
                  <c:v>14.566810705288901</c:v>
                </c:pt>
                <c:pt idx="8">
                  <c:v>14.037830245995691</c:v>
                </c:pt>
                <c:pt idx="9">
                  <c:v>15.425474787199922</c:v>
                </c:pt>
                <c:pt idx="10">
                  <c:v>15.924230194324576</c:v>
                </c:pt>
                <c:pt idx="11">
                  <c:v>14.919334452305058</c:v>
                </c:pt>
                <c:pt idx="12">
                  <c:v>16.408449209654201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2F39-4B61-AFE9-239B8C392C8B}"/>
            </c:ext>
          </c:extLst>
        </c:ser>
        <c:ser>
          <c:idx val="5"/>
          <c:order val="3"/>
          <c:tx>
            <c:strRef>
              <c:f>'8'!$E$3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2F39-4B61-AFE9-239B8C392C8B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2F39-4B61-AFE9-239B8C392C8B}"/>
              </c:ext>
            </c:extLst>
          </c:dPt>
          <c:cat>
            <c:strRef>
              <c:f>'8'!$A$4:$A$21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'8'!$E$4:$E$21</c:f>
              <c:numCache>
                <c:formatCode>General</c:formatCode>
                <c:ptCount val="18"/>
                <c:pt idx="12" formatCode="0">
                  <c:v>17.93</c:v>
                </c:pt>
                <c:pt idx="13" formatCode="0">
                  <c:v>19.760000000000002</c:v>
                </c:pt>
                <c:pt idx="14" formatCode="0">
                  <c:v>19.100000000000001</c:v>
                </c:pt>
                <c:pt idx="15" formatCode="0">
                  <c:v>19.649999999999999</c:v>
                </c:pt>
                <c:pt idx="16" formatCode="0">
                  <c:v>21.31</c:v>
                </c:pt>
                <c:pt idx="17" formatCode="0">
                  <c:v>22.2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2F39-4B61-AFE9-239B8C392C8B}"/>
            </c:ext>
          </c:extLst>
        </c:ser>
        <c:ser>
          <c:idx val="6"/>
          <c:order val="4"/>
          <c:tx>
            <c:strRef>
              <c:f>'8'!$F$3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strRef>
              <c:f>'8'!$A$4:$A$21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'8'!$F$4:$F$21</c:f>
              <c:numCache>
                <c:formatCode>0</c:formatCode>
                <c:ptCount val="18"/>
                <c:pt idx="0">
                  <c:v>9.4866213624401095</c:v>
                </c:pt>
                <c:pt idx="1">
                  <c:v>10.13042933759621</c:v>
                </c:pt>
                <c:pt idx="2">
                  <c:v>9.923220559968291</c:v>
                </c:pt>
                <c:pt idx="3">
                  <c:v>10.046844303264663</c:v>
                </c:pt>
                <c:pt idx="4">
                  <c:v>9.2393776380413684</c:v>
                </c:pt>
                <c:pt idx="5">
                  <c:v>10.515161980241921</c:v>
                </c:pt>
                <c:pt idx="6">
                  <c:v>10.719488999432537</c:v>
                </c:pt>
                <c:pt idx="7">
                  <c:v>10.791527959022655</c:v>
                </c:pt>
                <c:pt idx="8">
                  <c:v>11.029734210575807</c:v>
                </c:pt>
                <c:pt idx="9">
                  <c:v>10.783611235091794</c:v>
                </c:pt>
                <c:pt idx="10">
                  <c:v>12.26073948398621</c:v>
                </c:pt>
                <c:pt idx="11">
                  <c:v>10.274155367156501</c:v>
                </c:pt>
                <c:pt idx="12">
                  <c:v>13.5029325161595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C-2F39-4B61-AFE9-239B8C392C8B}"/>
            </c:ext>
          </c:extLst>
        </c:ser>
        <c:ser>
          <c:idx val="7"/>
          <c:order val="5"/>
          <c:tx>
            <c:strRef>
              <c:f>'8'!$G$3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2F39-4B61-AFE9-239B8C392C8B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2F39-4B61-AFE9-239B8C392C8B}"/>
              </c:ext>
            </c:extLst>
          </c:dPt>
          <c:cat>
            <c:strRef>
              <c:f>'8'!$A$4:$A$21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'8'!$G$4:$G$21</c:f>
              <c:numCache>
                <c:formatCode>General</c:formatCode>
                <c:ptCount val="18"/>
                <c:pt idx="12" formatCode="0">
                  <c:v>13.38</c:v>
                </c:pt>
                <c:pt idx="13" formatCode="0">
                  <c:v>16.37</c:v>
                </c:pt>
                <c:pt idx="14" formatCode="0">
                  <c:v>15.1</c:v>
                </c:pt>
                <c:pt idx="15" formatCode="0">
                  <c:v>16.239999999999998</c:v>
                </c:pt>
                <c:pt idx="16" formatCode="0">
                  <c:v>16.73</c:v>
                </c:pt>
                <c:pt idx="17" formatCode="0">
                  <c:v>17.48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1-2F39-4B61-AFE9-239B8C392C8B}"/>
            </c:ext>
          </c:extLst>
        </c:ser>
        <c:ser>
          <c:idx val="8"/>
          <c:order val="6"/>
          <c:tx>
            <c:strRef>
              <c:f>'8'!$H$3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strRef>
              <c:f>'8'!$A$4:$A$21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'8'!$H$4:$H$21</c:f>
              <c:numCache>
                <c:formatCode>0</c:formatCode>
                <c:ptCount val="18"/>
                <c:pt idx="0">
                  <c:v>4.131360848967879</c:v>
                </c:pt>
                <c:pt idx="1">
                  <c:v>3.6684069618415638</c:v>
                </c:pt>
                <c:pt idx="2">
                  <c:v>4.225049525774299</c:v>
                </c:pt>
                <c:pt idx="3">
                  <c:v>4.6273771934875647</c:v>
                </c:pt>
                <c:pt idx="4">
                  <c:v>4.8398807836731272</c:v>
                </c:pt>
                <c:pt idx="5">
                  <c:v>4.8087445661045249</c:v>
                </c:pt>
                <c:pt idx="6">
                  <c:v>4.8781194948701447</c:v>
                </c:pt>
                <c:pt idx="7">
                  <c:v>4.6971453254340716</c:v>
                </c:pt>
                <c:pt idx="8">
                  <c:v>5.7027719586657959</c:v>
                </c:pt>
                <c:pt idx="9">
                  <c:v>6.5924853551243574</c:v>
                </c:pt>
                <c:pt idx="10">
                  <c:v>5.8408861742600271</c:v>
                </c:pt>
                <c:pt idx="11">
                  <c:v>5.7884631818906369</c:v>
                </c:pt>
                <c:pt idx="12">
                  <c:v>6.6631977146260297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F39-4B61-AFE9-239B8C392C8B}"/>
            </c:ext>
          </c:extLst>
        </c:ser>
        <c:ser>
          <c:idx val="0"/>
          <c:order val="7"/>
          <c:tx>
            <c:strRef>
              <c:f>'8'!$I$3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2F39-4B61-AFE9-239B8C392C8B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2F39-4B61-AFE9-239B8C392C8B}"/>
              </c:ext>
            </c:extLst>
          </c:dPt>
          <c:cat>
            <c:strRef>
              <c:f>'8'!$A$4:$A$21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'8'!$I$4:$I$21</c:f>
              <c:numCache>
                <c:formatCode>General</c:formatCode>
                <c:ptCount val="18"/>
                <c:pt idx="12" formatCode="0">
                  <c:v>6.04</c:v>
                </c:pt>
                <c:pt idx="13" formatCode="0">
                  <c:v>7.97</c:v>
                </c:pt>
                <c:pt idx="14" formatCode="0">
                  <c:v>7.61</c:v>
                </c:pt>
                <c:pt idx="15" formatCode="0">
                  <c:v>7.3</c:v>
                </c:pt>
                <c:pt idx="16" formatCode="0">
                  <c:v>8.15</c:v>
                </c:pt>
                <c:pt idx="17" formatCode="0">
                  <c:v>7.85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2F39-4B61-AFE9-239B8C392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247984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dirty="0"/>
                  <a:t>Procent</a:t>
                </a:r>
              </a:p>
              <a:p>
                <a:pPr>
                  <a:defRPr/>
                </a:pPr>
                <a:endParaRPr lang="sv-SE" dirty="0"/>
              </a:p>
            </c:rich>
          </c:tx>
          <c:layout>
            <c:manualLayout>
              <c:xMode val="edge"/>
              <c:yMode val="edge"/>
              <c:x val="0"/>
              <c:y val="1.35195051616442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7247040"/>
        <c:crosses val="autoZero"/>
        <c:crossBetween val="midCat"/>
        <c:majorUnit val="5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8.0775243494636037E-2"/>
          <c:y val="0.14725025649769666"/>
          <c:w val="0.71897024695680067"/>
          <c:h val="6.4312611125222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151932367149765E-2"/>
          <c:y val="0.11722650421986713"/>
          <c:w val="0.87201415770609314"/>
          <c:h val="0.74561290108724476"/>
        </c:manualLayout>
      </c:layout>
      <c:lineChart>
        <c:grouping val="standard"/>
        <c:varyColors val="0"/>
        <c:ser>
          <c:idx val="2"/>
          <c:order val="0"/>
          <c:tx>
            <c:strRef>
              <c:f>'9'!$B$3</c:f>
              <c:strCache>
                <c:ptCount val="1"/>
                <c:pt idx="0">
                  <c:v>Årskonsumtion bland dagligsnusare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strRef>
              <c:f>'9'!$A$4:$A$21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'9'!$B$4:$B$21</c:f>
              <c:numCache>
                <c:formatCode>0</c:formatCode>
                <c:ptCount val="18"/>
                <c:pt idx="0">
                  <c:v>195.74908458238369</c:v>
                </c:pt>
                <c:pt idx="1">
                  <c:v>202.22336135900375</c:v>
                </c:pt>
                <c:pt idx="2">
                  <c:v>205.04403307352712</c:v>
                </c:pt>
                <c:pt idx="3">
                  <c:v>198.8255684820318</c:v>
                </c:pt>
                <c:pt idx="4">
                  <c:v>205.06906742052061</c:v>
                </c:pt>
                <c:pt idx="5">
                  <c:v>202.9091443576778</c:v>
                </c:pt>
                <c:pt idx="6">
                  <c:v>208.83970491003703</c:v>
                </c:pt>
                <c:pt idx="7">
                  <c:v>202.5556</c:v>
                </c:pt>
                <c:pt idx="8">
                  <c:v>204.28523277164425</c:v>
                </c:pt>
                <c:pt idx="9">
                  <c:v>208.5046451688776</c:v>
                </c:pt>
                <c:pt idx="10">
                  <c:v>210.41898056539964</c:v>
                </c:pt>
                <c:pt idx="11">
                  <c:v>199.25360000000001</c:v>
                </c:pt>
                <c:pt idx="12">
                  <c:v>217.44794928372585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AB-4099-A3E8-E92A3F2E1646}"/>
            </c:ext>
          </c:extLst>
        </c:ser>
        <c:ser>
          <c:idx val="0"/>
          <c:order val="1"/>
          <c:tx>
            <c:strRef>
              <c:f>'9'!$C$3</c:f>
              <c:strCache>
                <c:ptCount val="1"/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strRef>
              <c:f>'9'!$A$4:$A$21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'9'!$C$4:$C$21</c:f>
              <c:numCache>
                <c:formatCode>General</c:formatCode>
                <c:ptCount val="18"/>
                <c:pt idx="12" formatCode="0">
                  <c:v>231.0952825771447</c:v>
                </c:pt>
                <c:pt idx="13" formatCode="0">
                  <c:v>224.28699588423092</c:v>
                </c:pt>
                <c:pt idx="14" formatCode="0">
                  <c:v>235.56</c:v>
                </c:pt>
                <c:pt idx="15" formatCode="0">
                  <c:v>241.8</c:v>
                </c:pt>
                <c:pt idx="16" formatCode="0">
                  <c:v>236.08</c:v>
                </c:pt>
                <c:pt idx="17" formatCode="0">
                  <c:v>239.2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AB-4099-A3E8-E92A3F2E1646}"/>
            </c:ext>
          </c:extLst>
        </c:ser>
        <c:ser>
          <c:idx val="1"/>
          <c:order val="2"/>
          <c:tx>
            <c:strRef>
              <c:f>'9'!$D$3</c:f>
              <c:strCache>
                <c:ptCount val="1"/>
                <c:pt idx="0">
                  <c:v>Årskonsumtion bland sporadiska snusare</c:v>
                </c:pt>
              </c:strCache>
            </c:strRef>
          </c:tx>
          <c:spPr>
            <a:ln w="28575">
              <a:solidFill>
                <a:srgbClr val="F29200"/>
              </a:solidFill>
              <a:prstDash val="solid"/>
            </a:ln>
          </c:spPr>
          <c:marker>
            <c:symbol val="none"/>
          </c:marker>
          <c:cat>
            <c:strRef>
              <c:f>'9'!$A$4:$A$21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'9'!$D$4:$D$21</c:f>
              <c:numCache>
                <c:formatCode>General</c:formatCode>
                <c:ptCount val="18"/>
                <c:pt idx="8" formatCode="0">
                  <c:v>25.773679705182452</c:v>
                </c:pt>
                <c:pt idx="9" formatCode="0">
                  <c:v>29.493286277240855</c:v>
                </c:pt>
                <c:pt idx="10" formatCode="0">
                  <c:v>34.352037398301491</c:v>
                </c:pt>
                <c:pt idx="11" formatCode="0">
                  <c:v>27.617036836562999</c:v>
                </c:pt>
                <c:pt idx="12" formatCode="0">
                  <c:v>29.799301899666506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AB-4099-A3E8-E92A3F2E1646}"/>
            </c:ext>
          </c:extLst>
        </c:ser>
        <c:ser>
          <c:idx val="3"/>
          <c:order val="3"/>
          <c:tx>
            <c:strRef>
              <c:f>'9'!$E$3</c:f>
              <c:strCache>
                <c:ptCount val="1"/>
              </c:strCache>
            </c:strRef>
          </c:tx>
          <c:spPr>
            <a:ln w="28575">
              <a:solidFill>
                <a:srgbClr val="F29200"/>
              </a:solidFill>
              <a:prstDash val="solid"/>
            </a:ln>
          </c:spPr>
          <c:marker>
            <c:symbol val="none"/>
          </c:marker>
          <c:cat>
            <c:strRef>
              <c:f>'9'!$A$4:$A$21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'9'!$E$4:$E$21</c:f>
              <c:numCache>
                <c:formatCode>General</c:formatCode>
                <c:ptCount val="18"/>
                <c:pt idx="12" formatCode="0">
                  <c:v>43.020967394026883</c:v>
                </c:pt>
                <c:pt idx="13" formatCode="0">
                  <c:v>38.201196261459316</c:v>
                </c:pt>
                <c:pt idx="14" formatCode="0">
                  <c:v>45.76</c:v>
                </c:pt>
                <c:pt idx="15" formatCode="0">
                  <c:v>43.16</c:v>
                </c:pt>
                <c:pt idx="16" formatCode="0">
                  <c:v>40.04</c:v>
                </c:pt>
                <c:pt idx="17" formatCode="0">
                  <c:v>48.879999999999995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AB-4099-A3E8-E92A3F2E1646}"/>
            </c:ext>
          </c:extLst>
        </c:ser>
        <c:ser>
          <c:idx val="4"/>
          <c:order val="4"/>
          <c:tx>
            <c:strRef>
              <c:f>'9'!$F$3</c:f>
              <c:strCache>
                <c:ptCount val="1"/>
                <c:pt idx="0">
                  <c:v>Årskonsumtion bland snusare totalt</c:v>
                </c:pt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strRef>
              <c:f>'9'!$A$4:$A$21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'9'!$F$4:$F$21</c:f>
              <c:numCache>
                <c:formatCode>General</c:formatCode>
                <c:ptCount val="18"/>
                <c:pt idx="8" formatCode="0">
                  <c:v>176.34144460716678</c:v>
                </c:pt>
                <c:pt idx="9" formatCode="0">
                  <c:v>174.80123212709546</c:v>
                </c:pt>
                <c:pt idx="10" formatCode="0">
                  <c:v>174.52318702784748</c:v>
                </c:pt>
                <c:pt idx="11" formatCode="0">
                  <c:v>164.89573431243065</c:v>
                </c:pt>
                <c:pt idx="12" formatCode="0">
                  <c:v>187.78303127360076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AB-4099-A3E8-E92A3F2E1646}"/>
            </c:ext>
          </c:extLst>
        </c:ser>
        <c:ser>
          <c:idx val="5"/>
          <c:order val="5"/>
          <c:tx>
            <c:strRef>
              <c:f>'9'!$G$3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strRef>
              <c:f>'9'!$A$4:$A$21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'9'!$G$4:$G$21</c:f>
              <c:numCache>
                <c:formatCode>General</c:formatCode>
                <c:ptCount val="18"/>
                <c:pt idx="12" formatCode="0">
                  <c:v>195.75841538100065</c:v>
                </c:pt>
                <c:pt idx="13" formatCode="0">
                  <c:v>191.5196000953508</c:v>
                </c:pt>
                <c:pt idx="14" formatCode="0">
                  <c:v>203.84</c:v>
                </c:pt>
                <c:pt idx="15" formatCode="0">
                  <c:v>210.08</c:v>
                </c:pt>
                <c:pt idx="16" formatCode="0">
                  <c:v>204.36</c:v>
                </c:pt>
                <c:pt idx="17" formatCode="0">
                  <c:v>212.68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AAB-4099-A3E8-E92A3F2E1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4320"/>
        <c:axId val="233327280"/>
      </c:lineChart>
      <c:catAx>
        <c:axId val="23270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332728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3327280"/>
        <c:scaling>
          <c:orientation val="minMax"/>
          <c:max val="25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/>
                  <a:t>Antal snusdosor</a:t>
                </a:r>
              </a:p>
            </c:rich>
          </c:tx>
          <c:layout>
            <c:manualLayout>
              <c:xMode val="edge"/>
              <c:yMode val="edge"/>
              <c:x val="5.361255037420828E-4"/>
              <c:y val="2.135375232033943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4320"/>
        <c:crossesAt val="1"/>
        <c:crossBetween val="midCat"/>
        <c:majorUnit val="5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0807619956627693"/>
          <c:y val="0.44559023524517377"/>
          <c:w val="0.57333919672486344"/>
          <c:h val="0.18671251728703916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99233716475093E-2"/>
          <c:y val="0.10486444231247558"/>
          <c:w val="0.87578199961619663"/>
          <c:h val="0.73956907981967646"/>
        </c:manualLayout>
      </c:layout>
      <c:lineChart>
        <c:grouping val="standard"/>
        <c:varyColors val="0"/>
        <c:ser>
          <c:idx val="2"/>
          <c:order val="0"/>
          <c:tx>
            <c:strRef>
              <c:f>'10'!$B$3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95-459E-BBFC-75283A8CAA4E}"/>
              </c:ext>
            </c:extLst>
          </c:dPt>
          <c:cat>
            <c:numRef>
              <c:f>'10'!$A$4:$A$21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'10'!$B$4:$B$21</c:f>
              <c:numCache>
                <c:formatCode>0</c:formatCode>
                <c:ptCount val="18"/>
                <c:pt idx="0">
                  <c:v>199.55644441972746</c:v>
                </c:pt>
                <c:pt idx="1">
                  <c:v>195.23941530403351</c:v>
                </c:pt>
                <c:pt idx="2">
                  <c:v>197.01941833473228</c:v>
                </c:pt>
                <c:pt idx="3">
                  <c:v>198.07870043938701</c:v>
                </c:pt>
                <c:pt idx="4">
                  <c:v>202.45318831355826</c:v>
                </c:pt>
                <c:pt idx="5">
                  <c:v>199.71626801111898</c:v>
                </c:pt>
                <c:pt idx="6">
                  <c:v>193.62363971877045</c:v>
                </c:pt>
                <c:pt idx="7">
                  <c:v>186.04372257555215</c:v>
                </c:pt>
                <c:pt idx="8">
                  <c:v>201.89908031016631</c:v>
                </c:pt>
                <c:pt idx="9">
                  <c:v>203.1866602424397</c:v>
                </c:pt>
                <c:pt idx="10">
                  <c:v>199.7418640383741</c:v>
                </c:pt>
                <c:pt idx="11">
                  <c:v>215.59805516737055</c:v>
                </c:pt>
                <c:pt idx="12">
                  <c:v>212.46856740503696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95-459E-BBFC-75283A8CAA4E}"/>
            </c:ext>
          </c:extLst>
        </c:ser>
        <c:ser>
          <c:idx val="3"/>
          <c:order val="1"/>
          <c:tx>
            <c:strRef>
              <c:f>'10'!$C$3</c:f>
              <c:strCache>
                <c:ptCount val="1"/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'10'!$A$4:$A$21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'10'!$C$4:$C$21</c:f>
              <c:numCache>
                <c:formatCode>General</c:formatCode>
                <c:ptCount val="18"/>
                <c:pt idx="12" formatCode="0">
                  <c:v>220.30956273679166</c:v>
                </c:pt>
                <c:pt idx="13" formatCode="0">
                  <c:v>199.16</c:v>
                </c:pt>
                <c:pt idx="14" formatCode="0">
                  <c:v>209.90660485333473</c:v>
                </c:pt>
                <c:pt idx="15" formatCode="0">
                  <c:v>203.57533246214618</c:v>
                </c:pt>
                <c:pt idx="16" formatCode="0">
                  <c:v>217.35999999999999</c:v>
                </c:pt>
                <c:pt idx="17" formatCode="0">
                  <c:v>210.08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95-459E-BBFC-75283A8CAA4E}"/>
            </c:ext>
          </c:extLst>
        </c:ser>
        <c:ser>
          <c:idx val="4"/>
          <c:order val="2"/>
          <c:tx>
            <c:strRef>
              <c:f>'10'!$D$3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5395-459E-BBFC-75283A8CAA4E}"/>
              </c:ext>
            </c:extLst>
          </c:dPt>
          <c:cat>
            <c:numRef>
              <c:f>'10'!$A$4:$A$21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'10'!$D$4:$D$21</c:f>
              <c:numCache>
                <c:formatCode>0</c:formatCode>
                <c:ptCount val="18"/>
                <c:pt idx="0">
                  <c:v>209.45747346126382</c:v>
                </c:pt>
                <c:pt idx="1">
                  <c:v>218.91785437380099</c:v>
                </c:pt>
                <c:pt idx="2">
                  <c:v>223.97551885932978</c:v>
                </c:pt>
                <c:pt idx="3">
                  <c:v>211.19602583223161</c:v>
                </c:pt>
                <c:pt idx="4">
                  <c:v>228.01056976149684</c:v>
                </c:pt>
                <c:pt idx="5">
                  <c:v>216.96050443261149</c:v>
                </c:pt>
                <c:pt idx="6">
                  <c:v>232.08190455599157</c:v>
                </c:pt>
                <c:pt idx="7">
                  <c:v>223.36060962231338</c:v>
                </c:pt>
                <c:pt idx="8">
                  <c:v>221.78945766186538</c:v>
                </c:pt>
                <c:pt idx="9">
                  <c:v>232.13598107742723</c:v>
                </c:pt>
                <c:pt idx="10">
                  <c:v>233.05102050786553</c:v>
                </c:pt>
                <c:pt idx="11">
                  <c:v>204.18673739044928</c:v>
                </c:pt>
                <c:pt idx="12">
                  <c:v>236.64888341434133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5395-459E-BBFC-75283A8CAA4E}"/>
            </c:ext>
          </c:extLst>
        </c:ser>
        <c:ser>
          <c:idx val="5"/>
          <c:order val="3"/>
          <c:tx>
            <c:strRef>
              <c:f>'10'!$E$3</c:f>
              <c:strCache>
                <c:ptCount val="1"/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'10'!$A$4:$A$21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'10'!$E$4:$E$21</c:f>
              <c:numCache>
                <c:formatCode>General</c:formatCode>
                <c:ptCount val="18"/>
                <c:pt idx="12" formatCode="0">
                  <c:v>250.94971006868064</c:v>
                </c:pt>
                <c:pt idx="13" formatCode="0">
                  <c:v>249.08</c:v>
                </c:pt>
                <c:pt idx="14" formatCode="0">
                  <c:v>259.28888100814629</c:v>
                </c:pt>
                <c:pt idx="15" formatCode="0">
                  <c:v>276.03477620749362</c:v>
                </c:pt>
                <c:pt idx="16" formatCode="0">
                  <c:v>257.92</c:v>
                </c:pt>
                <c:pt idx="17" formatCode="0">
                  <c:v>262.08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5395-459E-BBFC-75283A8CAA4E}"/>
            </c:ext>
          </c:extLst>
        </c:ser>
        <c:ser>
          <c:idx val="0"/>
          <c:order val="4"/>
          <c:tx>
            <c:strRef>
              <c:f>'10'!$F$3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5395-459E-BBFC-75283A8CAA4E}"/>
              </c:ext>
            </c:extLst>
          </c:dPt>
          <c:cat>
            <c:numRef>
              <c:f>'10'!$A$4:$A$21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'10'!$F$4:$F$21</c:f>
              <c:numCache>
                <c:formatCode>0</c:formatCode>
                <c:ptCount val="18"/>
                <c:pt idx="0">
                  <c:v>178.77308210660414</c:v>
                </c:pt>
                <c:pt idx="1">
                  <c:v>190.39109868694899</c:v>
                </c:pt>
                <c:pt idx="2">
                  <c:v>198.0126699494399</c:v>
                </c:pt>
                <c:pt idx="3">
                  <c:v>196.47295401142216</c:v>
                </c:pt>
                <c:pt idx="4">
                  <c:v>188.7469594882711</c:v>
                </c:pt>
                <c:pt idx="5">
                  <c:v>198.53785081562364</c:v>
                </c:pt>
                <c:pt idx="6">
                  <c:v>203.45419832205621</c:v>
                </c:pt>
                <c:pt idx="7">
                  <c:v>200.05451362719924</c:v>
                </c:pt>
                <c:pt idx="8">
                  <c:v>196.9750213136906</c:v>
                </c:pt>
                <c:pt idx="9">
                  <c:v>200.37777629786802</c:v>
                </c:pt>
                <c:pt idx="10">
                  <c:v>201.52201442430808</c:v>
                </c:pt>
                <c:pt idx="11">
                  <c:v>190.3312560643185</c:v>
                </c:pt>
                <c:pt idx="12">
                  <c:v>218.84695891268134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395-459E-BBFC-75283A8CAA4E}"/>
            </c:ext>
          </c:extLst>
        </c:ser>
        <c:ser>
          <c:idx val="1"/>
          <c:order val="5"/>
          <c:tx>
            <c:strRef>
              <c:f>'10'!$G$3</c:f>
              <c:strCache>
                <c:ptCount val="1"/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'10'!$A$4:$A$21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'10'!$G$4:$G$21</c:f>
              <c:numCache>
                <c:formatCode>General</c:formatCode>
                <c:ptCount val="18"/>
                <c:pt idx="12" formatCode="0">
                  <c:v>239.39587371177839</c:v>
                </c:pt>
                <c:pt idx="13" formatCode="0">
                  <c:v>227.76</c:v>
                </c:pt>
                <c:pt idx="14" formatCode="0">
                  <c:v>241.67718197270472</c:v>
                </c:pt>
                <c:pt idx="15" formatCode="0">
                  <c:v>245.83276318930109</c:v>
                </c:pt>
                <c:pt idx="16" formatCode="0">
                  <c:v>237.11999999999998</c:v>
                </c:pt>
                <c:pt idx="17" formatCode="0">
                  <c:v>247.51999999999998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395-459E-BBFC-75283A8CAA4E}"/>
            </c:ext>
          </c:extLst>
        </c:ser>
        <c:ser>
          <c:idx val="6"/>
          <c:order val="6"/>
          <c:tx>
            <c:strRef>
              <c:f>'10'!$H$3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5395-459E-BBFC-75283A8CAA4E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5395-459E-BBFC-75283A8CAA4E}"/>
              </c:ext>
            </c:extLst>
          </c:dPt>
          <c:cat>
            <c:numRef>
              <c:f>'10'!$A$4:$A$21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'10'!$H$4:$H$21</c:f>
              <c:numCache>
                <c:formatCode>0</c:formatCode>
                <c:ptCount val="18"/>
                <c:pt idx="0">
                  <c:v>129.06479342832876</c:v>
                </c:pt>
                <c:pt idx="1">
                  <c:v>148.06752486585543</c:v>
                </c:pt>
                <c:pt idx="2">
                  <c:v>144.77039002838302</c:v>
                </c:pt>
                <c:pt idx="3">
                  <c:v>148.03337077193765</c:v>
                </c:pt>
                <c:pt idx="4">
                  <c:v>136.94712624242726</c:v>
                </c:pt>
                <c:pt idx="5">
                  <c:v>150.79356308294985</c:v>
                </c:pt>
                <c:pt idx="6">
                  <c:v>159.60789941960834</c:v>
                </c:pt>
                <c:pt idx="7">
                  <c:v>164.12277489804566</c:v>
                </c:pt>
                <c:pt idx="8">
                  <c:v>160.76613806076517</c:v>
                </c:pt>
                <c:pt idx="9">
                  <c:v>153.74001021851717</c:v>
                </c:pt>
                <c:pt idx="10">
                  <c:v>163.88485500201733</c:v>
                </c:pt>
                <c:pt idx="11">
                  <c:v>147.71829852428999</c:v>
                </c:pt>
                <c:pt idx="12">
                  <c:v>157.84703683886437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395-459E-BBFC-75283A8CAA4E}"/>
            </c:ext>
          </c:extLst>
        </c:ser>
        <c:ser>
          <c:idx val="7"/>
          <c:order val="7"/>
          <c:tx>
            <c:strRef>
              <c:f>'10'!$I$3</c:f>
              <c:strCache>
                <c:ptCount val="1"/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'10'!$A$4:$A$21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'10'!$I$4:$I$21</c:f>
              <c:numCache>
                <c:formatCode>General</c:formatCode>
                <c:ptCount val="18"/>
                <c:pt idx="12" formatCode="0">
                  <c:v>152.84120824465319</c:v>
                </c:pt>
                <c:pt idx="13" formatCode="0">
                  <c:v>177.32</c:v>
                </c:pt>
                <c:pt idx="14" formatCode="0">
                  <c:v>191.95567030310869</c:v>
                </c:pt>
                <c:pt idx="15" formatCode="0">
                  <c:v>189.54852313897109</c:v>
                </c:pt>
                <c:pt idx="16" formatCode="0">
                  <c:v>188.24</c:v>
                </c:pt>
                <c:pt idx="17" formatCode="0">
                  <c:v>191.36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395-459E-BBFC-75283A8CA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dirty="0"/>
                  <a:t>Antal snusdosor</a:t>
                </a:r>
              </a:p>
            </c:rich>
          </c:tx>
          <c:layout>
            <c:manualLayout>
              <c:xMode val="edge"/>
              <c:yMode val="edge"/>
              <c:x val="3.1618866663963153E-4"/>
              <c:y val="8.567061190513314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247984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7247040"/>
        <c:crosses val="autoZero"/>
        <c:crossBetween val="midCat"/>
        <c:majorUnit val="50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3003718096334677"/>
          <c:y val="0.63872613365155129"/>
          <c:w val="0.71009295317117094"/>
          <c:h val="5.554102312685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22309437291668E-2"/>
          <c:y val="0.10968498881030396"/>
          <c:w val="0.87490404912684716"/>
          <c:h val="0.67676185717463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'11'!$C$3</c:f>
              <c:strCache>
                <c:ptCount val="1"/>
                <c:pt idx="0">
                  <c:v>Vitt snus dagligen</c:v>
                </c:pt>
              </c:strCache>
            </c:strRef>
          </c:tx>
          <c:spPr>
            <a:solidFill>
              <a:srgbClr val="004687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'11'!$A$4:$B$11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'11'!$C$4:$C$11</c:f>
              <c:numCache>
                <c:formatCode>0</c:formatCode>
                <c:ptCount val="8"/>
                <c:pt idx="0">
                  <c:v>20.010000000000002</c:v>
                </c:pt>
                <c:pt idx="1">
                  <c:v>19.5</c:v>
                </c:pt>
                <c:pt idx="2">
                  <c:v>8.1999999999999993</c:v>
                </c:pt>
                <c:pt idx="3">
                  <c:v>7.85</c:v>
                </c:pt>
                <c:pt idx="4">
                  <c:v>4.33</c:v>
                </c:pt>
                <c:pt idx="5">
                  <c:v>3.87</c:v>
                </c:pt>
                <c:pt idx="6">
                  <c:v>1.86</c:v>
                </c:pt>
                <c:pt idx="7">
                  <c:v>1.34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8-4885-956A-B0490B97E33C}"/>
            </c:ext>
          </c:extLst>
        </c:ser>
        <c:ser>
          <c:idx val="1"/>
          <c:order val="1"/>
          <c:tx>
            <c:strRef>
              <c:f>'11'!$D$3</c:f>
              <c:strCache>
                <c:ptCount val="1"/>
                <c:pt idx="0">
                  <c:v>Vitt snus sporadiskt </c:v>
                </c:pt>
              </c:strCache>
            </c:strRef>
          </c:tx>
          <c:spPr>
            <a:solidFill>
              <a:srgbClr val="BEBC00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'11'!$A$4:$B$11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'11'!$D$4:$D$11</c:f>
              <c:numCache>
                <c:formatCode>0</c:formatCode>
                <c:ptCount val="8"/>
                <c:pt idx="0">
                  <c:v>8.25</c:v>
                </c:pt>
                <c:pt idx="1">
                  <c:v>6.46</c:v>
                </c:pt>
                <c:pt idx="2">
                  <c:v>3.88</c:v>
                </c:pt>
                <c:pt idx="3">
                  <c:v>2.31</c:v>
                </c:pt>
                <c:pt idx="4">
                  <c:v>1.57</c:v>
                </c:pt>
                <c:pt idx="5">
                  <c:v>1.36</c:v>
                </c:pt>
                <c:pt idx="6">
                  <c:v>0.99</c:v>
                </c:pt>
                <c:pt idx="7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68-4885-956A-B0490B97E3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232703144"/>
        <c:axId val="232703536"/>
      </c:barChart>
      <c:catAx>
        <c:axId val="23270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3536"/>
        <c:crosses val="autoZero"/>
        <c:auto val="1"/>
        <c:lblAlgn val="ctr"/>
        <c:lblOffset val="100"/>
        <c:noMultiLvlLbl val="0"/>
      </c:catAx>
      <c:valAx>
        <c:axId val="232703536"/>
        <c:scaling>
          <c:orientation val="minMax"/>
          <c:max val="3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1.6220495106505459E-3"/>
              <c:y val="3.578481184746869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3144"/>
        <c:crossesAt val="1"/>
        <c:crossBetween val="between"/>
        <c:majorUnit val="5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1224257414325911"/>
          <c:y val="0.14645780320359666"/>
          <c:w val="0.3067893547345602"/>
          <c:h val="0.15759342641540505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40" b="1" i="0" u="none" strike="noStrike" kern="1200" spc="0" baseline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r>
              <a:rPr lang="en-US" b="1" dirty="0" err="1"/>
              <a:t>Män</a:t>
            </a:r>
            <a:endParaRPr lang="en-US" b="1"/>
          </a:p>
        </c:rich>
      </c:tx>
      <c:layout>
        <c:manualLayout>
          <c:xMode val="edge"/>
          <c:yMode val="edge"/>
          <c:x val="0.76459538015122364"/>
          <c:y val="0.10529778441439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40" b="1" i="0" u="none" strike="noStrike" kern="1200" spc="0" baseline="0">
              <a:solidFill>
                <a:srgbClr val="000000"/>
              </a:solidFill>
              <a:latin typeface="Arial" pitchFamily="34" charset="0"/>
              <a:ea typeface="Arial"/>
              <a:cs typeface="Arial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48147823268983"/>
          <c:y val="8.1711080705569775E-2"/>
          <c:w val="0.7891566705408507"/>
          <c:h val="0.76116327520052696"/>
        </c:manualLayout>
      </c:layout>
      <c:lineChart>
        <c:grouping val="standard"/>
        <c:varyColors val="0"/>
        <c:ser>
          <c:idx val="0"/>
          <c:order val="0"/>
          <c:tx>
            <c:strRef>
              <c:f>'12'!$B$2:$B$3</c:f>
              <c:strCache>
                <c:ptCount val="2"/>
                <c:pt idx="0">
                  <c:v>Vejpar totalt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'12'!$A$4:$A$11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'12'!$B$4:$B$11</c:f>
              <c:numCache>
                <c:formatCode>#,##0</c:formatCode>
                <c:ptCount val="8"/>
                <c:pt idx="0">
                  <c:v>2.6799317703140324</c:v>
                </c:pt>
                <c:pt idx="1">
                  <c:v>2.1039739460782059</c:v>
                </c:pt>
                <c:pt idx="2">
                  <c:v>2.0412450617227398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0E-47FE-8354-E773F6744045}"/>
            </c:ext>
          </c:extLst>
        </c:ser>
        <c:ser>
          <c:idx val="1"/>
          <c:order val="1"/>
          <c:tx>
            <c:strRef>
              <c:f>'12'!$C$2:$C$3</c:f>
              <c:strCache>
                <c:ptCount val="2"/>
                <c:pt idx="0">
                  <c:v>Vejpar totalt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'12'!$A$4:$A$11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'12'!$C$4:$C$11</c:f>
              <c:numCache>
                <c:formatCode>General</c:formatCode>
                <c:ptCount val="8"/>
                <c:pt idx="2" formatCode="0">
                  <c:v>2.89</c:v>
                </c:pt>
                <c:pt idx="3" formatCode="0">
                  <c:v>1.02</c:v>
                </c:pt>
                <c:pt idx="4" formatCode="0">
                  <c:v>1.47</c:v>
                </c:pt>
                <c:pt idx="5" formatCode="0">
                  <c:v>3.37</c:v>
                </c:pt>
                <c:pt idx="6" formatCode="0">
                  <c:v>4.4400000000000004</c:v>
                </c:pt>
                <c:pt idx="7" formatCode="0">
                  <c:v>4.6900000000000004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0E-47FE-8354-E773F6744045}"/>
            </c:ext>
          </c:extLst>
        </c:ser>
        <c:ser>
          <c:idx val="2"/>
          <c:order val="2"/>
          <c:tx>
            <c:strRef>
              <c:f>'12'!$D$2:$D$3</c:f>
              <c:strCache>
                <c:ptCount val="2"/>
                <c:pt idx="0">
                  <c:v>Vejpar dagligen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'12'!$A$4:$A$11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'12'!$D$4:$D$11</c:f>
              <c:numCache>
                <c:formatCode>#,##0</c:formatCode>
                <c:ptCount val="8"/>
                <c:pt idx="0">
                  <c:v>0.87725562132135415</c:v>
                </c:pt>
                <c:pt idx="1">
                  <c:v>0.9729136209542889</c:v>
                </c:pt>
                <c:pt idx="2">
                  <c:v>0.66551007574253895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0E-47FE-8354-E773F6744045}"/>
            </c:ext>
          </c:extLst>
        </c:ser>
        <c:ser>
          <c:idx val="3"/>
          <c:order val="3"/>
          <c:tx>
            <c:strRef>
              <c:f>'12'!$E$2:$E$3</c:f>
              <c:strCache>
                <c:ptCount val="2"/>
                <c:pt idx="0">
                  <c:v>Vejpar dagligen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'12'!$A$4:$A$11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'12'!$E$4:$E$11</c:f>
              <c:numCache>
                <c:formatCode>General</c:formatCode>
                <c:ptCount val="8"/>
                <c:pt idx="2" formatCode="0">
                  <c:v>1.38</c:v>
                </c:pt>
                <c:pt idx="3" formatCode="0">
                  <c:v>0.5</c:v>
                </c:pt>
                <c:pt idx="4" formatCode="0">
                  <c:v>0.3</c:v>
                </c:pt>
                <c:pt idx="5" formatCode="0">
                  <c:v>0.91</c:v>
                </c:pt>
                <c:pt idx="6" formatCode="0">
                  <c:v>1.5</c:v>
                </c:pt>
                <c:pt idx="7" formatCode="0">
                  <c:v>1.23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0E-47FE-8354-E773F6744045}"/>
            </c:ext>
          </c:extLst>
        </c:ser>
        <c:ser>
          <c:idx val="4"/>
          <c:order val="4"/>
          <c:tx>
            <c:strRef>
              <c:f>'12'!$F$2:$F$3</c:f>
              <c:strCache>
                <c:ptCount val="2"/>
                <c:pt idx="0">
                  <c:v>Vejpar sporadiskt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'12'!$A$4:$A$11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'12'!$F$4:$F$11</c:f>
              <c:numCache>
                <c:formatCode>#,##0</c:formatCode>
                <c:ptCount val="8"/>
                <c:pt idx="0">
                  <c:v>1.8026761489925631</c:v>
                </c:pt>
                <c:pt idx="1">
                  <c:v>1.1310603251239162</c:v>
                </c:pt>
                <c:pt idx="2">
                  <c:v>1.3757349859801999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0E-47FE-8354-E773F6744045}"/>
            </c:ext>
          </c:extLst>
        </c:ser>
        <c:ser>
          <c:idx val="5"/>
          <c:order val="5"/>
          <c:tx>
            <c:strRef>
              <c:f>'12'!$G$2:$G$3</c:f>
              <c:strCache>
                <c:ptCount val="2"/>
                <c:pt idx="0">
                  <c:v>Vejpar sporadiskt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'12'!$A$4:$A$11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'12'!$G$4:$G$11</c:f>
              <c:numCache>
                <c:formatCode>General</c:formatCode>
                <c:ptCount val="8"/>
                <c:pt idx="2" formatCode="0">
                  <c:v>1.51</c:v>
                </c:pt>
                <c:pt idx="3" formatCode="0">
                  <c:v>0.52</c:v>
                </c:pt>
                <c:pt idx="4" formatCode="0">
                  <c:v>1.17</c:v>
                </c:pt>
                <c:pt idx="5" formatCode="0">
                  <c:v>2.46</c:v>
                </c:pt>
                <c:pt idx="6" formatCode="0">
                  <c:v>2.93</c:v>
                </c:pt>
                <c:pt idx="7" formatCode="0">
                  <c:v>3.47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0E-47FE-8354-E773F6744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9633440"/>
        <c:axId val="939627680"/>
      </c:lineChart>
      <c:catAx>
        <c:axId val="93963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en-US"/>
          </a:p>
        </c:txPr>
        <c:crossAx val="939627680"/>
        <c:crosses val="autoZero"/>
        <c:auto val="1"/>
        <c:lblAlgn val="ctr"/>
        <c:lblOffset val="100"/>
        <c:noMultiLvlLbl val="0"/>
      </c:catAx>
      <c:valAx>
        <c:axId val="93962768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en-US"/>
          </a:p>
        </c:txPr>
        <c:crossAx val="939633440"/>
        <c:crosses val="autoZero"/>
        <c:crossBetween val="midCat"/>
        <c:majorUnit val="2"/>
      </c:valAx>
      <c:spPr>
        <a:solidFill>
          <a:schemeClr val="bg1"/>
        </a:solidFill>
        <a:ln>
          <a:solidFill>
            <a:schemeClr val="bg2">
              <a:lumMod val="5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58074018844616"/>
          <c:y val="9.4845528357543188E-2"/>
          <c:w val="0.38205742464010173"/>
          <c:h val="0.20755664989709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rgbClr val="000000"/>
              </a:solidFill>
              <a:latin typeface="Arial" pitchFamily="34" charset="0"/>
              <a:ea typeface="Arial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40" b="1" i="0" u="none" strike="noStrike" kern="1200" spc="0" baseline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r>
              <a:rPr lang="en-US" b="1"/>
              <a:t>Kvinnor</a:t>
            </a:r>
          </a:p>
        </c:rich>
      </c:tx>
      <c:layout>
        <c:manualLayout>
          <c:xMode val="edge"/>
          <c:yMode val="edge"/>
          <c:x val="0.67351781664356869"/>
          <c:y val="0.1102362204724409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40" b="1" i="0" u="none" strike="noStrike" kern="1200" spc="0" baseline="0">
              <a:solidFill>
                <a:srgbClr val="000000"/>
              </a:solidFill>
              <a:latin typeface="Arial" pitchFamily="34" charset="0"/>
              <a:ea typeface="Arial"/>
              <a:cs typeface="Arial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240963855421686E-2"/>
          <c:y val="8.7917622501911666E-2"/>
          <c:w val="0.83161184543264421"/>
          <c:h val="0.7596207659081986"/>
        </c:manualLayout>
      </c:layout>
      <c:lineChart>
        <c:grouping val="standard"/>
        <c:varyColors val="0"/>
        <c:ser>
          <c:idx val="0"/>
          <c:order val="0"/>
          <c:tx>
            <c:strRef>
              <c:f>'12'!$B$13</c:f>
              <c:strCache>
                <c:ptCount val="1"/>
                <c:pt idx="0">
                  <c:v>Vejpar totalt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'12'!$A$14:$A$21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'12'!$B$14:$B$21</c:f>
              <c:numCache>
                <c:formatCode>#,##0</c:formatCode>
                <c:ptCount val="8"/>
                <c:pt idx="0">
                  <c:v>1.3490543938696424</c:v>
                </c:pt>
                <c:pt idx="1">
                  <c:v>0.89165360729362653</c:v>
                </c:pt>
                <c:pt idx="2">
                  <c:v>1.3549225786111101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2F-4088-8BB4-8F90759DCE5B}"/>
            </c:ext>
          </c:extLst>
        </c:ser>
        <c:ser>
          <c:idx val="1"/>
          <c:order val="1"/>
          <c:tx>
            <c:strRef>
              <c:f>'12'!$C$13</c:f>
              <c:strCache>
                <c:ptCount val="1"/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'12'!$A$14:$A$21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'12'!$C$14:$C$21</c:f>
              <c:numCache>
                <c:formatCode>General</c:formatCode>
                <c:ptCount val="8"/>
                <c:pt idx="2" formatCode="0">
                  <c:v>1.28</c:v>
                </c:pt>
                <c:pt idx="3" formatCode="0">
                  <c:v>0.93</c:v>
                </c:pt>
                <c:pt idx="4" formatCode="0">
                  <c:v>1.24</c:v>
                </c:pt>
                <c:pt idx="5" formatCode="0">
                  <c:v>3.57</c:v>
                </c:pt>
                <c:pt idx="6" formatCode="0">
                  <c:v>5.63</c:v>
                </c:pt>
                <c:pt idx="7" formatCode="0">
                  <c:v>5.15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2F-4088-8BB4-8F90759DCE5B}"/>
            </c:ext>
          </c:extLst>
        </c:ser>
        <c:ser>
          <c:idx val="2"/>
          <c:order val="2"/>
          <c:tx>
            <c:strRef>
              <c:f>'12'!$D$13</c:f>
              <c:strCache>
                <c:ptCount val="1"/>
                <c:pt idx="0">
                  <c:v>Vejpar dagligen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'12'!$A$14:$A$21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'12'!$D$14:$D$21</c:f>
              <c:numCache>
                <c:formatCode>#,##0</c:formatCode>
                <c:ptCount val="8"/>
                <c:pt idx="0">
                  <c:v>0.3082842745971377</c:v>
                </c:pt>
                <c:pt idx="1">
                  <c:v>0.20727350734466887</c:v>
                </c:pt>
                <c:pt idx="2">
                  <c:v>0.39773062668123699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2F-4088-8BB4-8F90759DCE5B}"/>
            </c:ext>
          </c:extLst>
        </c:ser>
        <c:ser>
          <c:idx val="3"/>
          <c:order val="3"/>
          <c:tx>
            <c:strRef>
              <c:f>'12'!$E$13</c:f>
              <c:strCache>
                <c:ptCount val="1"/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'12'!$A$14:$A$21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'12'!$E$14:$E$21</c:f>
              <c:numCache>
                <c:formatCode>General</c:formatCode>
                <c:ptCount val="8"/>
                <c:pt idx="2" formatCode="0">
                  <c:v>0.23</c:v>
                </c:pt>
                <c:pt idx="3" formatCode="0">
                  <c:v>0.37</c:v>
                </c:pt>
                <c:pt idx="4" formatCode="0">
                  <c:v>0.47</c:v>
                </c:pt>
                <c:pt idx="5" formatCode="0">
                  <c:v>0.96</c:v>
                </c:pt>
                <c:pt idx="6" formatCode="0">
                  <c:v>1.87</c:v>
                </c:pt>
                <c:pt idx="7" formatCode="0">
                  <c:v>1.54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2F-4088-8BB4-8F90759DCE5B}"/>
            </c:ext>
          </c:extLst>
        </c:ser>
        <c:ser>
          <c:idx val="4"/>
          <c:order val="4"/>
          <c:tx>
            <c:strRef>
              <c:f>'12'!$F$13</c:f>
              <c:strCache>
                <c:ptCount val="1"/>
                <c:pt idx="0">
                  <c:v>Vejpar sporadiskt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'12'!$A$14:$A$21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'12'!$F$14:$F$21</c:f>
              <c:numCache>
                <c:formatCode>#,##0</c:formatCode>
                <c:ptCount val="8"/>
                <c:pt idx="0">
                  <c:v>1.0199569909831734</c:v>
                </c:pt>
                <c:pt idx="1">
                  <c:v>0.68438009994895788</c:v>
                </c:pt>
                <c:pt idx="2">
                  <c:v>0.95719195192987105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F2F-4088-8BB4-8F90759DCE5B}"/>
            </c:ext>
          </c:extLst>
        </c:ser>
        <c:ser>
          <c:idx val="5"/>
          <c:order val="5"/>
          <c:tx>
            <c:strRef>
              <c:f>'12'!$G$13</c:f>
              <c:strCache>
                <c:ptCount val="1"/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'12'!$A$14:$A$21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'12'!$G$14:$G$21</c:f>
              <c:numCache>
                <c:formatCode>General</c:formatCode>
                <c:ptCount val="8"/>
                <c:pt idx="2" formatCode="0">
                  <c:v>1.06</c:v>
                </c:pt>
                <c:pt idx="3" formatCode="0">
                  <c:v>0.56000000000000005</c:v>
                </c:pt>
                <c:pt idx="4" formatCode="0">
                  <c:v>0.77</c:v>
                </c:pt>
                <c:pt idx="5" formatCode="0">
                  <c:v>2.61</c:v>
                </c:pt>
                <c:pt idx="6" formatCode="0">
                  <c:v>3.76</c:v>
                </c:pt>
                <c:pt idx="7" formatCode="0">
                  <c:v>3.58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F2F-4088-8BB4-8F90759DC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9633440"/>
        <c:axId val="939627680"/>
      </c:lineChart>
      <c:catAx>
        <c:axId val="93963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en-US"/>
          </a:p>
        </c:txPr>
        <c:crossAx val="939627680"/>
        <c:crosses val="autoZero"/>
        <c:auto val="1"/>
        <c:lblAlgn val="ctr"/>
        <c:lblOffset val="100"/>
        <c:noMultiLvlLbl val="0"/>
      </c:catAx>
      <c:valAx>
        <c:axId val="939627680"/>
        <c:scaling>
          <c:orientation val="minMax"/>
          <c:max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939633440"/>
        <c:crosses val="autoZero"/>
        <c:crossBetween val="midCat"/>
        <c:majorUnit val="2"/>
      </c:valAx>
      <c:spPr>
        <a:solidFill>
          <a:schemeClr val="bg1"/>
        </a:solidFill>
        <a:ln>
          <a:solidFill>
            <a:schemeClr val="bg2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99233716475093E-2"/>
          <c:y val="0.12745075372648307"/>
          <c:w val="0.86054982078853048"/>
          <c:h val="0.7408522563776242"/>
        </c:manualLayout>
      </c:layout>
      <c:lineChart>
        <c:grouping val="standard"/>
        <c:varyColors val="0"/>
        <c:ser>
          <c:idx val="2"/>
          <c:order val="0"/>
          <c:tx>
            <c:strRef>
              <c:f>'12'!$B$3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9F-45C0-A21F-21E3FF3CE039}"/>
              </c:ext>
            </c:extLst>
          </c:dPt>
          <c:cat>
            <c:numRef>
              <c:f>'12'!$A$4:$A$11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'12'!$B$4:$B$11</c:f>
              <c:numCache>
                <c:formatCode>#,##0</c:formatCode>
                <c:ptCount val="8"/>
                <c:pt idx="0">
                  <c:v>5.89743135748523</c:v>
                </c:pt>
                <c:pt idx="1">
                  <c:v>4.5280498923305323</c:v>
                </c:pt>
                <c:pt idx="2">
                  <c:v>5.0268369768516701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9F-45C0-A21F-21E3FF3CE039}"/>
            </c:ext>
          </c:extLst>
        </c:ser>
        <c:ser>
          <c:idx val="3"/>
          <c:order val="1"/>
          <c:tx>
            <c:strRef>
              <c:f>'12'!$C$3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09F-45C0-A21F-21E3FF3CE03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09F-45C0-A21F-21E3FF3CE03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009F-45C0-A21F-21E3FF3CE039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009F-45C0-A21F-21E3FF3CE039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E3E0-4948-94BB-1B8D8CDF326C}"/>
              </c:ext>
            </c:extLst>
          </c:dPt>
          <c:cat>
            <c:numRef>
              <c:f>'12'!$A$4:$A$11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'12'!$C$4:$C$11</c:f>
              <c:numCache>
                <c:formatCode>General</c:formatCode>
                <c:ptCount val="8"/>
                <c:pt idx="2" formatCode="0">
                  <c:v>5.13</c:v>
                </c:pt>
                <c:pt idx="3" formatCode="0">
                  <c:v>1.88</c:v>
                </c:pt>
                <c:pt idx="4" formatCode="0">
                  <c:v>4.17</c:v>
                </c:pt>
                <c:pt idx="5" formatCode="0">
                  <c:v>11.66</c:v>
                </c:pt>
                <c:pt idx="6" formatCode="0">
                  <c:v>15.63</c:v>
                </c:pt>
                <c:pt idx="7" formatCode="0">
                  <c:v>13.85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09F-45C0-A21F-21E3FF3CE039}"/>
            </c:ext>
          </c:extLst>
        </c:ser>
        <c:ser>
          <c:idx val="4"/>
          <c:order val="2"/>
          <c:tx>
            <c:strRef>
              <c:f>'12'!$D$3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009F-45C0-A21F-21E3FF3CE039}"/>
              </c:ext>
            </c:extLst>
          </c:dPt>
          <c:cat>
            <c:numRef>
              <c:f>'12'!$A$4:$A$11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'12'!$D$4:$D$11</c:f>
              <c:numCache>
                <c:formatCode>#,##0</c:formatCode>
                <c:ptCount val="8"/>
                <c:pt idx="0">
                  <c:v>1.4823899439791426</c:v>
                </c:pt>
                <c:pt idx="1">
                  <c:v>1.1461306207241004</c:v>
                </c:pt>
                <c:pt idx="2">
                  <c:v>1.2450900265778599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D-009F-45C0-A21F-21E3FF3CE039}"/>
            </c:ext>
          </c:extLst>
        </c:ser>
        <c:ser>
          <c:idx val="5"/>
          <c:order val="3"/>
          <c:tx>
            <c:strRef>
              <c:f>'12'!$E$3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009F-45C0-A21F-21E3FF3CE03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009F-45C0-A21F-21E3FF3CE03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009F-45C0-A21F-21E3FF3CE039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009F-45C0-A21F-21E3FF3CE039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E4762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E3E0-4948-94BB-1B8D8CDF326C}"/>
              </c:ext>
            </c:extLst>
          </c:dPt>
          <c:cat>
            <c:numRef>
              <c:f>'12'!$A$4:$A$11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'12'!$E$4:$E$11</c:f>
              <c:numCache>
                <c:formatCode>General</c:formatCode>
                <c:ptCount val="8"/>
                <c:pt idx="2" formatCode="0">
                  <c:v>1.94</c:v>
                </c:pt>
                <c:pt idx="3" formatCode="0">
                  <c:v>1.31</c:v>
                </c:pt>
                <c:pt idx="4" formatCode="0">
                  <c:v>1.1100000000000001</c:v>
                </c:pt>
                <c:pt idx="5" formatCode="0">
                  <c:v>2.63</c:v>
                </c:pt>
                <c:pt idx="6" formatCode="0">
                  <c:v>4.43</c:v>
                </c:pt>
                <c:pt idx="7" formatCode="0">
                  <c:v>5.1100000000000003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6-009F-45C0-A21F-21E3FF3CE039}"/>
            </c:ext>
          </c:extLst>
        </c:ser>
        <c:ser>
          <c:idx val="6"/>
          <c:order val="4"/>
          <c:tx>
            <c:strRef>
              <c:f>'12'!$F$3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009F-45C0-A21F-21E3FF3CE039}"/>
              </c:ext>
            </c:extLst>
          </c:dPt>
          <c:cat>
            <c:numRef>
              <c:f>'12'!$A$4:$A$11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'12'!$F$4:$F$11</c:f>
              <c:numCache>
                <c:formatCode>#,##0</c:formatCode>
                <c:ptCount val="8"/>
                <c:pt idx="0">
                  <c:v>0.96376316100159343</c:v>
                </c:pt>
                <c:pt idx="1">
                  <c:v>0.60435038983177336</c:v>
                </c:pt>
                <c:pt idx="2">
                  <c:v>0.73087591279805897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8-009F-45C0-A21F-21E3FF3CE039}"/>
            </c:ext>
          </c:extLst>
        </c:ser>
        <c:ser>
          <c:idx val="7"/>
          <c:order val="5"/>
          <c:tx>
            <c:strRef>
              <c:f>'12'!$G$3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009F-45C0-A21F-21E3FF3CE03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009F-45C0-A21F-21E3FF3CE03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009F-45C0-A21F-21E3FF3CE039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009F-45C0-A21F-21E3FF3CE039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E3E0-4948-94BB-1B8D8CDF326C}"/>
              </c:ext>
            </c:extLst>
          </c:dPt>
          <c:cat>
            <c:numRef>
              <c:f>'12'!$A$4:$A$11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'12'!$G$4:$G$11</c:f>
              <c:numCache>
                <c:formatCode>General</c:formatCode>
                <c:ptCount val="8"/>
                <c:pt idx="2" formatCode="0">
                  <c:v>1.07</c:v>
                </c:pt>
                <c:pt idx="3" formatCode="0">
                  <c:v>0.28999999999999998</c:v>
                </c:pt>
                <c:pt idx="4" formatCode="0">
                  <c:v>0.56999999999999995</c:v>
                </c:pt>
                <c:pt idx="5" formatCode="0">
                  <c:v>1</c:v>
                </c:pt>
                <c:pt idx="6" formatCode="0">
                  <c:v>1.71</c:v>
                </c:pt>
                <c:pt idx="7" formatCode="0">
                  <c:v>1.72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21-009F-45C0-A21F-21E3FF3CE039}"/>
            </c:ext>
          </c:extLst>
        </c:ser>
        <c:ser>
          <c:idx val="8"/>
          <c:order val="6"/>
          <c:tx>
            <c:strRef>
              <c:f>'12'!$H$3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2-009F-45C0-A21F-21E3FF3CE039}"/>
              </c:ext>
            </c:extLst>
          </c:dPt>
          <c:cat>
            <c:numRef>
              <c:f>'12'!$A$4:$A$11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'12'!$H$4:$H$11</c:f>
              <c:numCache>
                <c:formatCode>#,##0</c:formatCode>
                <c:ptCount val="8"/>
                <c:pt idx="0">
                  <c:v>0.22674914401258456</c:v>
                </c:pt>
                <c:pt idx="1">
                  <c:v>0.14357411757651514</c:v>
                </c:pt>
                <c:pt idx="2">
                  <c:v>0.31090892739369702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009F-45C0-A21F-21E3FF3CE039}"/>
            </c:ext>
          </c:extLst>
        </c:ser>
        <c:ser>
          <c:idx val="0"/>
          <c:order val="7"/>
          <c:tx>
            <c:strRef>
              <c:f>'12'!$I$3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009F-45C0-A21F-21E3FF3CE03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009F-45C0-A21F-21E3FF3CE03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009F-45C0-A21F-21E3FF3CE039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009F-45C0-A21F-21E3FF3CE039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9CA92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E3E0-4948-94BB-1B8D8CDF326C}"/>
              </c:ext>
            </c:extLst>
          </c:dPt>
          <c:cat>
            <c:numRef>
              <c:f>'12'!$A$4:$A$11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'12'!$I$4:$I$11</c:f>
              <c:numCache>
                <c:formatCode>General</c:formatCode>
                <c:ptCount val="8"/>
                <c:pt idx="2" formatCode="0">
                  <c:v>0.67</c:v>
                </c:pt>
                <c:pt idx="3" formatCode="0">
                  <c:v>0.39</c:v>
                </c:pt>
                <c:pt idx="4" formatCode="0">
                  <c:v>0.17</c:v>
                </c:pt>
                <c:pt idx="5" formatCode="0">
                  <c:v>0.27</c:v>
                </c:pt>
                <c:pt idx="6" formatCode="0">
                  <c:v>0.49</c:v>
                </c:pt>
                <c:pt idx="7" formatCode="0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009F-45C0-A21F-21E3FF3CE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247984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Procent</a:t>
                </a:r>
              </a:p>
              <a:p>
                <a:pPr>
                  <a:defRPr/>
                </a:pPr>
                <a:endParaRPr lang="sv-SE"/>
              </a:p>
            </c:rich>
          </c:tx>
          <c:layout>
            <c:manualLayout>
              <c:xMode val="edge"/>
              <c:yMode val="edge"/>
              <c:x val="0"/>
              <c:y val="1.35195051616442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7247040"/>
        <c:crosses val="autoZero"/>
        <c:crossBetween val="midCat"/>
        <c:majorUnit val="4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1651069144105537"/>
          <c:y val="0.17991880267757129"/>
          <c:w val="0.74577181759794486"/>
          <c:h val="6.4312611125222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99233716475093E-2"/>
          <c:y val="0.15912013143978745"/>
          <c:w val="0.86054982078853048"/>
          <c:h val="0.7091829244230573"/>
        </c:manualLayout>
      </c:layout>
      <c:lineChart>
        <c:grouping val="standard"/>
        <c:varyColors val="0"/>
        <c:ser>
          <c:idx val="2"/>
          <c:order val="0"/>
          <c:tx>
            <c:strRef>
              <c:f>'14'!$B$3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7F-4CBB-9B19-F3ADE2A045DF}"/>
              </c:ext>
            </c:extLst>
          </c:dPt>
          <c:cat>
            <c:numRef>
              <c:f>'14'!$A$4:$A$21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'14'!$B$4:$B$21</c:f>
              <c:numCache>
                <c:formatCode>#,##0</c:formatCode>
                <c:ptCount val="18"/>
                <c:pt idx="0">
                  <c:v>34.251330653890577</c:v>
                </c:pt>
                <c:pt idx="1">
                  <c:v>31.435908987717326</c:v>
                </c:pt>
                <c:pt idx="2">
                  <c:v>31.375377821947176</c:v>
                </c:pt>
                <c:pt idx="3">
                  <c:v>29.830716881829559</c:v>
                </c:pt>
                <c:pt idx="4">
                  <c:v>28.508517393815133</c:v>
                </c:pt>
                <c:pt idx="5">
                  <c:v>30.1</c:v>
                </c:pt>
                <c:pt idx="6">
                  <c:v>31</c:v>
                </c:pt>
                <c:pt idx="7">
                  <c:v>31</c:v>
                </c:pt>
                <c:pt idx="8">
                  <c:v>31.2</c:v>
                </c:pt>
                <c:pt idx="9">
                  <c:v>33.4</c:v>
                </c:pt>
                <c:pt idx="10">
                  <c:v>32.6</c:v>
                </c:pt>
                <c:pt idx="11">
                  <c:v>34.1</c:v>
                </c:pt>
                <c:pt idx="12">
                  <c:v>34.9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7F-4CBB-9B19-F3ADE2A045DF}"/>
            </c:ext>
          </c:extLst>
        </c:ser>
        <c:ser>
          <c:idx val="3"/>
          <c:order val="1"/>
          <c:tx>
            <c:strRef>
              <c:f>'14'!$C$3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7F-4CBB-9B19-F3ADE2A045DF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97F-4CBB-9B19-F3ADE2A045DF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197F-4CBB-9B19-F3ADE2A045DF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197F-4CBB-9B19-F3ADE2A045DF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197F-4CBB-9B19-F3ADE2A045DF}"/>
              </c:ext>
            </c:extLst>
          </c:dPt>
          <c:cat>
            <c:numRef>
              <c:f>'14'!$A$4:$A$21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'14'!$C$4:$C$21</c:f>
              <c:numCache>
                <c:formatCode>General</c:formatCode>
                <c:ptCount val="18"/>
                <c:pt idx="12" formatCode="0">
                  <c:v>36.1</c:v>
                </c:pt>
                <c:pt idx="13" formatCode="0">
                  <c:v>37.200000000000003</c:v>
                </c:pt>
                <c:pt idx="14" formatCode="0">
                  <c:v>35.299999999999997</c:v>
                </c:pt>
                <c:pt idx="15" formatCode="0">
                  <c:v>35.9</c:v>
                </c:pt>
                <c:pt idx="16" formatCode="0">
                  <c:v>36.21</c:v>
                </c:pt>
                <c:pt idx="17" formatCode="0">
                  <c:v>36.380000000000003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97F-4CBB-9B19-F3ADE2A045DF}"/>
            </c:ext>
          </c:extLst>
        </c:ser>
        <c:ser>
          <c:idx val="4"/>
          <c:order val="2"/>
          <c:tx>
            <c:strRef>
              <c:f>'14'!$D$3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197F-4CBB-9B19-F3ADE2A045DF}"/>
              </c:ext>
            </c:extLst>
          </c:dPt>
          <c:cat>
            <c:numRef>
              <c:f>'14'!$A$4:$A$21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'14'!$D$4:$D$21</c:f>
              <c:numCache>
                <c:formatCode>#,##0</c:formatCode>
                <c:ptCount val="18"/>
                <c:pt idx="0">
                  <c:v>20.800626593600224</c:v>
                </c:pt>
                <c:pt idx="1">
                  <c:v>19.383702673075906</c:v>
                </c:pt>
                <c:pt idx="2">
                  <c:v>18.440148732198608</c:v>
                </c:pt>
                <c:pt idx="3">
                  <c:v>17.409962637475616</c:v>
                </c:pt>
                <c:pt idx="4">
                  <c:v>16.878241544417442</c:v>
                </c:pt>
                <c:pt idx="5">
                  <c:v>17.399999999999999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16.7</c:v>
                </c:pt>
                <c:pt idx="9">
                  <c:v>17.3</c:v>
                </c:pt>
                <c:pt idx="10" formatCode="0">
                  <c:v>18.399999999999999</c:v>
                </c:pt>
                <c:pt idx="11" formatCode="0">
                  <c:v>18.8</c:v>
                </c:pt>
                <c:pt idx="12" formatCode="0">
                  <c:v>19.600000000000001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F-197F-4CBB-9B19-F3ADE2A045DF}"/>
            </c:ext>
          </c:extLst>
        </c:ser>
        <c:ser>
          <c:idx val="5"/>
          <c:order val="3"/>
          <c:tx>
            <c:strRef>
              <c:f>'14'!$E$3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97F-4CBB-9B19-F3ADE2A045DF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97F-4CBB-9B19-F3ADE2A045DF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197F-4CBB-9B19-F3ADE2A045DF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197F-4CBB-9B19-F3ADE2A045DF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197F-4CBB-9B19-F3ADE2A045DF}"/>
              </c:ext>
            </c:extLst>
          </c:dPt>
          <c:cat>
            <c:numRef>
              <c:f>'14'!$A$4:$A$21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'14'!$E$4:$E$21</c:f>
              <c:numCache>
                <c:formatCode>General</c:formatCode>
                <c:ptCount val="18"/>
                <c:pt idx="12" formatCode="0">
                  <c:v>20.6</c:v>
                </c:pt>
                <c:pt idx="13" formatCode="0">
                  <c:v>21.7</c:v>
                </c:pt>
                <c:pt idx="14" formatCode="0">
                  <c:v>20.6</c:v>
                </c:pt>
                <c:pt idx="15" formatCode="0">
                  <c:v>21.88</c:v>
                </c:pt>
                <c:pt idx="16" formatCode="0">
                  <c:v>23.53</c:v>
                </c:pt>
                <c:pt idx="17" formatCode="0">
                  <c:v>22.46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A-197F-4CBB-9B19-F3ADE2A045DF}"/>
            </c:ext>
          </c:extLst>
        </c:ser>
        <c:ser>
          <c:idx val="6"/>
          <c:order val="4"/>
          <c:tx>
            <c:strRef>
              <c:f>'14'!$F$3</c:f>
              <c:strCache>
                <c:ptCount val="1"/>
                <c:pt idx="0">
                  <c:v>Totalt</c:v>
                </c:pt>
              </c:strCache>
            </c:strRef>
          </c:tx>
          <c:spPr>
            <a:ln w="28575" cap="rnd">
              <a:solidFill>
                <a:srgbClr val="004687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'14'!$A$4:$A$21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'14'!$F$4:$F$21</c:f>
              <c:numCache>
                <c:formatCode>#,##0</c:formatCode>
                <c:ptCount val="18"/>
                <c:pt idx="0">
                  <c:v>27.494981920966119</c:v>
                </c:pt>
                <c:pt idx="1">
                  <c:v>25.374606974105646</c:v>
                </c:pt>
                <c:pt idx="2">
                  <c:v>24.893628392997943</c:v>
                </c:pt>
                <c:pt idx="3">
                  <c:v>23.42929727926267</c:v>
                </c:pt>
                <c:pt idx="4">
                  <c:v>22.720518104234039</c:v>
                </c:pt>
                <c:pt idx="5">
                  <c:v>23.8</c:v>
                </c:pt>
                <c:pt idx="6">
                  <c:v>23.9</c:v>
                </c:pt>
                <c:pt idx="7">
                  <c:v>23.9</c:v>
                </c:pt>
                <c:pt idx="8">
                  <c:v>24</c:v>
                </c:pt>
                <c:pt idx="9">
                  <c:v>25.4</c:v>
                </c:pt>
                <c:pt idx="10" formatCode="0">
                  <c:v>25.5</c:v>
                </c:pt>
                <c:pt idx="11" formatCode="0">
                  <c:v>26.5</c:v>
                </c:pt>
                <c:pt idx="12" formatCode="0">
                  <c:v>27.3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B-197F-4CBB-9B19-F3ADE2A045DF}"/>
            </c:ext>
          </c:extLst>
        </c:ser>
        <c:ser>
          <c:idx val="7"/>
          <c:order val="5"/>
          <c:tx>
            <c:strRef>
              <c:f>'14'!$G$3</c:f>
              <c:strCache>
                <c:ptCount val="1"/>
                <c:pt idx="0">
                  <c:v>Totalt</c:v>
                </c:pt>
              </c:strCache>
            </c:strRef>
          </c:tx>
          <c:spPr>
            <a:ln w="28575" cap="rnd">
              <a:solidFill>
                <a:srgbClr val="004687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'14'!$A$4:$A$21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'14'!$G$4:$G$21</c:f>
              <c:numCache>
                <c:formatCode>General</c:formatCode>
                <c:ptCount val="18"/>
                <c:pt idx="12" formatCode="0">
                  <c:v>28.4</c:v>
                </c:pt>
                <c:pt idx="13" formatCode="0">
                  <c:v>29.5</c:v>
                </c:pt>
                <c:pt idx="14" formatCode="0">
                  <c:v>28</c:v>
                </c:pt>
                <c:pt idx="15" formatCode="0">
                  <c:v>28.97</c:v>
                </c:pt>
                <c:pt idx="16" formatCode="0">
                  <c:v>29.96</c:v>
                </c:pt>
                <c:pt idx="17" formatCode="0">
                  <c:v>29.5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C-197F-4CBB-9B19-F3ADE2A04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247984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/>
                  <a:t>Procent</a:t>
                </a:r>
              </a:p>
              <a:p>
                <a:pPr>
                  <a:defRPr/>
                </a:pPr>
                <a:endParaRPr lang="sv-SE"/>
              </a:p>
            </c:rich>
          </c:tx>
          <c:layout>
            <c:manualLayout>
              <c:xMode val="edge"/>
              <c:yMode val="edge"/>
              <c:x val="0"/>
              <c:y val="1.35195051616442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17247040"/>
        <c:crosses val="autoZero"/>
        <c:crossBetween val="midCat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99233716475093E-2"/>
          <c:y val="0.15912013143978745"/>
          <c:w val="0.86054982078853048"/>
          <c:h val="0.7091829244230573"/>
        </c:manualLayout>
      </c:layout>
      <c:lineChart>
        <c:grouping val="standard"/>
        <c:varyColors val="0"/>
        <c:ser>
          <c:idx val="2"/>
          <c:order val="0"/>
          <c:tx>
            <c:strRef>
              <c:f>'15'!$B$3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C3-42E8-95FA-3C5B6916DEB1}"/>
              </c:ext>
            </c:extLst>
          </c:dPt>
          <c:cat>
            <c:numRef>
              <c:f>'15'!$A$4:$A$21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'15'!$B$4:$B$21</c:f>
              <c:numCache>
                <c:formatCode>#,##0</c:formatCode>
                <c:ptCount val="18"/>
                <c:pt idx="0">
                  <c:v>36.248702130068544</c:v>
                </c:pt>
                <c:pt idx="1">
                  <c:v>34.284683243174221</c:v>
                </c:pt>
                <c:pt idx="2">
                  <c:v>34.844239341116598</c:v>
                </c:pt>
                <c:pt idx="3">
                  <c:v>31.399101932131941</c:v>
                </c:pt>
                <c:pt idx="4">
                  <c:v>30.664644856874887</c:v>
                </c:pt>
                <c:pt idx="5">
                  <c:v>35.680676880323098</c:v>
                </c:pt>
                <c:pt idx="6">
                  <c:v>34.233798886188801</c:v>
                </c:pt>
                <c:pt idx="7">
                  <c:v>35.511449830571799</c:v>
                </c:pt>
                <c:pt idx="8">
                  <c:v>36.747637351671699</c:v>
                </c:pt>
                <c:pt idx="9">
                  <c:v>40.119181234433398</c:v>
                </c:pt>
                <c:pt idx="10">
                  <c:v>39.402385810481697</c:v>
                </c:pt>
                <c:pt idx="11">
                  <c:v>43.963812529366201</c:v>
                </c:pt>
                <c:pt idx="12">
                  <c:v>44.320630749746002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C3-42E8-95FA-3C5B6916DEB1}"/>
            </c:ext>
          </c:extLst>
        </c:ser>
        <c:ser>
          <c:idx val="3"/>
          <c:order val="1"/>
          <c:tx>
            <c:strRef>
              <c:f>'15'!$C$3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C3-42E8-95FA-3C5B6916DEB1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9C3-42E8-95FA-3C5B6916DEB1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19C3-42E8-95FA-3C5B6916DEB1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19C3-42E8-95FA-3C5B6916DEB1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19C3-42E8-95FA-3C5B6916DEB1}"/>
              </c:ext>
            </c:extLst>
          </c:dPt>
          <c:cat>
            <c:numRef>
              <c:f>'15'!$A$4:$A$21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'15'!$C$4:$C$21</c:f>
              <c:numCache>
                <c:formatCode>General</c:formatCode>
                <c:ptCount val="18"/>
                <c:pt idx="12" formatCode="0">
                  <c:v>41.6</c:v>
                </c:pt>
                <c:pt idx="13" formatCode="0">
                  <c:v>41.052903984085503</c:v>
                </c:pt>
                <c:pt idx="14" formatCode="0">
                  <c:v>41.334201673754201</c:v>
                </c:pt>
                <c:pt idx="15" formatCode="0">
                  <c:v>41.95</c:v>
                </c:pt>
                <c:pt idx="16" formatCode="0">
                  <c:v>44.29</c:v>
                </c:pt>
                <c:pt idx="17" formatCode="0">
                  <c:v>40.78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9C3-42E8-95FA-3C5B6916DEB1}"/>
            </c:ext>
          </c:extLst>
        </c:ser>
        <c:ser>
          <c:idx val="4"/>
          <c:order val="2"/>
          <c:tx>
            <c:strRef>
              <c:f>'15'!$D$3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19C3-42E8-95FA-3C5B6916DEB1}"/>
              </c:ext>
            </c:extLst>
          </c:dPt>
          <c:cat>
            <c:numRef>
              <c:f>'15'!$A$4:$A$21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'15'!$D$4:$D$21</c:f>
              <c:numCache>
                <c:formatCode>#,##0</c:formatCode>
                <c:ptCount val="18"/>
                <c:pt idx="0">
                  <c:v>28.653722761166371</c:v>
                </c:pt>
                <c:pt idx="1">
                  <c:v>26.601860408359677</c:v>
                </c:pt>
                <c:pt idx="2">
                  <c:v>25.362907679931659</c:v>
                </c:pt>
                <c:pt idx="3">
                  <c:v>24.41885769530716</c:v>
                </c:pt>
                <c:pt idx="4">
                  <c:v>23.289737298338423</c:v>
                </c:pt>
                <c:pt idx="5">
                  <c:v>23.676606875797798</c:v>
                </c:pt>
                <c:pt idx="6">
                  <c:v>23.886748709008799</c:v>
                </c:pt>
                <c:pt idx="7">
                  <c:v>24.846627932877801</c:v>
                </c:pt>
                <c:pt idx="8">
                  <c:v>23.945394513106201</c:v>
                </c:pt>
                <c:pt idx="9">
                  <c:v>25.998209125459901</c:v>
                </c:pt>
                <c:pt idx="10" formatCode="0">
                  <c:v>26.611724543703598</c:v>
                </c:pt>
                <c:pt idx="11" formatCode="0">
                  <c:v>26.213933829929999</c:v>
                </c:pt>
                <c:pt idx="12" formatCode="0">
                  <c:v>27.8416883280766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F-19C3-42E8-95FA-3C5B6916DEB1}"/>
            </c:ext>
          </c:extLst>
        </c:ser>
        <c:ser>
          <c:idx val="5"/>
          <c:order val="3"/>
          <c:tx>
            <c:strRef>
              <c:f>'15'!$E$3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9C3-42E8-95FA-3C5B6916DEB1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9C3-42E8-95FA-3C5B6916DEB1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19C3-42E8-95FA-3C5B6916DEB1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19C3-42E8-95FA-3C5B6916DEB1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19C3-42E8-95FA-3C5B6916DEB1}"/>
              </c:ext>
            </c:extLst>
          </c:dPt>
          <c:cat>
            <c:numRef>
              <c:f>'15'!$A$4:$A$21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'15'!$E$4:$E$21</c:f>
              <c:numCache>
                <c:formatCode>General</c:formatCode>
                <c:ptCount val="18"/>
                <c:pt idx="12" formatCode="0">
                  <c:v>31.8</c:v>
                </c:pt>
                <c:pt idx="13" formatCode="0">
                  <c:v>31.966375055029001</c:v>
                </c:pt>
                <c:pt idx="14" formatCode="0">
                  <c:v>30.236300142574599</c:v>
                </c:pt>
                <c:pt idx="15" formatCode="0">
                  <c:v>31.98</c:v>
                </c:pt>
                <c:pt idx="16" formatCode="0">
                  <c:v>32.99</c:v>
                </c:pt>
                <c:pt idx="17" formatCode="0">
                  <c:v>34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A-19C3-42E8-95FA-3C5B6916DEB1}"/>
            </c:ext>
          </c:extLst>
        </c:ser>
        <c:ser>
          <c:idx val="6"/>
          <c:order val="4"/>
          <c:tx>
            <c:strRef>
              <c:f>'15'!$F$3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B-19C3-42E8-95FA-3C5B6916DEB1}"/>
              </c:ext>
            </c:extLst>
          </c:dPt>
          <c:cat>
            <c:numRef>
              <c:f>'15'!$A$4:$A$21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'15'!$F$4:$F$21</c:f>
              <c:numCache>
                <c:formatCode>#,##0</c:formatCode>
                <c:ptCount val="18"/>
                <c:pt idx="0">
                  <c:v>25.879090391714314</c:v>
                </c:pt>
                <c:pt idx="1">
                  <c:v>24.202254738788973</c:v>
                </c:pt>
                <c:pt idx="2">
                  <c:v>23.803267526993878</c:v>
                </c:pt>
                <c:pt idx="3">
                  <c:v>23.278551936257955</c:v>
                </c:pt>
                <c:pt idx="4">
                  <c:v>21.387972438217872</c:v>
                </c:pt>
                <c:pt idx="5">
                  <c:v>22.133468835431199</c:v>
                </c:pt>
                <c:pt idx="6">
                  <c:v>23.212731525495201</c:v>
                </c:pt>
                <c:pt idx="7">
                  <c:v>22.165416651335999</c:v>
                </c:pt>
                <c:pt idx="8">
                  <c:v>22.176260499994001</c:v>
                </c:pt>
                <c:pt idx="9">
                  <c:v>21.567409794650398</c:v>
                </c:pt>
                <c:pt idx="10">
                  <c:v>22.601104010054101</c:v>
                </c:pt>
                <c:pt idx="11">
                  <c:v>22.2163503161613</c:v>
                </c:pt>
                <c:pt idx="12">
                  <c:v>24.053766127692199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C-19C3-42E8-95FA-3C5B6916DEB1}"/>
            </c:ext>
          </c:extLst>
        </c:ser>
        <c:ser>
          <c:idx val="7"/>
          <c:order val="5"/>
          <c:tx>
            <c:strRef>
              <c:f>'15'!$G$3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19C3-42E8-95FA-3C5B6916DEB1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19C3-42E8-95FA-3C5B6916DEB1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19C3-42E8-95FA-3C5B6916DEB1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19C3-42E8-95FA-3C5B6916DEB1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19C3-42E8-95FA-3C5B6916DEB1}"/>
              </c:ext>
            </c:extLst>
          </c:dPt>
          <c:cat>
            <c:numRef>
              <c:f>'15'!$A$4:$A$21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'15'!$G$4:$G$21</c:f>
              <c:numCache>
                <c:formatCode>General</c:formatCode>
                <c:ptCount val="18"/>
                <c:pt idx="12" formatCode="0">
                  <c:v>24.9</c:v>
                </c:pt>
                <c:pt idx="13" formatCode="0">
                  <c:v>27.7746954857536</c:v>
                </c:pt>
                <c:pt idx="14" formatCode="0">
                  <c:v>25.891282073295599</c:v>
                </c:pt>
                <c:pt idx="15" formatCode="0">
                  <c:v>26.09</c:v>
                </c:pt>
                <c:pt idx="16" formatCode="0">
                  <c:v>27.33</c:v>
                </c:pt>
                <c:pt idx="17" formatCode="0">
                  <c:v>27.4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27-19C3-42E8-95FA-3C5B6916DEB1}"/>
            </c:ext>
          </c:extLst>
        </c:ser>
        <c:ser>
          <c:idx val="8"/>
          <c:order val="6"/>
          <c:tx>
            <c:strRef>
              <c:f>'15'!$H$3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8-19C3-42E8-95FA-3C5B6916DEB1}"/>
              </c:ext>
            </c:extLst>
          </c:dPt>
          <c:cat>
            <c:numRef>
              <c:f>'15'!$A$4:$A$21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'15'!$H$4:$H$21</c:f>
              <c:numCache>
                <c:formatCode>#,##0</c:formatCode>
                <c:ptCount val="18"/>
                <c:pt idx="0">
                  <c:v>15.149392393514013</c:v>
                </c:pt>
                <c:pt idx="1">
                  <c:v>12.467178315235877</c:v>
                </c:pt>
                <c:pt idx="2">
                  <c:v>13.535846199050916</c:v>
                </c:pt>
                <c:pt idx="3">
                  <c:v>13.597032822796566</c:v>
                </c:pt>
                <c:pt idx="4">
                  <c:v>14.460812386186973</c:v>
                </c:pt>
                <c:pt idx="5">
                  <c:v>13.431452327317899</c:v>
                </c:pt>
                <c:pt idx="6">
                  <c:v>13.9288822973568</c:v>
                </c:pt>
                <c:pt idx="7">
                  <c:v>12.7162863826515</c:v>
                </c:pt>
                <c:pt idx="8">
                  <c:v>13.4319912430153</c:v>
                </c:pt>
                <c:pt idx="9">
                  <c:v>14.2461354583308</c:v>
                </c:pt>
                <c:pt idx="10" formatCode="0">
                  <c:v>13.7797167053234</c:v>
                </c:pt>
                <c:pt idx="11" formatCode="0">
                  <c:v>14.9571880167084</c:v>
                </c:pt>
                <c:pt idx="12" formatCode="0">
                  <c:v>14.3861209165732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19C3-42E8-95FA-3C5B6916DEB1}"/>
            </c:ext>
          </c:extLst>
        </c:ser>
        <c:ser>
          <c:idx val="0"/>
          <c:order val="7"/>
          <c:tx>
            <c:strRef>
              <c:f>'15'!$I$3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19C3-42E8-95FA-3C5B6916DEB1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19C3-42E8-95FA-3C5B6916DEB1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19C3-42E8-95FA-3C5B6916DEB1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19C3-42E8-95FA-3C5B6916DEB1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19C3-42E8-95FA-3C5B6916DEB1}"/>
              </c:ext>
            </c:extLst>
          </c:dPt>
          <c:cat>
            <c:numRef>
              <c:f>'15'!$A$4:$A$21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'15'!$I$4:$I$21</c:f>
              <c:numCache>
                <c:formatCode>General</c:formatCode>
                <c:ptCount val="18"/>
                <c:pt idx="12" formatCode="0">
                  <c:v>15.3</c:v>
                </c:pt>
                <c:pt idx="13" formatCode="0">
                  <c:v>17.394397837243201</c:v>
                </c:pt>
                <c:pt idx="14" formatCode="0">
                  <c:v>15.528856594244701</c:v>
                </c:pt>
                <c:pt idx="15" formatCode="0">
                  <c:v>16.23</c:v>
                </c:pt>
                <c:pt idx="16" formatCode="0">
                  <c:v>16.23</c:v>
                </c:pt>
                <c:pt idx="17" formatCode="0">
                  <c:v>15.79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19C3-42E8-95FA-3C5B6916D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247984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/>
                  <a:t>Procent</a:t>
                </a:r>
              </a:p>
              <a:p>
                <a:pPr>
                  <a:defRPr/>
                </a:pPr>
                <a:endParaRPr lang="sv-SE"/>
              </a:p>
            </c:rich>
          </c:tx>
          <c:layout>
            <c:manualLayout>
              <c:xMode val="edge"/>
              <c:yMode val="edge"/>
              <c:x val="3.0635821138909566E-3"/>
              <c:y val="7.0586349808803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17247040"/>
        <c:crosses val="autoZero"/>
        <c:crossBetween val="midCat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8.2212794001361486E-2"/>
          <c:y val="7.6089024158265172E-3"/>
          <c:w val="0.82944700654255699"/>
          <c:h val="6.2148256767504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40014313258612E-2"/>
          <c:y val="0.1251812576433213"/>
          <c:w val="0.8622080694684322"/>
          <c:h val="0.723219315245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'16'!$B$3</c:f>
              <c:strCache>
                <c:ptCount val="1"/>
                <c:pt idx="0">
                  <c:v>Svensk bakgrund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'16'!$A$4:$A$7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'16'!$B$4:$B$7</c:f>
              <c:numCache>
                <c:formatCode>#,##0</c:formatCode>
                <c:ptCount val="4"/>
                <c:pt idx="0">
                  <c:v>32.6</c:v>
                </c:pt>
                <c:pt idx="1">
                  <c:v>9.3000000000000007</c:v>
                </c:pt>
                <c:pt idx="2">
                  <c:v>11.4</c:v>
                </c:pt>
                <c:pt idx="3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8-4D7A-A158-6514443722E2}"/>
            </c:ext>
          </c:extLst>
        </c:ser>
        <c:ser>
          <c:idx val="2"/>
          <c:order val="2"/>
          <c:tx>
            <c:strRef>
              <c:f>'16'!$D$3</c:f>
              <c:strCache>
                <c:ptCount val="1"/>
                <c:pt idx="0">
                  <c:v>Utländsk bakgrund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'16'!$A$4:$A$7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'16'!$D$4:$D$7</c:f>
              <c:numCache>
                <c:formatCode>#,##0</c:formatCode>
                <c:ptCount val="4"/>
                <c:pt idx="0">
                  <c:v>23</c:v>
                </c:pt>
                <c:pt idx="1">
                  <c:v>14.8</c:v>
                </c:pt>
                <c:pt idx="2">
                  <c:v>12.8</c:v>
                </c:pt>
                <c:pt idx="3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8-4D7A-A158-651444372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2"/>
        <c:axId val="604146440"/>
        <c:axId val="604153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'16'!$C$3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'16'!$A$4:$A$7</c15:sqref>
                        </c15:formulaRef>
                      </c:ext>
                    </c:extLst>
                    <c:strCache>
                      <c:ptCount val="4"/>
                      <c:pt idx="0">
                        <c:v>Snus totalt</c:v>
                      </c:pt>
                      <c:pt idx="1">
                        <c:v>Cigaretter</c:v>
                      </c:pt>
                      <c:pt idx="2">
                        <c:v>Vitt snus</c:v>
                      </c:pt>
                      <c:pt idx="3">
                        <c:v>Vejps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'16'!$C$4:$C$7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098-4D7A-A158-6514443722E2}"/>
                  </c:ext>
                </c:extLst>
              </c15:ser>
            </c15:filteredBarSeries>
          </c:ext>
        </c:extLst>
      </c:barChart>
      <c:catAx>
        <c:axId val="604146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1747610193778138E-2"/>
              <c:y val="6.6580567766979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04153984"/>
        <c:crosses val="autoZero"/>
        <c:auto val="1"/>
        <c:lblAlgn val="ctr"/>
        <c:lblOffset val="100"/>
        <c:noMultiLvlLbl val="0"/>
      </c:catAx>
      <c:valAx>
        <c:axId val="60415398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04146440"/>
        <c:crosses val="autoZero"/>
        <c:crossBetween val="between"/>
        <c:majorUnit val="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1273339270918459"/>
          <c:y val="9.7827481417027864E-2"/>
          <c:w val="0.29041345977363109"/>
          <c:h val="0.14614700093456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1278856367747"/>
          <c:y val="4.3427527637118567E-2"/>
          <c:w val="0.74183970392272724"/>
          <c:h val="0.82825250854889521"/>
        </c:manualLayout>
      </c:layout>
      <c:lineChart>
        <c:grouping val="standard"/>
        <c:varyColors val="0"/>
        <c:ser>
          <c:idx val="4"/>
          <c:order val="0"/>
          <c:tx>
            <c:strRef>
              <c:f>'1'!$B$30</c:f>
              <c:strCache>
                <c:ptCount val="1"/>
                <c:pt idx="0">
                  <c:v>Röker totalt</c:v>
                </c:pt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dPt>
            <c:idx val="15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1-FC5A-4312-B626-9E1570A228CD}"/>
              </c:ext>
            </c:extLst>
          </c:dPt>
          <c:cat>
            <c:numRef>
              <c:f>'1'!$A$31:$A$52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'1'!$B$31:$B$52</c:f>
              <c:numCache>
                <c:formatCode>0</c:formatCode>
                <c:ptCount val="22"/>
                <c:pt idx="0">
                  <c:v>23.576502415150287</c:v>
                </c:pt>
                <c:pt idx="1">
                  <c:v>21.71681393523038</c:v>
                </c:pt>
                <c:pt idx="2">
                  <c:v>21.261492238909639</c:v>
                </c:pt>
                <c:pt idx="3">
                  <c:v>20.278561057546504</c:v>
                </c:pt>
                <c:pt idx="4">
                  <c:v>18.073849827349289</c:v>
                </c:pt>
                <c:pt idx="5">
                  <c:v>16.835380823515571</c:v>
                </c:pt>
                <c:pt idx="6">
                  <c:v>15.930601468536267</c:v>
                </c:pt>
                <c:pt idx="7">
                  <c:v>14.740487672751931</c:v>
                </c:pt>
                <c:pt idx="8">
                  <c:v>14.13414452279293</c:v>
                </c:pt>
                <c:pt idx="9">
                  <c:v>14.658668277614451</c:v>
                </c:pt>
                <c:pt idx="10">
                  <c:v>13.386311466779562</c:v>
                </c:pt>
                <c:pt idx="11">
                  <c:v>12.836975532056567</c:v>
                </c:pt>
                <c:pt idx="12">
                  <c:v>12.64851255608307</c:v>
                </c:pt>
                <c:pt idx="13">
                  <c:v>12.905719405433011</c:v>
                </c:pt>
                <c:pt idx="14">
                  <c:v>12.725357546985345</c:v>
                </c:pt>
                <c:pt idx="15">
                  <c:v>14.392468531370314</c:v>
                </c:pt>
                <c:pt idx="16">
                  <c:v>13.497125654262801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5A-4312-B626-9E1570A228CD}"/>
            </c:ext>
          </c:extLst>
        </c:ser>
        <c:ser>
          <c:idx val="2"/>
          <c:order val="1"/>
          <c:tx>
            <c:strRef>
              <c:f>'1'!$C$30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numRef>
              <c:f>'1'!$A$31:$A$52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'1'!$C$31:$C$52</c:f>
              <c:numCache>
                <c:formatCode>General</c:formatCode>
                <c:ptCount val="22"/>
                <c:pt idx="16" formatCode="0">
                  <c:v>14.74</c:v>
                </c:pt>
                <c:pt idx="17" formatCode="0">
                  <c:v>13.92</c:v>
                </c:pt>
                <c:pt idx="18" formatCode="0">
                  <c:v>12.47</c:v>
                </c:pt>
                <c:pt idx="19" formatCode="0">
                  <c:v>11.85</c:v>
                </c:pt>
                <c:pt idx="20" formatCode="0">
                  <c:v>11.83</c:v>
                </c:pt>
                <c:pt idx="21" formatCode="0">
                  <c:v>10.85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5A-4312-B626-9E1570A228CD}"/>
            </c:ext>
          </c:extLst>
        </c:ser>
        <c:ser>
          <c:idx val="0"/>
          <c:order val="2"/>
          <c:tx>
            <c:strRef>
              <c:f>'1'!$D$30</c:f>
              <c:strCache>
                <c:ptCount val="1"/>
                <c:pt idx="0">
                  <c:v>Röker dagligen</c:v>
                </c:pt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spPr>
              <a:ln w="285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C5A-4312-B626-9E1570A228CD}"/>
              </c:ext>
            </c:extLst>
          </c:dPt>
          <c:cat>
            <c:numRef>
              <c:f>'1'!$A$31:$A$52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'1'!$D$31:$D$52</c:f>
              <c:numCache>
                <c:formatCode>0</c:formatCode>
                <c:ptCount val="22"/>
                <c:pt idx="0">
                  <c:v>18.06901840253018</c:v>
                </c:pt>
                <c:pt idx="1">
                  <c:v>16.535911487893763</c:v>
                </c:pt>
                <c:pt idx="2">
                  <c:v>15.722288886276301</c:v>
                </c:pt>
                <c:pt idx="3">
                  <c:v>14.687364641608935</c:v>
                </c:pt>
                <c:pt idx="4">
                  <c:v>13.40418447395483</c:v>
                </c:pt>
                <c:pt idx="5">
                  <c:v>12.665926274806081</c:v>
                </c:pt>
                <c:pt idx="6">
                  <c:v>11.816551350599619</c:v>
                </c:pt>
                <c:pt idx="7">
                  <c:v>11.024769884616887</c:v>
                </c:pt>
                <c:pt idx="8">
                  <c:v>10.266847232105011</c:v>
                </c:pt>
                <c:pt idx="9">
                  <c:v>9.7597593958773921</c:v>
                </c:pt>
                <c:pt idx="10">
                  <c:v>8.7120371798247334</c:v>
                </c:pt>
                <c:pt idx="11">
                  <c:v>8.8791515666029195</c:v>
                </c:pt>
                <c:pt idx="12">
                  <c:v>7.9654589423070101</c:v>
                </c:pt>
                <c:pt idx="13">
                  <c:v>7.6795455180758347</c:v>
                </c:pt>
                <c:pt idx="14">
                  <c:v>7.4166542424585202</c:v>
                </c:pt>
                <c:pt idx="15">
                  <c:v>8.3847449867386761</c:v>
                </c:pt>
                <c:pt idx="16">
                  <c:v>7.5571348214831904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C5A-4312-B626-9E1570A228CD}"/>
            </c:ext>
          </c:extLst>
        </c:ser>
        <c:ser>
          <c:idx val="1"/>
          <c:order val="3"/>
          <c:tx>
            <c:strRef>
              <c:f>'1'!$E$30</c:f>
              <c:strCache>
                <c:ptCount val="1"/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'1'!$A$31:$A$52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'1'!$E$31:$E$52</c:f>
              <c:numCache>
                <c:formatCode>General</c:formatCode>
                <c:ptCount val="22"/>
                <c:pt idx="16" formatCode="0">
                  <c:v>8.24</c:v>
                </c:pt>
                <c:pt idx="17" formatCode="0">
                  <c:v>8.31</c:v>
                </c:pt>
                <c:pt idx="18" formatCode="0">
                  <c:v>7.07</c:v>
                </c:pt>
                <c:pt idx="19" formatCode="0">
                  <c:v>7.1</c:v>
                </c:pt>
                <c:pt idx="20" formatCode="0">
                  <c:v>6.72</c:v>
                </c:pt>
                <c:pt idx="21" formatCode="0">
                  <c:v>6.03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C5A-4312-B626-9E1570A228CD}"/>
            </c:ext>
          </c:extLst>
        </c:ser>
        <c:ser>
          <c:idx val="3"/>
          <c:order val="4"/>
          <c:tx>
            <c:strRef>
              <c:f>'1'!$F$30</c:f>
              <c:strCache>
                <c:ptCount val="1"/>
                <c:pt idx="0">
                  <c:v>Röker sporadiskt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spPr>
              <a:ln w="285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C5A-4312-B626-9E1570A228CD}"/>
              </c:ext>
            </c:extLst>
          </c:dPt>
          <c:cat>
            <c:numRef>
              <c:f>'1'!$A$31:$A$52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'1'!$F$31:$F$52</c:f>
              <c:numCache>
                <c:formatCode>0</c:formatCode>
                <c:ptCount val="22"/>
                <c:pt idx="0">
                  <c:v>5.5179664654100415</c:v>
                </c:pt>
                <c:pt idx="1">
                  <c:v>5.2057045669195761</c:v>
                </c:pt>
                <c:pt idx="2">
                  <c:v>5.5392033526332716</c:v>
                </c:pt>
                <c:pt idx="3">
                  <c:v>5.5911964159376204</c:v>
                </c:pt>
                <c:pt idx="4">
                  <c:v>4.6696653533945023</c:v>
                </c:pt>
                <c:pt idx="5">
                  <c:v>4.1694545487095285</c:v>
                </c:pt>
                <c:pt idx="6">
                  <c:v>4.1363535696200726</c:v>
                </c:pt>
                <c:pt idx="7">
                  <c:v>3.7342951683399135</c:v>
                </c:pt>
                <c:pt idx="8">
                  <c:v>3.8672972906878837</c:v>
                </c:pt>
                <c:pt idx="9">
                  <c:v>4.8989088817370803</c:v>
                </c:pt>
                <c:pt idx="10">
                  <c:v>4.6783195884228093</c:v>
                </c:pt>
                <c:pt idx="11">
                  <c:v>3.9578239654536933</c:v>
                </c:pt>
                <c:pt idx="12">
                  <c:v>4.6830536137759564</c:v>
                </c:pt>
                <c:pt idx="13">
                  <c:v>5.2261738873571622</c:v>
                </c:pt>
                <c:pt idx="14">
                  <c:v>5.3087033045268299</c:v>
                </c:pt>
                <c:pt idx="15">
                  <c:v>6.0077235446316593</c:v>
                </c:pt>
                <c:pt idx="16">
                  <c:v>5.93999083277971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C5A-4312-B626-9E1570A228CD}"/>
            </c:ext>
          </c:extLst>
        </c:ser>
        <c:ser>
          <c:idx val="5"/>
          <c:order val="5"/>
          <c:tx>
            <c:strRef>
              <c:f>'1'!$G$30</c:f>
              <c:strCache>
                <c:ptCount val="1"/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'1'!$A$31:$A$52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'1'!$G$31:$G$52</c:f>
              <c:numCache>
                <c:formatCode>General</c:formatCode>
                <c:ptCount val="22"/>
                <c:pt idx="16" formatCode="0">
                  <c:v>6.46</c:v>
                </c:pt>
                <c:pt idx="17" formatCode="0">
                  <c:v>5.58</c:v>
                </c:pt>
                <c:pt idx="18" formatCode="0">
                  <c:v>5.4</c:v>
                </c:pt>
                <c:pt idx="19" formatCode="0">
                  <c:v>4.75</c:v>
                </c:pt>
                <c:pt idx="20" formatCode="0">
                  <c:v>5.09</c:v>
                </c:pt>
                <c:pt idx="21" formatCode="0">
                  <c:v>4.82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C5A-4312-B626-9E1570A22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1968"/>
        <c:axId val="232702360"/>
      </c:lineChart>
      <c:catAx>
        <c:axId val="23270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tx1"/>
                </a:solidFill>
                <a:latin typeface="Gill Sans MT (Rubriker)"/>
              </a:defRPr>
            </a:pPr>
            <a:endParaRPr lang="sv-SE"/>
          </a:p>
        </c:txPr>
        <c:crossAx val="23270236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32702360"/>
        <c:scaling>
          <c:orientation val="minMax"/>
          <c:max val="40"/>
          <c:min val="0"/>
        </c:scaling>
        <c:delete val="1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crossAx val="232701968"/>
        <c:crosses val="autoZero"/>
        <c:crossBetween val="midCat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ysClr val="windowText" lastClr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40014313258612E-2"/>
          <c:y val="0.1251812576433213"/>
          <c:w val="0.8622080694684322"/>
          <c:h val="0.723219315245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'17'!$B$3</c:f>
              <c:strCache>
                <c:ptCount val="1"/>
                <c:pt idx="0">
                  <c:v>Svensk bakgrund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'17'!$A$4:$A$7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'17'!$B$4:$B$7</c:f>
              <c:numCache>
                <c:formatCode>#,##0</c:formatCode>
                <c:ptCount val="4"/>
                <c:pt idx="0">
                  <c:v>15.5</c:v>
                </c:pt>
                <c:pt idx="1">
                  <c:v>10.6</c:v>
                </c:pt>
                <c:pt idx="2">
                  <c:v>10.9</c:v>
                </c:pt>
                <c:pt idx="3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D-4D79-A12E-90DC1012C1A7}"/>
            </c:ext>
          </c:extLst>
        </c:ser>
        <c:ser>
          <c:idx val="2"/>
          <c:order val="2"/>
          <c:tx>
            <c:strRef>
              <c:f>'17'!$D$3</c:f>
              <c:strCache>
                <c:ptCount val="1"/>
                <c:pt idx="0">
                  <c:v>Utländsk bakgrund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'17'!$A$4:$A$7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'17'!$D$4:$D$7</c:f>
              <c:numCache>
                <c:formatCode>#,##0</c:formatCode>
                <c:ptCount val="4"/>
                <c:pt idx="0">
                  <c:v>8.4</c:v>
                </c:pt>
                <c:pt idx="1">
                  <c:v>11.5</c:v>
                </c:pt>
                <c:pt idx="2">
                  <c:v>6.1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DD-4D79-A12E-90DC1012C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2"/>
        <c:axId val="604146440"/>
        <c:axId val="604153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'17'!$C$3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'17'!$A$4:$A$7</c15:sqref>
                        </c15:formulaRef>
                      </c:ext>
                    </c:extLst>
                    <c:strCache>
                      <c:ptCount val="4"/>
                      <c:pt idx="0">
                        <c:v>Snus totalt</c:v>
                      </c:pt>
                      <c:pt idx="1">
                        <c:v>Cigaretter</c:v>
                      </c:pt>
                      <c:pt idx="2">
                        <c:v>Vitt snus</c:v>
                      </c:pt>
                      <c:pt idx="3">
                        <c:v>Vejps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'17'!$C$4:$C$7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DDD-4D79-A12E-90DC1012C1A7}"/>
                  </c:ext>
                </c:extLst>
              </c15:ser>
            </c15:filteredBarSeries>
          </c:ext>
        </c:extLst>
      </c:barChart>
      <c:catAx>
        <c:axId val="604146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1747610193778138E-2"/>
              <c:y val="6.6580567766979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04153984"/>
        <c:crosses val="autoZero"/>
        <c:auto val="1"/>
        <c:lblAlgn val="ctr"/>
        <c:lblOffset val="100"/>
        <c:noMultiLvlLbl val="0"/>
      </c:catAx>
      <c:valAx>
        <c:axId val="60415398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04146440"/>
        <c:crosses val="autoZero"/>
        <c:crossBetween val="between"/>
        <c:majorUnit val="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127333945286727"/>
          <c:y val="0.18616863776496612"/>
          <c:w val="0.29041345977363109"/>
          <c:h val="0.14614700093456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23891767415063E-2"/>
          <c:y val="8.4538998921541333E-2"/>
          <c:w val="0.86440798311264644"/>
          <c:h val="0.79970897872613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'18'!$B$3</c:f>
              <c:strCache>
                <c:ptCount val="1"/>
                <c:pt idx="0">
                  <c:v>Kommungrupp A</c:v>
                </c:pt>
              </c:strCache>
            </c:strRef>
          </c:tx>
          <c:spPr>
            <a:solidFill>
              <a:srgbClr val="B32B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'18'!$A$4:$A$7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'18'!$B$4:$B$7</c:f>
              <c:numCache>
                <c:formatCode>#,##0</c:formatCode>
                <c:ptCount val="4"/>
                <c:pt idx="0">
                  <c:v>28.1</c:v>
                </c:pt>
                <c:pt idx="1">
                  <c:v>11.4</c:v>
                </c:pt>
                <c:pt idx="2">
                  <c:v>12.9</c:v>
                </c:pt>
                <c:pt idx="3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9-4D3D-8EFF-6CD82A741B4D}"/>
            </c:ext>
          </c:extLst>
        </c:ser>
        <c:ser>
          <c:idx val="1"/>
          <c:order val="1"/>
          <c:tx>
            <c:strRef>
              <c:f>'18'!$C$3</c:f>
              <c:strCache>
                <c:ptCount val="1"/>
                <c:pt idx="0">
                  <c:v>Kommungrupp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'18'!$A$4:$A$7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'18'!$C$4:$C$7</c:f>
              <c:numCache>
                <c:formatCode>#,##0</c:formatCode>
                <c:ptCount val="4"/>
                <c:pt idx="0">
                  <c:v>30.3</c:v>
                </c:pt>
                <c:pt idx="1">
                  <c:v>10.3</c:v>
                </c:pt>
                <c:pt idx="2">
                  <c:v>11.3</c:v>
                </c:pt>
                <c:pt idx="3">
                  <c:v>4.7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7C9-4D3D-8EFF-6CD82A741B4D}"/>
            </c:ext>
          </c:extLst>
        </c:ser>
        <c:ser>
          <c:idx val="2"/>
          <c:order val="2"/>
          <c:tx>
            <c:strRef>
              <c:f>'18'!$D$3</c:f>
              <c:strCache>
                <c:ptCount val="1"/>
                <c:pt idx="0">
                  <c:v>Kommungrupp C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'18'!$A$4:$A$7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'18'!$D$4:$D$7</c:f>
              <c:numCache>
                <c:formatCode>#,##0</c:formatCode>
                <c:ptCount val="4"/>
                <c:pt idx="0">
                  <c:v>33.299999999999997</c:v>
                </c:pt>
                <c:pt idx="1">
                  <c:v>10.9</c:v>
                </c:pt>
                <c:pt idx="2">
                  <c:v>11.1</c:v>
                </c:pt>
                <c:pt idx="3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C9-4D3D-8EFF-6CD82A741B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2"/>
        <c:axId val="604146440"/>
        <c:axId val="604153984"/>
        <c:extLst/>
      </c:barChart>
      <c:catAx>
        <c:axId val="604146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1747610193778138E-2"/>
              <c:y val="6.6580567766979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04153984"/>
        <c:crosses val="autoZero"/>
        <c:auto val="1"/>
        <c:lblAlgn val="ctr"/>
        <c:lblOffset val="100"/>
        <c:noMultiLvlLbl val="0"/>
      </c:catAx>
      <c:valAx>
        <c:axId val="60415398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04146440"/>
        <c:crosses val="autoZero"/>
        <c:crossBetween val="between"/>
        <c:majorUnit val="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6984647860295532"/>
          <c:y val="0.12300770980123137"/>
          <c:w val="0.23446965028189409"/>
          <c:h val="0.21738050697370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23891767415063E-2"/>
          <c:y val="8.4538998921541333E-2"/>
          <c:w val="0.86440798311264644"/>
          <c:h val="0.81929892666623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'19'!$B$3</c:f>
              <c:strCache>
                <c:ptCount val="1"/>
                <c:pt idx="0">
                  <c:v>Kommungrupp A</c:v>
                </c:pt>
              </c:strCache>
            </c:strRef>
          </c:tx>
          <c:spPr>
            <a:solidFill>
              <a:srgbClr val="B32B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'19'!$A$4:$A$7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'19'!$B$4:$B$7</c:f>
              <c:numCache>
                <c:formatCode>#,##0</c:formatCode>
                <c:ptCount val="4"/>
                <c:pt idx="0">
                  <c:v>13.2</c:v>
                </c:pt>
                <c:pt idx="1">
                  <c:v>10.8</c:v>
                </c:pt>
                <c:pt idx="2">
                  <c:v>9.8000000000000007</c:v>
                </c:pt>
                <c:pt idx="3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B-41FB-A80A-608CE24ED1CB}"/>
            </c:ext>
          </c:extLst>
        </c:ser>
        <c:ser>
          <c:idx val="1"/>
          <c:order val="1"/>
          <c:tx>
            <c:strRef>
              <c:f>'19'!$C$3</c:f>
              <c:strCache>
                <c:ptCount val="1"/>
                <c:pt idx="0">
                  <c:v>Kommungrupp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'19'!$A$4:$A$7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'19'!$C$4:$C$7</c:f>
              <c:numCache>
                <c:formatCode>#,##0</c:formatCode>
                <c:ptCount val="4"/>
                <c:pt idx="0">
                  <c:v>14.4</c:v>
                </c:pt>
                <c:pt idx="1">
                  <c:v>11.1</c:v>
                </c:pt>
                <c:pt idx="2">
                  <c:v>10.1</c:v>
                </c:pt>
                <c:pt idx="3">
                  <c:v>5.9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89EB-41FB-A80A-608CE24ED1CB}"/>
            </c:ext>
          </c:extLst>
        </c:ser>
        <c:ser>
          <c:idx val="2"/>
          <c:order val="2"/>
          <c:tx>
            <c:strRef>
              <c:f>'19'!$D$3</c:f>
              <c:strCache>
                <c:ptCount val="1"/>
                <c:pt idx="0">
                  <c:v>Kommungrupp C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'19'!$A$4:$A$7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'19'!$D$4:$D$7</c:f>
              <c:numCache>
                <c:formatCode>#,##0</c:formatCode>
                <c:ptCount val="4"/>
                <c:pt idx="0">
                  <c:v>14.4</c:v>
                </c:pt>
                <c:pt idx="1">
                  <c:v>10.6</c:v>
                </c:pt>
                <c:pt idx="2">
                  <c:v>9.5</c:v>
                </c:pt>
                <c:pt idx="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EB-41FB-A80A-608CE24ED1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2"/>
        <c:axId val="604146440"/>
        <c:axId val="604153984"/>
        <c:extLst/>
      </c:barChart>
      <c:catAx>
        <c:axId val="604146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1747610193778138E-2"/>
              <c:y val="6.6580567766979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04153984"/>
        <c:crosses val="autoZero"/>
        <c:auto val="1"/>
        <c:lblAlgn val="ctr"/>
        <c:lblOffset val="100"/>
        <c:noMultiLvlLbl val="0"/>
      </c:catAx>
      <c:valAx>
        <c:axId val="60415398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04146440"/>
        <c:crosses val="autoZero"/>
        <c:crossBetween val="between"/>
        <c:majorUnit val="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1684034582300926"/>
          <c:y val="0.11484346657198038"/>
          <c:w val="0.16274208414013847"/>
          <c:h val="0.19684252413782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77169234496106E-2"/>
          <c:y val="9.8460985401451623E-2"/>
          <c:w val="0.91269233818769901"/>
          <c:h val="0.79497080673719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'20'!$B$2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'20'!$A$3:$A$6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'20'!$B$3:$B$6</c:f>
              <c:numCache>
                <c:formatCode>#,##0</c:formatCode>
                <c:ptCount val="4"/>
                <c:pt idx="0">
                  <c:v>37.700000000000003</c:v>
                </c:pt>
                <c:pt idx="1">
                  <c:v>19</c:v>
                </c:pt>
                <c:pt idx="2">
                  <c:v>12.4</c:v>
                </c:pt>
                <c:pt idx="3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1-4B21-AA7F-40579023A6DC}"/>
            </c:ext>
          </c:extLst>
        </c:ser>
        <c:ser>
          <c:idx val="1"/>
          <c:order val="1"/>
          <c:tx>
            <c:strRef>
              <c:f>'20'!$C$2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'20'!$A$3:$A$6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'20'!$C$3:$C$6</c:f>
              <c:numCache>
                <c:formatCode>#,##0</c:formatCode>
                <c:ptCount val="4"/>
                <c:pt idx="0">
                  <c:v>37.799999999999997</c:v>
                </c:pt>
                <c:pt idx="1">
                  <c:v>12</c:v>
                </c:pt>
                <c:pt idx="2">
                  <c:v>10.9</c:v>
                </c:pt>
                <c:pt idx="3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1-4B21-AA7F-40579023A6DC}"/>
            </c:ext>
          </c:extLst>
        </c:ser>
        <c:ser>
          <c:idx val="2"/>
          <c:order val="2"/>
          <c:tx>
            <c:strRef>
              <c:f>'20'!$D$2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'20'!$A$3:$A$6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'20'!$D$3:$D$6</c:f>
              <c:numCache>
                <c:formatCode>#,##0</c:formatCode>
                <c:ptCount val="4"/>
                <c:pt idx="0">
                  <c:v>29.7</c:v>
                </c:pt>
                <c:pt idx="1">
                  <c:v>8.4</c:v>
                </c:pt>
                <c:pt idx="2">
                  <c:v>10.4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D1-4B21-AA7F-40579023A6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2"/>
        <c:axId val="769132936"/>
        <c:axId val="769134016"/>
      </c:barChart>
      <c:catAx>
        <c:axId val="76913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9134016"/>
        <c:crosses val="autoZero"/>
        <c:auto val="1"/>
        <c:lblAlgn val="ctr"/>
        <c:lblOffset val="100"/>
        <c:noMultiLvlLbl val="0"/>
      </c:catAx>
      <c:valAx>
        <c:axId val="76913401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9132936"/>
        <c:crosses val="autoZero"/>
        <c:crossBetween val="between"/>
      </c:valAx>
      <c:spPr>
        <a:solidFill>
          <a:schemeClr val="bg1"/>
        </a:solidFill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72035975560830334"/>
          <c:y val="0.11228983263754334"/>
          <c:w val="0.2277406748519934"/>
          <c:h val="0.21895818177934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89695732477883E-2"/>
          <c:y val="0.10891440096705469"/>
          <c:w val="0.90884981044036162"/>
          <c:h val="0.72438647459143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'21'!$B$3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'21'!$A$4:$A$7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'21'!$B$4:$B$7</c:f>
              <c:numCache>
                <c:formatCode>#,##0</c:formatCode>
                <c:ptCount val="4"/>
                <c:pt idx="0">
                  <c:v>15.6</c:v>
                </c:pt>
                <c:pt idx="1">
                  <c:v>31.7</c:v>
                </c:pt>
                <c:pt idx="2">
                  <c:v>5.4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F-4E6C-A746-6F1ADEAA6656}"/>
            </c:ext>
          </c:extLst>
        </c:ser>
        <c:ser>
          <c:idx val="1"/>
          <c:order val="1"/>
          <c:tx>
            <c:strRef>
              <c:f>'21'!$C$3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'21'!$A$4:$A$7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'21'!$C$4:$C$7</c:f>
              <c:numCache>
                <c:formatCode>#,##0</c:formatCode>
                <c:ptCount val="4"/>
                <c:pt idx="0">
                  <c:v>18.100000000000001</c:v>
                </c:pt>
                <c:pt idx="1">
                  <c:v>15</c:v>
                </c:pt>
                <c:pt idx="2">
                  <c:v>10.9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EF-4E6C-A746-6F1ADEAA6656}"/>
            </c:ext>
          </c:extLst>
        </c:ser>
        <c:ser>
          <c:idx val="2"/>
          <c:order val="2"/>
          <c:tx>
            <c:strRef>
              <c:f>'21'!$D$3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'21'!$A$4:$A$7</c:f>
              <c:strCache>
                <c:ptCount val="4"/>
                <c:pt idx="0">
                  <c:v>Snus totalt</c:v>
                </c:pt>
                <c:pt idx="1">
                  <c:v>Cigaretter</c:v>
                </c:pt>
                <c:pt idx="2">
                  <c:v>Vitt snus</c:v>
                </c:pt>
                <c:pt idx="3">
                  <c:v>Vejps</c:v>
                </c:pt>
              </c:strCache>
            </c:strRef>
          </c:cat>
          <c:val>
            <c:numRef>
              <c:f>'21'!$D$4:$D$7</c:f>
              <c:numCache>
                <c:formatCode>#,##0</c:formatCode>
                <c:ptCount val="4"/>
                <c:pt idx="0">
                  <c:v>12.8</c:v>
                </c:pt>
                <c:pt idx="1">
                  <c:v>7.2</c:v>
                </c:pt>
                <c:pt idx="2">
                  <c:v>8.3000000000000007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EF-4E6C-A746-6F1ADEAA66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2"/>
        <c:axId val="769103776"/>
        <c:axId val="769104496"/>
      </c:barChart>
      <c:catAx>
        <c:axId val="7691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9104496"/>
        <c:crosses val="autoZero"/>
        <c:auto val="1"/>
        <c:lblAlgn val="ctr"/>
        <c:lblOffset val="100"/>
        <c:noMultiLvlLbl val="0"/>
      </c:catAx>
      <c:valAx>
        <c:axId val="76910449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9103776"/>
        <c:crosses val="autoZero"/>
        <c:crossBetween val="between"/>
      </c:valAx>
      <c:spPr>
        <a:solidFill>
          <a:schemeClr val="bg1"/>
        </a:solidFill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71780353392511564"/>
          <c:y val="0.12068979187152987"/>
          <c:w val="0.24207438534339482"/>
          <c:h val="0.21888128738006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 sz="12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2406667191402E-2"/>
          <c:y val="9.044715703126914E-2"/>
          <c:w val="0.92569851539911374"/>
          <c:h val="0.85497387006312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Totalt!$A$22</c:f>
              <c:strCache>
                <c:ptCount val="1"/>
                <c:pt idx="0">
                  <c:v>Svensk bakgrund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Totalt!$B$22</c:f>
              <c:numCache>
                <c:formatCode>#,##0</c:formatCode>
                <c:ptCount val="1"/>
                <c:pt idx="0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9-4038-8513-8B6109547F60}"/>
            </c:ext>
          </c:extLst>
        </c:ser>
        <c:ser>
          <c:idx val="1"/>
          <c:order val="1"/>
          <c:tx>
            <c:strRef>
              <c:f>Totalt!$A$23</c:f>
              <c:strCache>
                <c:ptCount val="1"/>
                <c:pt idx="0">
                  <c:v>Utländsk bakgrund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Totalt!$B$23</c:f>
              <c:numCache>
                <c:formatCode>#,##0</c:formatCode>
                <c:ptCount val="1"/>
                <c:pt idx="0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29-4038-8513-8B6109547F60}"/>
            </c:ext>
          </c:extLst>
        </c:ser>
        <c:ser>
          <c:idx val="2"/>
          <c:order val="2"/>
          <c:tx>
            <c:strRef>
              <c:f>Totalt!$A$24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Totalt!$B$24</c:f>
              <c:numCache>
                <c:formatCode>#,##0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F029-4038-8513-8B6109547F60}"/>
            </c:ext>
          </c:extLst>
        </c:ser>
        <c:ser>
          <c:idx val="3"/>
          <c:order val="3"/>
          <c:tx>
            <c:strRef>
              <c:f>Totalt!$A$25</c:f>
              <c:strCache>
                <c:ptCount val="1"/>
                <c:pt idx="0">
                  <c:v>Kommungrupp 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Totalt!$B$25</c:f>
              <c:numCache>
                <c:formatCode>#,##0</c:formatCode>
                <c:ptCount val="1"/>
                <c:pt idx="0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29-4038-8513-8B6109547F60}"/>
            </c:ext>
          </c:extLst>
        </c:ser>
        <c:ser>
          <c:idx val="4"/>
          <c:order val="4"/>
          <c:tx>
            <c:strRef>
              <c:f>Totalt!$A$26</c:f>
              <c:strCache>
                <c:ptCount val="1"/>
                <c:pt idx="0">
                  <c:v>Kommungrupp 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Totalt!$B$26</c:f>
              <c:numCache>
                <c:formatCode>#,##0</c:formatCode>
                <c:ptCount val="1"/>
                <c:pt idx="0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29-4038-8513-8B6109547F60}"/>
            </c:ext>
          </c:extLst>
        </c:ser>
        <c:ser>
          <c:idx val="5"/>
          <c:order val="5"/>
          <c:tx>
            <c:strRef>
              <c:f>Totalt!$A$27</c:f>
              <c:strCache>
                <c:ptCount val="1"/>
                <c:pt idx="0">
                  <c:v>Kommungrupp C</c:v>
                </c:pt>
              </c:strCache>
            </c:strRef>
          </c:tx>
          <c:spPr>
            <a:solidFill>
              <a:srgbClr val="B32B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Totalt!$B$27</c:f>
              <c:numCache>
                <c:formatCode>#,##0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29-4038-8513-8B6109547F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2"/>
        <c:axId val="853082784"/>
        <c:axId val="853084944"/>
      </c:barChart>
      <c:catAx>
        <c:axId val="853082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3084944"/>
        <c:crosses val="autoZero"/>
        <c:auto val="1"/>
        <c:lblAlgn val="ctr"/>
        <c:lblOffset val="100"/>
        <c:noMultiLvlLbl val="0"/>
      </c:catAx>
      <c:valAx>
        <c:axId val="853084944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3082784"/>
        <c:crosses val="autoZero"/>
        <c:crossBetween val="between"/>
        <c:majorUnit val="10"/>
      </c:valAx>
      <c:spPr>
        <a:solidFill>
          <a:schemeClr val="bg1"/>
        </a:solidFill>
        <a:ln>
          <a:solidFill>
            <a:schemeClr val="tx2">
              <a:lumMod val="50000"/>
              <a:lumOff val="50000"/>
            </a:schemeClr>
          </a:solidFill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7.1234689774675203E-2"/>
          <c:y val="9.3266975610817399E-2"/>
          <c:w val="0.83282187774928784"/>
          <c:h val="0.18092987838043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 sz="12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23891767415063E-2"/>
          <c:y val="8.4538998921541333E-2"/>
          <c:w val="0.86440798311264644"/>
          <c:h val="0.87025807528340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Totalt!$A$5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Totalt!$B$5</c:f>
              <c:numCache>
                <c:formatCode>#,##0</c:formatCode>
                <c:ptCount val="1"/>
                <c:pt idx="0">
                  <c:v>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E-423A-9294-7F9396D82340}"/>
            </c:ext>
          </c:extLst>
        </c:ser>
        <c:ser>
          <c:idx val="1"/>
          <c:order val="1"/>
          <c:tx>
            <c:strRef>
              <c:f>Totalt!$A$6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Totalt!$B$6</c:f>
              <c:numCache>
                <c:formatCode>#,##0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EE-423A-9294-7F9396D82340}"/>
            </c:ext>
          </c:extLst>
        </c:ser>
        <c:ser>
          <c:idx val="2"/>
          <c:order val="2"/>
          <c:tx>
            <c:strRef>
              <c:f>Totalt!$A$7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Totalt!$B$7</c:f>
              <c:numCache>
                <c:formatCode>#,##0</c:formatCode>
                <c:ptCount val="1"/>
                <c:pt idx="0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EE-423A-9294-7F9396D823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-27"/>
        <c:axId val="604146440"/>
        <c:axId val="604153984"/>
        <c:extLst/>
      </c:barChart>
      <c:catAx>
        <c:axId val="60414644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7768550864426559E-2"/>
              <c:y val="6.658082915557771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crossAx val="604153984"/>
        <c:crosses val="autoZero"/>
        <c:auto val="1"/>
        <c:lblAlgn val="ctr"/>
        <c:lblOffset val="100"/>
        <c:noMultiLvlLbl val="0"/>
      </c:catAx>
      <c:valAx>
        <c:axId val="60415398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04146440"/>
        <c:crosses val="autoZero"/>
        <c:crossBetween val="between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6852466879714167"/>
          <c:y val="0.10209652658875046"/>
          <c:w val="0.25137257059885437"/>
          <c:h val="0.1851402783073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22309437291668E-2"/>
          <c:y val="0.10968498881030396"/>
          <c:w val="0.87528181224892876"/>
          <c:h val="0.686196094196960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'2'!$C$3</c:f>
              <c:strCache>
                <c:ptCount val="1"/>
                <c:pt idx="0">
                  <c:v>Röker dagligen</c:v>
                </c:pt>
              </c:strCache>
            </c:strRef>
          </c:tx>
          <c:spPr>
            <a:solidFill>
              <a:srgbClr val="004687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'2'!$A$4:$B$11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'2'!$C$4:$C$11</c:f>
              <c:numCache>
                <c:formatCode>0</c:formatCode>
                <c:ptCount val="8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  <c:pt idx="4">
                  <c:v>6</c:v>
                </c:pt>
                <c:pt idx="5">
                  <c:v>9</c:v>
                </c:pt>
                <c:pt idx="6">
                  <c:v>6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E-41B0-AE5D-87B32E682996}"/>
            </c:ext>
          </c:extLst>
        </c:ser>
        <c:ser>
          <c:idx val="1"/>
          <c:order val="1"/>
          <c:tx>
            <c:strRef>
              <c:f>'2'!$D$3</c:f>
              <c:strCache>
                <c:ptCount val="1"/>
                <c:pt idx="0">
                  <c:v>Röker sporadiskt </c:v>
                </c:pt>
              </c:strCache>
            </c:strRef>
          </c:tx>
          <c:spPr>
            <a:solidFill>
              <a:srgbClr val="BEBC00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'2'!$A$4:$B$11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'2'!$D$4:$D$11</c:f>
              <c:numCache>
                <c:formatCode>0</c:formatCode>
                <c:ptCount val="8"/>
                <c:pt idx="0">
                  <c:v>12</c:v>
                </c:pt>
                <c:pt idx="1">
                  <c:v>11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E-41B0-AE5D-87B32E6829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232244456"/>
        <c:axId val="232244848"/>
      </c:barChart>
      <c:catAx>
        <c:axId val="23224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244848"/>
        <c:crosses val="autoZero"/>
        <c:auto val="1"/>
        <c:lblAlgn val="ctr"/>
        <c:lblOffset val="100"/>
        <c:noMultiLvlLbl val="0"/>
      </c:catAx>
      <c:valAx>
        <c:axId val="232244848"/>
        <c:scaling>
          <c:orientation val="minMax"/>
          <c:max val="25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1.6573114565342543E-3"/>
              <c:y val="2.0442190400424285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 algn="ctr">
              <a:defRPr/>
            </a:pPr>
            <a:endParaRPr lang="sv-SE"/>
          </a:p>
        </c:txPr>
        <c:crossAx val="232244456"/>
        <c:crossesAt val="1"/>
        <c:crossBetween val="between"/>
        <c:majorUnit val="5"/>
      </c:valAx>
      <c:spPr>
        <a:solidFill>
          <a:schemeClr val="bg1"/>
        </a:solidFill>
        <a:ln w="9525">
          <a:solidFill>
            <a:schemeClr val="tx1">
              <a:lumMod val="85000"/>
              <a:lumOff val="15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582534147606461"/>
          <c:y val="0.14041903112581761"/>
          <c:w val="0.27311602052396983"/>
          <c:h val="0.10494228811469684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628696023335371E-2"/>
          <c:y val="0.13498405681442227"/>
          <c:w val="0.84446437188660106"/>
          <c:h val="0.77367795684282681"/>
        </c:manualLayout>
      </c:layout>
      <c:lineChart>
        <c:grouping val="standard"/>
        <c:varyColors val="0"/>
        <c:ser>
          <c:idx val="2"/>
          <c:order val="0"/>
          <c:tx>
            <c:strRef>
              <c:f>'3'!$B$3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strRef>
              <c:f>'3'!$A$4:$A$25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strCache>
            </c:strRef>
          </c:cat>
          <c:val>
            <c:numRef>
              <c:f>'3'!$B$4:$B$25</c:f>
              <c:numCache>
                <c:formatCode>0</c:formatCode>
                <c:ptCount val="22"/>
                <c:pt idx="0">
                  <c:v>15.33397462083658</c:v>
                </c:pt>
                <c:pt idx="1">
                  <c:v>14.486087526932955</c:v>
                </c:pt>
                <c:pt idx="2">
                  <c:v>13.774136745486487</c:v>
                </c:pt>
                <c:pt idx="3">
                  <c:v>12.008135837009085</c:v>
                </c:pt>
                <c:pt idx="4">
                  <c:v>11.608863065893706</c:v>
                </c:pt>
                <c:pt idx="5">
                  <c:v>11.422021397183697</c:v>
                </c:pt>
                <c:pt idx="6">
                  <c:v>11.757744796103815</c:v>
                </c:pt>
                <c:pt idx="7">
                  <c:v>11.311187846044433</c:v>
                </c:pt>
                <c:pt idx="8">
                  <c:v>10.708589610885056</c:v>
                </c:pt>
                <c:pt idx="9">
                  <c:v>11.561966011027657</c:v>
                </c:pt>
                <c:pt idx="10">
                  <c:v>10.411047466578571</c:v>
                </c:pt>
                <c:pt idx="11">
                  <c:v>10.947110097507281</c:v>
                </c:pt>
                <c:pt idx="12">
                  <c:v>9.6640846100040196</c:v>
                </c:pt>
                <c:pt idx="13">
                  <c:v>11.44436926043122</c:v>
                </c:pt>
                <c:pt idx="14">
                  <c:v>10.060318447580496</c:v>
                </c:pt>
                <c:pt idx="15">
                  <c:v>11.598381131605048</c:v>
                </c:pt>
                <c:pt idx="16">
                  <c:v>11.051390983230499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84-4998-BC63-A3CD60C83560}"/>
            </c:ext>
          </c:extLst>
        </c:ser>
        <c:ser>
          <c:idx val="3"/>
          <c:order val="1"/>
          <c:tx>
            <c:strRef>
              <c:f>'3'!$C$3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8684-4998-BC63-A3CD60C8356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684-4998-BC63-A3CD60C8356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8684-4998-BC63-A3CD60C83560}"/>
              </c:ext>
            </c:extLst>
          </c:dPt>
          <c:cat>
            <c:strRef>
              <c:f>'3'!$A$4:$A$25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strCache>
            </c:strRef>
          </c:cat>
          <c:val>
            <c:numRef>
              <c:f>'3'!$C$4:$C$25</c:f>
              <c:numCache>
                <c:formatCode>General</c:formatCode>
                <c:ptCount val="22"/>
                <c:pt idx="16" formatCode="0">
                  <c:v>8.0500000000000007</c:v>
                </c:pt>
                <c:pt idx="17" formatCode="0">
                  <c:v>6.93</c:v>
                </c:pt>
                <c:pt idx="18" formatCode="0">
                  <c:v>6.35</c:v>
                </c:pt>
                <c:pt idx="19" formatCode="0">
                  <c:v>5.36</c:v>
                </c:pt>
                <c:pt idx="20" formatCode="0">
                  <c:v>5</c:v>
                </c:pt>
                <c:pt idx="2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684-4998-BC63-A3CD60C83560}"/>
            </c:ext>
          </c:extLst>
        </c:ser>
        <c:ser>
          <c:idx val="4"/>
          <c:order val="2"/>
          <c:tx>
            <c:strRef>
              <c:f>'3'!$D$3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8684-4998-BC63-A3CD60C83560}"/>
              </c:ext>
            </c:extLst>
          </c:dPt>
          <c:cat>
            <c:strRef>
              <c:f>'3'!$A$4:$A$25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strCache>
            </c:strRef>
          </c:cat>
          <c:val>
            <c:numRef>
              <c:f>'3'!$D$4:$D$25</c:f>
              <c:numCache>
                <c:formatCode>0</c:formatCode>
                <c:ptCount val="22"/>
                <c:pt idx="0">
                  <c:v>16.463972003940793</c:v>
                </c:pt>
                <c:pt idx="1">
                  <c:v>14.130019404724854</c:v>
                </c:pt>
                <c:pt idx="2">
                  <c:v>13.340340999691383</c:v>
                </c:pt>
                <c:pt idx="3">
                  <c:v>12.451049292853366</c:v>
                </c:pt>
                <c:pt idx="4">
                  <c:v>10.469783046427015</c:v>
                </c:pt>
                <c:pt idx="5">
                  <c:v>10.156030974972143</c:v>
                </c:pt>
                <c:pt idx="6">
                  <c:v>8.8933237473732039</c:v>
                </c:pt>
                <c:pt idx="7">
                  <c:v>8.5894550365915663</c:v>
                </c:pt>
                <c:pt idx="8">
                  <c:v>7.3256349559323501</c:v>
                </c:pt>
                <c:pt idx="9">
                  <c:v>6.4941743561789593</c:v>
                </c:pt>
                <c:pt idx="10">
                  <c:v>6.164359238465841</c:v>
                </c:pt>
                <c:pt idx="11">
                  <c:v>6.6656630890014776</c:v>
                </c:pt>
                <c:pt idx="12">
                  <c:v>5.2178137641633855</c:v>
                </c:pt>
                <c:pt idx="13">
                  <c:v>5.6250681883946756</c:v>
                </c:pt>
                <c:pt idx="14">
                  <c:v>5.0652869942407577</c:v>
                </c:pt>
                <c:pt idx="15">
                  <c:v>6.2225900115356776</c:v>
                </c:pt>
                <c:pt idx="16">
                  <c:v>5.3961995767539497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8684-4998-BC63-A3CD60C83560}"/>
            </c:ext>
          </c:extLst>
        </c:ser>
        <c:ser>
          <c:idx val="5"/>
          <c:order val="3"/>
          <c:tx>
            <c:strRef>
              <c:f>'3'!$E$3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84-4998-BC63-A3CD60C8356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8684-4998-BC63-A3CD60C8356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684-4998-BC63-A3CD60C83560}"/>
              </c:ext>
            </c:extLst>
          </c:dPt>
          <c:cat>
            <c:strRef>
              <c:f>'3'!$A$4:$A$25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strCache>
            </c:strRef>
          </c:cat>
          <c:val>
            <c:numRef>
              <c:f>'3'!$E$4:$E$25</c:f>
              <c:numCache>
                <c:formatCode>General</c:formatCode>
                <c:ptCount val="22"/>
                <c:pt idx="16" formatCode="0">
                  <c:v>8.35</c:v>
                </c:pt>
                <c:pt idx="17" formatCode="0">
                  <c:v>6.6</c:v>
                </c:pt>
                <c:pt idx="18" formatCode="0">
                  <c:v>6.67</c:v>
                </c:pt>
                <c:pt idx="19" formatCode="0">
                  <c:v>6.3</c:v>
                </c:pt>
                <c:pt idx="20" formatCode="0">
                  <c:v>5</c:v>
                </c:pt>
                <c:pt idx="21">
                  <c:v>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0-8684-4998-BC63-A3CD60C83560}"/>
            </c:ext>
          </c:extLst>
        </c:ser>
        <c:ser>
          <c:idx val="6"/>
          <c:order val="4"/>
          <c:tx>
            <c:strRef>
              <c:f>'3'!$F$3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8684-4998-BC63-A3CD60C83560}"/>
              </c:ext>
            </c:extLst>
          </c:dPt>
          <c:cat>
            <c:strRef>
              <c:f>'3'!$A$4:$A$25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strCache>
            </c:strRef>
          </c:cat>
          <c:val>
            <c:numRef>
              <c:f>'3'!$F$4:$F$25</c:f>
              <c:numCache>
                <c:formatCode>0</c:formatCode>
                <c:ptCount val="22"/>
                <c:pt idx="0">
                  <c:v>17.330351567072888</c:v>
                </c:pt>
                <c:pt idx="1">
                  <c:v>17.10217695170244</c:v>
                </c:pt>
                <c:pt idx="2">
                  <c:v>15.471419538255907</c:v>
                </c:pt>
                <c:pt idx="3">
                  <c:v>16.64244301624505</c:v>
                </c:pt>
                <c:pt idx="4">
                  <c:v>14.58738793279381</c:v>
                </c:pt>
                <c:pt idx="5">
                  <c:v>12.641837492584648</c:v>
                </c:pt>
                <c:pt idx="6">
                  <c:v>12.453482138693223</c:v>
                </c:pt>
                <c:pt idx="7">
                  <c:v>11.545342747397335</c:v>
                </c:pt>
                <c:pt idx="8">
                  <c:v>10.712856723059216</c:v>
                </c:pt>
                <c:pt idx="9">
                  <c:v>9.712340706749961</c:v>
                </c:pt>
                <c:pt idx="10">
                  <c:v>10.170050238313282</c:v>
                </c:pt>
                <c:pt idx="11">
                  <c:v>10.298946666080294</c:v>
                </c:pt>
                <c:pt idx="12">
                  <c:v>9.3109524891440749</c:v>
                </c:pt>
                <c:pt idx="13">
                  <c:v>8.4307965999462464</c:v>
                </c:pt>
                <c:pt idx="14">
                  <c:v>8.129860358480629</c:v>
                </c:pt>
                <c:pt idx="15">
                  <c:v>8.9489770450749315</c:v>
                </c:pt>
                <c:pt idx="16">
                  <c:v>8.5053019275858404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684-4998-BC63-A3CD60C83560}"/>
            </c:ext>
          </c:extLst>
        </c:ser>
        <c:ser>
          <c:idx val="7"/>
          <c:order val="5"/>
          <c:tx>
            <c:strRef>
              <c:f>'3'!$G$3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8684-4998-BC63-A3CD60C8356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8684-4998-BC63-A3CD60C8356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8684-4998-BC63-A3CD60C83560}"/>
              </c:ext>
            </c:extLst>
          </c:dPt>
          <c:cat>
            <c:strRef>
              <c:f>'3'!$A$4:$A$25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strCache>
            </c:strRef>
          </c:cat>
          <c:val>
            <c:numRef>
              <c:f>'3'!$G$4:$G$25</c:f>
              <c:numCache>
                <c:formatCode>General</c:formatCode>
                <c:ptCount val="22"/>
                <c:pt idx="16" formatCode="0">
                  <c:v>8.93</c:v>
                </c:pt>
                <c:pt idx="17" formatCode="0">
                  <c:v>10.41</c:v>
                </c:pt>
                <c:pt idx="18" formatCode="0">
                  <c:v>8.73</c:v>
                </c:pt>
                <c:pt idx="19" formatCode="0">
                  <c:v>8</c:v>
                </c:pt>
                <c:pt idx="20" formatCode="0">
                  <c:v>8</c:v>
                </c:pt>
                <c:pt idx="21">
                  <c:v>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9-8684-4998-BC63-A3CD60C83560}"/>
            </c:ext>
          </c:extLst>
        </c:ser>
        <c:ser>
          <c:idx val="8"/>
          <c:order val="6"/>
          <c:tx>
            <c:strRef>
              <c:f>'3'!$H$3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A-8684-4998-BC63-A3CD60C83560}"/>
              </c:ext>
            </c:extLst>
          </c:dPt>
          <c:cat>
            <c:strRef>
              <c:f>'3'!$A$4:$A$25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strCache>
            </c:strRef>
          </c:cat>
          <c:val>
            <c:numRef>
              <c:f>'3'!$H$4:$H$25</c:f>
              <c:numCache>
                <c:formatCode>0</c:formatCode>
                <c:ptCount val="22"/>
                <c:pt idx="0">
                  <c:v>11.061545788731857</c:v>
                </c:pt>
                <c:pt idx="1">
                  <c:v>9.1797986865365164</c:v>
                </c:pt>
                <c:pt idx="2">
                  <c:v>9.0889201218428042</c:v>
                </c:pt>
                <c:pt idx="3">
                  <c:v>9.1758103577318817</c:v>
                </c:pt>
                <c:pt idx="4">
                  <c:v>9.9161833616987298</c:v>
                </c:pt>
                <c:pt idx="5">
                  <c:v>8.044356498701374</c:v>
                </c:pt>
                <c:pt idx="6">
                  <c:v>8.3081562333986732</c:v>
                </c:pt>
                <c:pt idx="7">
                  <c:v>7.9370771495718282</c:v>
                </c:pt>
                <c:pt idx="8">
                  <c:v>8.6156343578886396</c:v>
                </c:pt>
                <c:pt idx="9">
                  <c:v>7.1687213006830124</c:v>
                </c:pt>
                <c:pt idx="10">
                  <c:v>7.1452789818703941</c:v>
                </c:pt>
                <c:pt idx="11">
                  <c:v>7.028213108576967</c:v>
                </c:pt>
                <c:pt idx="12">
                  <c:v>6.3801905275151425</c:v>
                </c:pt>
                <c:pt idx="13">
                  <c:v>6.397454602957418</c:v>
                </c:pt>
                <c:pt idx="14">
                  <c:v>6.6025606491250057</c:v>
                </c:pt>
                <c:pt idx="15">
                  <c:v>7.0286005182650753</c:v>
                </c:pt>
                <c:pt idx="16">
                  <c:v>5.9354368595552804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8684-4998-BC63-A3CD60C83560}"/>
            </c:ext>
          </c:extLst>
        </c:ser>
        <c:ser>
          <c:idx val="0"/>
          <c:order val="7"/>
          <c:tx>
            <c:strRef>
              <c:f>'3'!$I$3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8684-4998-BC63-A3CD60C8356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8684-4998-BC63-A3CD60C8356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8684-4998-BC63-A3CD60C83560}"/>
              </c:ext>
            </c:extLst>
          </c:dPt>
          <c:cat>
            <c:strRef>
              <c:f>'3'!$A$4:$A$25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strCache>
            </c:strRef>
          </c:cat>
          <c:val>
            <c:numRef>
              <c:f>'3'!$I$4:$I$25</c:f>
              <c:numCache>
                <c:formatCode>General</c:formatCode>
                <c:ptCount val="22"/>
                <c:pt idx="16" formatCode="0">
                  <c:v>7.07</c:v>
                </c:pt>
                <c:pt idx="17" formatCode="0">
                  <c:v>7.5</c:v>
                </c:pt>
                <c:pt idx="18" formatCode="0">
                  <c:v>6.26</c:v>
                </c:pt>
                <c:pt idx="19" formatCode="0">
                  <c:v>6.89</c:v>
                </c:pt>
                <c:pt idx="20" formatCode="0">
                  <c:v>7</c:v>
                </c:pt>
                <c:pt idx="21" formatCode="0.0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8684-4998-BC63-A3CD60C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247984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dirty="0"/>
                  <a:t>Procent</a:t>
                </a:r>
              </a:p>
              <a:p>
                <a:pPr>
                  <a:defRPr/>
                </a:pPr>
                <a:endParaRPr lang="sv-SE" dirty="0"/>
              </a:p>
            </c:rich>
          </c:tx>
          <c:layout>
            <c:manualLayout>
              <c:xMode val="edge"/>
              <c:yMode val="edge"/>
              <c:x val="0"/>
              <c:y val="1.35195051616442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7247040"/>
        <c:crosses val="autoZero"/>
        <c:crossBetween val="midCat"/>
        <c:majorUnit val="5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1948864543659034"/>
          <c:y val="0.1612510620033572"/>
          <c:w val="0.79556352197299796"/>
          <c:h val="6.452336255596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151948412042582E-2"/>
          <c:y val="0.10195237902777637"/>
          <c:w val="0.86083957014008827"/>
          <c:h val="0.76290303024179273"/>
        </c:manualLayout>
      </c:layout>
      <c:lineChart>
        <c:grouping val="standard"/>
        <c:varyColors val="0"/>
        <c:ser>
          <c:idx val="2"/>
          <c:order val="0"/>
          <c:tx>
            <c:strRef>
              <c:f>'4'!$B$3</c:f>
              <c:strCache>
                <c:ptCount val="1"/>
                <c:pt idx="0">
                  <c:v>Årskonsumtion bland dagligrökare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'4'!$A$4:$A$25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'4'!$B$4:$B$25</c:f>
              <c:numCache>
                <c:formatCode>###0</c:formatCode>
                <c:ptCount val="22"/>
                <c:pt idx="0">
                  <c:v>4477.5469950389779</c:v>
                </c:pt>
                <c:pt idx="1">
                  <c:v>4463.2607992670246</c:v>
                </c:pt>
                <c:pt idx="2">
                  <c:v>4444.0509480753271</c:v>
                </c:pt>
                <c:pt idx="3">
                  <c:v>4266.8886038604815</c:v>
                </c:pt>
                <c:pt idx="4">
                  <c:v>4346.1296242331082</c:v>
                </c:pt>
                <c:pt idx="5">
                  <c:v>4184.9854701106951</c:v>
                </c:pt>
                <c:pt idx="6">
                  <c:v>4125.52862595026</c:v>
                </c:pt>
                <c:pt idx="7">
                  <c:v>4220.6856464201319</c:v>
                </c:pt>
                <c:pt idx="8">
                  <c:v>3892.2859777838712</c:v>
                </c:pt>
                <c:pt idx="9">
                  <c:v>3929.2794141760119</c:v>
                </c:pt>
                <c:pt idx="10">
                  <c:v>3770.6221342904105</c:v>
                </c:pt>
                <c:pt idx="11">
                  <c:v>4089.7036207561628</c:v>
                </c:pt>
                <c:pt idx="12">
                  <c:v>3938.6352251164753</c:v>
                </c:pt>
                <c:pt idx="13">
                  <c:v>3882.497995513309</c:v>
                </c:pt>
                <c:pt idx="14">
                  <c:v>3915.0512120684834</c:v>
                </c:pt>
                <c:pt idx="15">
                  <c:v>3731.4547400847609</c:v>
                </c:pt>
                <c:pt idx="16">
                  <c:v>3803.0737225971102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E4-4FAC-94F8-5BCFA04B593D}"/>
            </c:ext>
          </c:extLst>
        </c:ser>
        <c:ser>
          <c:idx val="0"/>
          <c:order val="1"/>
          <c:tx>
            <c:strRef>
              <c:f>'4'!$C$3</c:f>
              <c:strCache>
                <c:ptCount val="1"/>
                <c:pt idx="0">
                  <c:v>Årskonsumtion bland dagligrökare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08E4-4FAC-94F8-5BCFA04B593D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2-08E4-4FAC-94F8-5BCFA04B593D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3-08E4-4FAC-94F8-5BCFA04B593D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4-08E4-4FAC-94F8-5BCFA04B593D}"/>
              </c:ext>
            </c:extLst>
          </c:dPt>
          <c:cat>
            <c:numRef>
              <c:f>'4'!$A$4:$A$25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'4'!$C$4:$C$25</c:f>
              <c:numCache>
                <c:formatCode>General</c:formatCode>
                <c:ptCount val="22"/>
                <c:pt idx="16" formatCode="###0">
                  <c:v>4124.5</c:v>
                </c:pt>
                <c:pt idx="17" formatCode="###0">
                  <c:v>3774.1</c:v>
                </c:pt>
                <c:pt idx="18" formatCode="###0">
                  <c:v>3733.9500000000003</c:v>
                </c:pt>
                <c:pt idx="19" formatCode="###0">
                  <c:v>3682.85</c:v>
                </c:pt>
                <c:pt idx="20" formatCode="###0">
                  <c:v>3529.55</c:v>
                </c:pt>
                <c:pt idx="21" formatCode="###0">
                  <c:v>3485.7500000000005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E4-4FAC-94F8-5BCFA04B593D}"/>
            </c:ext>
          </c:extLst>
        </c:ser>
        <c:ser>
          <c:idx val="1"/>
          <c:order val="2"/>
          <c:tx>
            <c:strRef>
              <c:f>'4'!$D$3</c:f>
              <c:strCache>
                <c:ptCount val="1"/>
                <c:pt idx="0">
                  <c:v>Årskonsumtion bland sporadiska rökare</c:v>
                </c:pt>
              </c:strCache>
            </c:strRef>
          </c:tx>
          <c:spPr>
            <a:ln w="28575">
              <a:solidFill>
                <a:srgbClr val="F29200"/>
              </a:solidFill>
              <a:prstDash val="solid"/>
            </a:ln>
          </c:spPr>
          <c:marker>
            <c:symbol val="none"/>
          </c:marker>
          <c:cat>
            <c:numRef>
              <c:f>'4'!$A$4:$A$25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'4'!$D$4:$D$25</c:f>
              <c:numCache>
                <c:formatCode>###0</c:formatCode>
                <c:ptCount val="22"/>
                <c:pt idx="0">
                  <c:v>407.35543947715888</c:v>
                </c:pt>
                <c:pt idx="1">
                  <c:v>389.56172127605032</c:v>
                </c:pt>
                <c:pt idx="2">
                  <c:v>386.39428589664851</c:v>
                </c:pt>
                <c:pt idx="3">
                  <c:v>388.32314689984366</c:v>
                </c:pt>
                <c:pt idx="4">
                  <c:v>361.95070663372945</c:v>
                </c:pt>
                <c:pt idx="5">
                  <c:v>399.67185824218342</c:v>
                </c:pt>
                <c:pt idx="6">
                  <c:v>400.42538577924927</c:v>
                </c:pt>
                <c:pt idx="7">
                  <c:v>380.27875283712552</c:v>
                </c:pt>
                <c:pt idx="8">
                  <c:v>332.34887587231759</c:v>
                </c:pt>
                <c:pt idx="9">
                  <c:v>361.45267076280078</c:v>
                </c:pt>
                <c:pt idx="10">
                  <c:v>360.79775007369346</c:v>
                </c:pt>
                <c:pt idx="11">
                  <c:v>377.5793488950909</c:v>
                </c:pt>
                <c:pt idx="12">
                  <c:v>357.46841789301527</c:v>
                </c:pt>
                <c:pt idx="13">
                  <c:v>340.19655718381267</c:v>
                </c:pt>
                <c:pt idx="14">
                  <c:v>343.07534601406991</c:v>
                </c:pt>
                <c:pt idx="15">
                  <c:v>345.19140970494487</c:v>
                </c:pt>
                <c:pt idx="16">
                  <c:v>235.45495756578532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8E4-4FAC-94F8-5BCFA04B593D}"/>
            </c:ext>
          </c:extLst>
        </c:ser>
        <c:ser>
          <c:idx val="3"/>
          <c:order val="3"/>
          <c:tx>
            <c:strRef>
              <c:f>'4'!$E$3</c:f>
              <c:strCache>
                <c:ptCount val="1"/>
                <c:pt idx="0">
                  <c:v>Årskonsumtion bland sporadiska rökare</c:v>
                </c:pt>
              </c:strCache>
            </c:strRef>
          </c:tx>
          <c:spPr>
            <a:ln w="25400">
              <a:solidFill>
                <a:srgbClr val="F29200"/>
              </a:solidFill>
              <a:prstDash val="solid"/>
            </a:ln>
          </c:spPr>
          <c:marker>
            <c:symbol val="none"/>
          </c:marker>
          <c:dPt>
            <c:idx val="17"/>
            <c:bubble3D val="0"/>
            <c:spPr>
              <a:ln w="28575">
                <a:solidFill>
                  <a:srgbClr val="F292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8E4-4FAC-94F8-5BCFA04B593D}"/>
              </c:ext>
            </c:extLst>
          </c:dPt>
          <c:dPt>
            <c:idx val="18"/>
            <c:bubble3D val="0"/>
            <c:spPr>
              <a:ln w="28575">
                <a:solidFill>
                  <a:srgbClr val="F292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08E4-4FAC-94F8-5BCFA04B593D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B-08E4-4FAC-94F8-5BCFA04B593D}"/>
              </c:ext>
            </c:extLst>
          </c:dPt>
          <c:cat>
            <c:numRef>
              <c:f>'4'!$A$4:$A$25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'4'!$E$4:$E$25</c:f>
              <c:numCache>
                <c:formatCode>General</c:formatCode>
                <c:ptCount val="22"/>
                <c:pt idx="16" formatCode="###0">
                  <c:v>325.89285714285717</c:v>
                </c:pt>
                <c:pt idx="17" formatCode="###0">
                  <c:v>261.23571428571427</c:v>
                </c:pt>
                <c:pt idx="18" formatCode="###0">
                  <c:v>284.96000000000004</c:v>
                </c:pt>
                <c:pt idx="19" formatCode="###0">
                  <c:v>253.76</c:v>
                </c:pt>
                <c:pt idx="20" formatCode="###0">
                  <c:v>253.24</c:v>
                </c:pt>
                <c:pt idx="21" formatCode="###0">
                  <c:v>235.56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E4-4FAC-94F8-5BCFA04B593D}"/>
            </c:ext>
          </c:extLst>
        </c:ser>
        <c:ser>
          <c:idx val="4"/>
          <c:order val="4"/>
          <c:tx>
            <c:strRef>
              <c:f>'4'!$F$3</c:f>
              <c:strCache>
                <c:ptCount val="1"/>
                <c:pt idx="0">
                  <c:v>Årskonsumtion bland rökare totalt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numRef>
              <c:f>'4'!$A$4:$A$25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'4'!$F$4:$F$25</c:f>
              <c:numCache>
                <c:formatCode>###0</c:formatCode>
                <c:ptCount val="22"/>
                <c:pt idx="0">
                  <c:v>3356.2024776936955</c:v>
                </c:pt>
                <c:pt idx="1">
                  <c:v>3315.0535155165549</c:v>
                </c:pt>
                <c:pt idx="2">
                  <c:v>3200.9936335193297</c:v>
                </c:pt>
                <c:pt idx="3">
                  <c:v>3026.4063575146579</c:v>
                </c:pt>
                <c:pt idx="4">
                  <c:v>3111.7491963933212</c:v>
                </c:pt>
                <c:pt idx="5">
                  <c:v>3003.3889238787438</c:v>
                </c:pt>
                <c:pt idx="6">
                  <c:v>2921.5959085528857</c:v>
                </c:pt>
                <c:pt idx="7">
                  <c:v>3009.9085498708391</c:v>
                </c:pt>
                <c:pt idx="8">
                  <c:v>2750.4462195357028</c:v>
                </c:pt>
                <c:pt idx="9">
                  <c:v>2518.1126818992047</c:v>
                </c:pt>
                <c:pt idx="10">
                  <c:v>2402.9200350436627</c:v>
                </c:pt>
                <c:pt idx="11">
                  <c:v>2769.4824374043278</c:v>
                </c:pt>
                <c:pt idx="12">
                  <c:v>2415.1788685585479</c:v>
                </c:pt>
                <c:pt idx="13">
                  <c:v>2347.2531530851138</c:v>
                </c:pt>
                <c:pt idx="14">
                  <c:v>2324.2835290375533</c:v>
                </c:pt>
                <c:pt idx="15">
                  <c:v>2175.3021697327454</c:v>
                </c:pt>
                <c:pt idx="16">
                  <c:v>2084.9143378527974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8E4-4FAC-94F8-5BCFA04B593D}"/>
            </c:ext>
          </c:extLst>
        </c:ser>
        <c:ser>
          <c:idx val="5"/>
          <c:order val="5"/>
          <c:tx>
            <c:strRef>
              <c:f>'4'!$G$3</c:f>
              <c:strCache>
                <c:ptCount val="1"/>
                <c:pt idx="0">
                  <c:v>Bland dem som röker, totalt</c:v>
                </c:pt>
              </c:strCache>
            </c:strRef>
          </c:tx>
          <c:spPr>
            <a:ln w="25400">
              <a:solidFill>
                <a:srgbClr val="BEBC00"/>
              </a:solidFill>
            </a:ln>
          </c:spPr>
          <c:marker>
            <c:symbol val="none"/>
          </c:marker>
          <c:dPt>
            <c:idx val="17"/>
            <c:bubble3D val="0"/>
            <c:spPr>
              <a:ln w="28575">
                <a:solidFill>
                  <a:srgbClr val="00468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08E4-4FAC-94F8-5BCFA04B593D}"/>
              </c:ext>
            </c:extLst>
          </c:dPt>
          <c:dPt>
            <c:idx val="18"/>
            <c:bubble3D val="0"/>
            <c:spPr>
              <a:ln w="28575">
                <a:solidFill>
                  <a:srgbClr val="004687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08E4-4FAC-94F8-5BCFA04B593D}"/>
              </c:ext>
            </c:extLst>
          </c:dPt>
          <c:dPt>
            <c:idx val="19"/>
            <c:bubble3D val="0"/>
            <c:spPr>
              <a:ln w="25400">
                <a:solidFill>
                  <a:srgbClr val="004687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08E4-4FAC-94F8-5BCFA04B593D}"/>
              </c:ext>
            </c:extLst>
          </c:dPt>
          <c:dPt>
            <c:idx val="20"/>
            <c:bubble3D val="0"/>
            <c:spPr>
              <a:ln w="25400">
                <a:solidFill>
                  <a:srgbClr val="004687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08E4-4FAC-94F8-5BCFA04B593D}"/>
              </c:ext>
            </c:extLst>
          </c:dPt>
          <c:dPt>
            <c:idx val="21"/>
            <c:bubble3D val="0"/>
            <c:spPr>
              <a:ln w="25400">
                <a:solidFill>
                  <a:srgbClr val="004687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E8AB-4E1D-A90D-6A924E95EDC3}"/>
              </c:ext>
            </c:extLst>
          </c:dPt>
          <c:cat>
            <c:numRef>
              <c:f>'4'!$A$4:$A$25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'4'!$G$4:$G$25</c:f>
              <c:numCache>
                <c:formatCode>General</c:formatCode>
                <c:ptCount val="22"/>
                <c:pt idx="16" formatCode="###0">
                  <c:v>2321.3981158526244</c:v>
                </c:pt>
                <c:pt idx="17" formatCode="###0">
                  <c:v>2195.5825160168297</c:v>
                </c:pt>
                <c:pt idx="18" formatCode="###0">
                  <c:v>2144.9441468032487</c:v>
                </c:pt>
                <c:pt idx="19" formatCode="###0">
                  <c:v>2117</c:v>
                </c:pt>
                <c:pt idx="20" formatCode="###0">
                  <c:v>1934.5</c:v>
                </c:pt>
                <c:pt idx="21" formatCode="###0">
                  <c:v>1949.1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8E4-4FAC-94F8-5BCFA04B5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245632"/>
        <c:axId val="232246024"/>
      </c:lineChart>
      <c:catAx>
        <c:axId val="23224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Antal cigaretter</a:t>
                </a:r>
              </a:p>
            </c:rich>
          </c:tx>
          <c:layout>
            <c:manualLayout>
              <c:xMode val="edge"/>
              <c:yMode val="edge"/>
              <c:x val="7.3474381116868121E-4"/>
              <c:y val="3.303500397772473E-3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24602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232246024"/>
        <c:scaling>
          <c:orientation val="minMax"/>
          <c:max val="500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245632"/>
        <c:crosses val="autoZero"/>
        <c:crossBetween val="midCat"/>
        <c:majorUnit val="100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7.6941565918249855E-2"/>
          <c:y val="0.54901617608061526"/>
          <c:w val="0.5977789771636921"/>
          <c:h val="0.16561389551843012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99233716475093E-2"/>
          <c:y val="0.10486444231247558"/>
          <c:w val="0.86054982078853048"/>
          <c:h val="0.76343874303898174"/>
        </c:manualLayout>
      </c:layout>
      <c:lineChart>
        <c:grouping val="standard"/>
        <c:varyColors val="0"/>
        <c:ser>
          <c:idx val="2"/>
          <c:order val="0"/>
          <c:tx>
            <c:strRef>
              <c:f>'5'!$B$3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E0-4088-B1C7-54AF66FD1798}"/>
              </c:ext>
            </c:extLst>
          </c:dPt>
          <c:cat>
            <c:numRef>
              <c:f>'5'!$A$4:$A$25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'5'!$B$4:$B$25</c:f>
              <c:numCache>
                <c:formatCode>0</c:formatCode>
                <c:ptCount val="22"/>
                <c:pt idx="0">
                  <c:v>3896.2753007249112</c:v>
                </c:pt>
                <c:pt idx="1">
                  <c:v>3716.0337654654841</c:v>
                </c:pt>
                <c:pt idx="2">
                  <c:v>4088.906330787725</c:v>
                </c:pt>
                <c:pt idx="3">
                  <c:v>3887.6767232011689</c:v>
                </c:pt>
                <c:pt idx="4">
                  <c:v>3776.9732005833816</c:v>
                </c:pt>
                <c:pt idx="5">
                  <c:v>3773.5799170279242</c:v>
                </c:pt>
                <c:pt idx="6">
                  <c:v>3403.6036035416914</c:v>
                </c:pt>
                <c:pt idx="7">
                  <c:v>3939.6697479556165</c:v>
                </c:pt>
                <c:pt idx="8">
                  <c:v>3329.1289475615108</c:v>
                </c:pt>
                <c:pt idx="9">
                  <c:v>3596.0112658326534</c:v>
                </c:pt>
                <c:pt idx="10">
                  <c:v>3543.8581091036845</c:v>
                </c:pt>
                <c:pt idx="11">
                  <c:v>3793.7039630760978</c:v>
                </c:pt>
                <c:pt idx="12">
                  <c:v>3491.1412037378991</c:v>
                </c:pt>
                <c:pt idx="13">
                  <c:v>3551.6535134784795</c:v>
                </c:pt>
                <c:pt idx="14">
                  <c:v>3446.5332630497237</c:v>
                </c:pt>
                <c:pt idx="15">
                  <c:v>3618.9513049640277</c:v>
                </c:pt>
                <c:pt idx="16">
                  <c:v>3608.2039889629173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E0-4088-B1C7-54AF66FD1798}"/>
            </c:ext>
          </c:extLst>
        </c:ser>
        <c:ser>
          <c:idx val="3"/>
          <c:order val="1"/>
          <c:tx>
            <c:strRef>
              <c:f>'5'!$C$3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BE0-4088-B1C7-54AF66FD1798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BE0-4088-B1C7-54AF66FD1798}"/>
              </c:ext>
            </c:extLst>
          </c:dPt>
          <c:cat>
            <c:numRef>
              <c:f>'5'!$A$4:$A$25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'5'!$C$4:$C$25</c:f>
              <c:numCache>
                <c:formatCode>General</c:formatCode>
                <c:ptCount val="22"/>
                <c:pt idx="16" formatCode="0">
                  <c:v>3896.1081872543118</c:v>
                </c:pt>
                <c:pt idx="17" formatCode="0">
                  <c:v>3067.126712805114</c:v>
                </c:pt>
                <c:pt idx="18" formatCode="0">
                  <c:v>3107.9861962547266</c:v>
                </c:pt>
                <c:pt idx="19" formatCode="0">
                  <c:v>2757.13633184639</c:v>
                </c:pt>
                <c:pt idx="20" formatCode="0">
                  <c:v>3182.8</c:v>
                </c:pt>
                <c:pt idx="21" formatCode="0">
                  <c:v>2555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BE0-4088-B1C7-54AF66FD1798}"/>
            </c:ext>
          </c:extLst>
        </c:ser>
        <c:ser>
          <c:idx val="4"/>
          <c:order val="2"/>
          <c:tx>
            <c:strRef>
              <c:f>'5'!$D$3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9BE0-4088-B1C7-54AF66FD1798}"/>
              </c:ext>
            </c:extLst>
          </c:dPt>
          <c:cat>
            <c:numRef>
              <c:f>'5'!$A$4:$A$25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'5'!$D$4:$D$25</c:f>
              <c:numCache>
                <c:formatCode>0</c:formatCode>
                <c:ptCount val="22"/>
                <c:pt idx="0">
                  <c:v>4636.6518069293688</c:v>
                </c:pt>
                <c:pt idx="1">
                  <c:v>4765.2776639999656</c:v>
                </c:pt>
                <c:pt idx="2">
                  <c:v>4607.054845885028</c:v>
                </c:pt>
                <c:pt idx="3">
                  <c:v>4381.9691366379993</c:v>
                </c:pt>
                <c:pt idx="4">
                  <c:v>4693.2105718946214</c:v>
                </c:pt>
                <c:pt idx="5">
                  <c:v>4397.8169527315158</c:v>
                </c:pt>
                <c:pt idx="6">
                  <c:v>4530.6534329070091</c:v>
                </c:pt>
                <c:pt idx="7">
                  <c:v>4352.256960877291</c:v>
                </c:pt>
                <c:pt idx="8">
                  <c:v>4134.8327979306723</c:v>
                </c:pt>
                <c:pt idx="9">
                  <c:v>4157.0323163374787</c:v>
                </c:pt>
                <c:pt idx="10">
                  <c:v>4206.2027014154992</c:v>
                </c:pt>
                <c:pt idx="11">
                  <c:v>4452.8252970215026</c:v>
                </c:pt>
                <c:pt idx="12">
                  <c:v>4285.8510420327857</c:v>
                </c:pt>
                <c:pt idx="13">
                  <c:v>4003.1650587245663</c:v>
                </c:pt>
                <c:pt idx="14">
                  <c:v>4130.8604402907285</c:v>
                </c:pt>
                <c:pt idx="15">
                  <c:v>3611.6899787782486</c:v>
                </c:pt>
                <c:pt idx="16">
                  <c:v>4411.4814550398041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9BE0-4088-B1C7-54AF66FD1798}"/>
            </c:ext>
          </c:extLst>
        </c:ser>
        <c:ser>
          <c:idx val="5"/>
          <c:order val="3"/>
          <c:tx>
            <c:strRef>
              <c:f>'5'!$E$3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BE0-4088-B1C7-54AF66FD1798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BE0-4088-B1C7-54AF66FD1798}"/>
              </c:ext>
            </c:extLst>
          </c:dPt>
          <c:cat>
            <c:numRef>
              <c:f>'5'!$A$4:$A$25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'5'!$E$4:$E$25</c:f>
              <c:numCache>
                <c:formatCode>General</c:formatCode>
                <c:ptCount val="22"/>
                <c:pt idx="16" formatCode="0">
                  <c:v>4114.051664226361</c:v>
                </c:pt>
                <c:pt idx="17" formatCode="0">
                  <c:v>3986.8500458138928</c:v>
                </c:pt>
                <c:pt idx="18" formatCode="0">
                  <c:v>3847.1</c:v>
                </c:pt>
                <c:pt idx="19" formatCode="0">
                  <c:v>3684.417621043996</c:v>
                </c:pt>
                <c:pt idx="20" formatCode="0">
                  <c:v>3646.35</c:v>
                </c:pt>
                <c:pt idx="21" formatCode="0">
                  <c:v>3281.35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E-9BE0-4088-B1C7-54AF66FD1798}"/>
            </c:ext>
          </c:extLst>
        </c:ser>
        <c:ser>
          <c:idx val="6"/>
          <c:order val="4"/>
          <c:tx>
            <c:strRef>
              <c:f>'5'!$F$3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9BE0-4088-B1C7-54AF66FD1798}"/>
              </c:ext>
            </c:extLst>
          </c:dPt>
          <c:cat>
            <c:numRef>
              <c:f>'5'!$A$4:$A$25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'5'!$F$4:$F$25</c:f>
              <c:numCache>
                <c:formatCode>0</c:formatCode>
                <c:ptCount val="22"/>
                <c:pt idx="0">
                  <c:v>4847.8017344582522</c:v>
                </c:pt>
                <c:pt idx="1">
                  <c:v>4683.7422281928393</c:v>
                </c:pt>
                <c:pt idx="2">
                  <c:v>4603.6427389639666</c:v>
                </c:pt>
                <c:pt idx="3">
                  <c:v>4398.6017519117649</c:v>
                </c:pt>
                <c:pt idx="4">
                  <c:v>4477.9884906746884</c:v>
                </c:pt>
                <c:pt idx="5">
                  <c:v>4346.9201810450868</c:v>
                </c:pt>
                <c:pt idx="6">
                  <c:v>4205.8978766031369</c:v>
                </c:pt>
                <c:pt idx="7">
                  <c:v>4506.1059329458094</c:v>
                </c:pt>
                <c:pt idx="8">
                  <c:v>4146.8528222143714</c:v>
                </c:pt>
                <c:pt idx="9">
                  <c:v>4126.435949512892</c:v>
                </c:pt>
                <c:pt idx="10">
                  <c:v>4253.6688510953263</c:v>
                </c:pt>
                <c:pt idx="11">
                  <c:v>4347.0739910645025</c:v>
                </c:pt>
                <c:pt idx="12">
                  <c:v>4199.7109693673192</c:v>
                </c:pt>
                <c:pt idx="13">
                  <c:v>4305.8625079203484</c:v>
                </c:pt>
                <c:pt idx="14">
                  <c:v>4394.9728157597774</c:v>
                </c:pt>
                <c:pt idx="15">
                  <c:v>4059.7048783683349</c:v>
                </c:pt>
                <c:pt idx="16">
                  <c:v>3833.5219580473336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0-9BE0-4088-B1C7-54AF66FD1798}"/>
            </c:ext>
          </c:extLst>
        </c:ser>
        <c:ser>
          <c:idx val="7"/>
          <c:order val="5"/>
          <c:tx>
            <c:strRef>
              <c:f>'5'!$G$3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9BE0-4088-B1C7-54AF66FD1798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9BE0-4088-B1C7-54AF66FD1798}"/>
              </c:ext>
            </c:extLst>
          </c:dPt>
          <c:cat>
            <c:numRef>
              <c:f>'5'!$A$4:$A$25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'5'!$G$4:$G$25</c:f>
              <c:numCache>
                <c:formatCode>General</c:formatCode>
                <c:ptCount val="22"/>
                <c:pt idx="16" formatCode="0">
                  <c:v>4626.1037880231379</c:v>
                </c:pt>
                <c:pt idx="17" formatCode="0">
                  <c:v>4116.1298563924338</c:v>
                </c:pt>
                <c:pt idx="18" formatCode="0">
                  <c:v>4002.3280819283204</c:v>
                </c:pt>
                <c:pt idx="19" formatCode="0">
                  <c:v>4325.031983102399</c:v>
                </c:pt>
                <c:pt idx="20" formatCode="0">
                  <c:v>3701.1000000000004</c:v>
                </c:pt>
                <c:pt idx="21" formatCode="0">
                  <c:v>3879.9500000000003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5-9BE0-4088-B1C7-54AF66FD1798}"/>
            </c:ext>
          </c:extLst>
        </c:ser>
        <c:ser>
          <c:idx val="8"/>
          <c:order val="6"/>
          <c:tx>
            <c:strRef>
              <c:f>'5'!$H$3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9BE0-4088-B1C7-54AF66FD1798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9BE0-4088-B1C7-54AF66FD1798}"/>
              </c:ext>
            </c:extLst>
          </c:dPt>
          <c:cat>
            <c:numRef>
              <c:f>'5'!$A$4:$A$25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'5'!$H$4:$H$25</c:f>
              <c:numCache>
                <c:formatCode>0</c:formatCode>
                <c:ptCount val="22"/>
                <c:pt idx="0">
                  <c:v>4096.1088554933895</c:v>
                </c:pt>
                <c:pt idx="1">
                  <c:v>4165.5333111050904</c:v>
                </c:pt>
                <c:pt idx="2">
                  <c:v>4173.763955949019</c:v>
                </c:pt>
                <c:pt idx="3">
                  <c:v>4183.6024405382486</c:v>
                </c:pt>
                <c:pt idx="4">
                  <c:v>4063.3026169186851</c:v>
                </c:pt>
                <c:pt idx="5">
                  <c:v>3904.6167678700649</c:v>
                </c:pt>
                <c:pt idx="6">
                  <c:v>4216.7992633313115</c:v>
                </c:pt>
                <c:pt idx="7">
                  <c:v>3871.7262065610994</c:v>
                </c:pt>
                <c:pt idx="8">
                  <c:v>3890.0635533045543</c:v>
                </c:pt>
                <c:pt idx="9">
                  <c:v>3819.6794785899842</c:v>
                </c:pt>
                <c:pt idx="10">
                  <c:v>3603.1450698512185</c:v>
                </c:pt>
                <c:pt idx="11">
                  <c:v>3618.3404556484606</c:v>
                </c:pt>
                <c:pt idx="12">
                  <c:v>3771.931343955614</c:v>
                </c:pt>
                <c:pt idx="13">
                  <c:v>3702.4889630146681</c:v>
                </c:pt>
                <c:pt idx="14">
                  <c:v>3721.8788852706007</c:v>
                </c:pt>
                <c:pt idx="15">
                  <c:v>3621.8586685569981</c:v>
                </c:pt>
                <c:pt idx="16">
                  <c:v>3286.7437330216844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BE0-4088-B1C7-54AF66FD1798}"/>
            </c:ext>
          </c:extLst>
        </c:ser>
        <c:ser>
          <c:idx val="0"/>
          <c:order val="7"/>
          <c:tx>
            <c:strRef>
              <c:f>'5'!$I$3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9BE0-4088-B1C7-54AF66FD1798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9BE0-4088-B1C7-54AF66FD1798}"/>
              </c:ext>
            </c:extLst>
          </c:dPt>
          <c:cat>
            <c:numRef>
              <c:f>'5'!$A$4:$A$25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'5'!$I$4:$I$25</c:f>
              <c:numCache>
                <c:formatCode>General</c:formatCode>
                <c:ptCount val="22"/>
                <c:pt idx="16" formatCode="0">
                  <c:v>3728.2948456531803</c:v>
                </c:pt>
                <c:pt idx="17" formatCode="0">
                  <c:v>3585.0633876927868</c:v>
                </c:pt>
                <c:pt idx="18" formatCode="0">
                  <c:v>3695.386368673358</c:v>
                </c:pt>
                <c:pt idx="19" formatCode="0">
                  <c:v>3518.7126737431527</c:v>
                </c:pt>
                <c:pt idx="20" formatCode="0">
                  <c:v>3365.3</c:v>
                </c:pt>
                <c:pt idx="21" formatCode="0">
                  <c:v>3642.7000000000003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9BE0-4088-B1C7-54AF66FD1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247984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dirty="0"/>
                  <a:t>Antal cigaretter</a:t>
                </a:r>
              </a:p>
              <a:p>
                <a:pPr>
                  <a:defRPr/>
                </a:pPr>
                <a:endParaRPr lang="sv-SE" dirty="0"/>
              </a:p>
            </c:rich>
          </c:tx>
          <c:layout>
            <c:manualLayout>
              <c:xMode val="edge"/>
              <c:yMode val="edge"/>
              <c:x val="0"/>
              <c:y val="1.35195051616442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7247040"/>
        <c:crosses val="autoZero"/>
        <c:crossBetween val="midCat"/>
        <c:majorUnit val="1000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3437841541426507"/>
          <c:y val="0.60878190272369059"/>
          <c:w val="0.74577181759794486"/>
          <c:h val="6.4312611125222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481506046633489E-2"/>
          <c:y val="9.2343344403588795E-2"/>
          <c:w val="0.42555010969739099"/>
          <c:h val="0.72882403014069208"/>
        </c:manualLayout>
      </c:layout>
      <c:lineChart>
        <c:grouping val="standard"/>
        <c:varyColors val="0"/>
        <c:ser>
          <c:idx val="4"/>
          <c:order val="0"/>
          <c:tx>
            <c:strRef>
              <c:f>'6'!$B$2</c:f>
              <c:strCache>
                <c:ptCount val="1"/>
                <c:pt idx="0">
                  <c:v>Snusar totalt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'6'!$B$4:$B$21</c:f>
              <c:numCache>
                <c:formatCode>0</c:formatCode>
                <c:ptCount val="18"/>
                <c:pt idx="0">
                  <c:v>24.6</c:v>
                </c:pt>
                <c:pt idx="1">
                  <c:v>22.8</c:v>
                </c:pt>
                <c:pt idx="2">
                  <c:v>22.687727337350992</c:v>
                </c:pt>
                <c:pt idx="3">
                  <c:v>21.505933270440391</c:v>
                </c:pt>
                <c:pt idx="4">
                  <c:v>20.3</c:v>
                </c:pt>
                <c:pt idx="5">
                  <c:v>22.1</c:v>
                </c:pt>
                <c:pt idx="6">
                  <c:v>22.347800510383465</c:v>
                </c:pt>
                <c:pt idx="7">
                  <c:v>22.6</c:v>
                </c:pt>
                <c:pt idx="8">
                  <c:v>23.6</c:v>
                </c:pt>
                <c:pt idx="9">
                  <c:v>25.4</c:v>
                </c:pt>
                <c:pt idx="10">
                  <c:v>24.7</c:v>
                </c:pt>
                <c:pt idx="11">
                  <c:v>25.201942534622599</c:v>
                </c:pt>
                <c:pt idx="12">
                  <c:v>25.679256643337901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B3-4B8B-9826-E353DC075899}"/>
            </c:ext>
          </c:extLst>
        </c:ser>
        <c:ser>
          <c:idx val="2"/>
          <c:order val="1"/>
          <c:tx>
            <c:strRef>
              <c:f>'6'!$C$2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'6'!$C$4:$C$21</c:f>
              <c:numCache>
                <c:formatCode>General</c:formatCode>
                <c:ptCount val="18"/>
                <c:pt idx="12" formatCode="0">
                  <c:v>26.33</c:v>
                </c:pt>
                <c:pt idx="13" formatCode="0">
                  <c:v>29.2</c:v>
                </c:pt>
                <c:pt idx="14" formatCode="0">
                  <c:v>27.58</c:v>
                </c:pt>
                <c:pt idx="15" formatCode="0">
                  <c:v>27.92</c:v>
                </c:pt>
                <c:pt idx="16" formatCode="0">
                  <c:v>28.68</c:v>
                </c:pt>
                <c:pt idx="17" formatCode="0">
                  <c:v>28.79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B3-4B8B-9826-E353DC075899}"/>
            </c:ext>
          </c:extLst>
        </c:ser>
        <c:ser>
          <c:idx val="0"/>
          <c:order val="2"/>
          <c:tx>
            <c:strRef>
              <c:f>'6'!$D$2</c:f>
              <c:strCache>
                <c:ptCount val="1"/>
                <c:pt idx="0">
                  <c:v>Snusar dagligen</c:v>
                </c:pt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'6'!$D$4:$D$21</c:f>
              <c:numCache>
                <c:formatCode>0</c:formatCode>
                <c:ptCount val="18"/>
                <c:pt idx="0">
                  <c:v>21.341028979516828</c:v>
                </c:pt>
                <c:pt idx="1">
                  <c:v>19.988607121085181</c:v>
                </c:pt>
                <c:pt idx="2">
                  <c:v>19.823067244147339</c:v>
                </c:pt>
                <c:pt idx="3">
                  <c:v>19.035510094840472</c:v>
                </c:pt>
                <c:pt idx="4">
                  <c:v>17.767308284681349</c:v>
                </c:pt>
                <c:pt idx="5">
                  <c:v>18.349969656442124</c:v>
                </c:pt>
                <c:pt idx="6">
                  <c:v>19.014736998497948</c:v>
                </c:pt>
                <c:pt idx="7">
                  <c:v>19.577235443974232</c:v>
                </c:pt>
                <c:pt idx="8">
                  <c:v>19.913351285386653</c:v>
                </c:pt>
                <c:pt idx="9">
                  <c:v>21.123988086579416</c:v>
                </c:pt>
                <c:pt idx="10">
                  <c:v>20.591264893943372</c:v>
                </c:pt>
                <c:pt idx="11">
                  <c:v>20.851353202851978</c:v>
                </c:pt>
                <c:pt idx="12">
                  <c:v>21.962284238846699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B3-4B8B-9826-E353DC075899}"/>
            </c:ext>
          </c:extLst>
        </c:ser>
        <c:ser>
          <c:idx val="1"/>
          <c:order val="3"/>
          <c:tx>
            <c:strRef>
              <c:f>'6'!$E$2</c:f>
              <c:strCache>
                <c:ptCount val="1"/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'6'!$E$4:$E$21</c:f>
              <c:numCache>
                <c:formatCode>General</c:formatCode>
                <c:ptCount val="18"/>
                <c:pt idx="12" formatCode="0">
                  <c:v>22.27</c:v>
                </c:pt>
                <c:pt idx="13" formatCode="0">
                  <c:v>25.05</c:v>
                </c:pt>
                <c:pt idx="14" formatCode="0">
                  <c:v>24.36</c:v>
                </c:pt>
                <c:pt idx="15" formatCode="0">
                  <c:v>24.74</c:v>
                </c:pt>
                <c:pt idx="16" formatCode="0">
                  <c:v>24.9</c:v>
                </c:pt>
                <c:pt idx="17" formatCode="0">
                  <c:v>25.6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B3-4B8B-9826-E353DC075899}"/>
            </c:ext>
          </c:extLst>
        </c:ser>
        <c:ser>
          <c:idx val="3"/>
          <c:order val="4"/>
          <c:tx>
            <c:strRef>
              <c:f>'6'!$F$2</c:f>
              <c:strCache>
                <c:ptCount val="1"/>
                <c:pt idx="0">
                  <c:v>Snusar sporadiskt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'6'!$F$4:$F$21</c:f>
              <c:numCache>
                <c:formatCode>0</c:formatCode>
                <c:ptCount val="18"/>
                <c:pt idx="0">
                  <c:v>3.2144948778084119</c:v>
                </c:pt>
                <c:pt idx="1">
                  <c:v>2.783560407562415</c:v>
                </c:pt>
                <c:pt idx="2">
                  <c:v>2.8646600932036526</c:v>
                </c:pt>
                <c:pt idx="3">
                  <c:v>2.4704231755999189</c:v>
                </c:pt>
                <c:pt idx="4">
                  <c:v>2.5251908120636299</c:v>
                </c:pt>
                <c:pt idx="5">
                  <c:v>3.775704230234052</c:v>
                </c:pt>
                <c:pt idx="6">
                  <c:v>3.3330635118855074</c:v>
                </c:pt>
                <c:pt idx="7">
                  <c:v>2.9806653894660671</c:v>
                </c:pt>
                <c:pt idx="8">
                  <c:v>3.6648147877926265</c:v>
                </c:pt>
                <c:pt idx="9">
                  <c:v>4.2764719046162005</c:v>
                </c:pt>
                <c:pt idx="10">
                  <c:v>4.0917092735158036</c:v>
                </c:pt>
                <c:pt idx="11">
                  <c:v>4.3505893317706619</c:v>
                </c:pt>
                <c:pt idx="12">
                  <c:v>3.71697240449121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DB3-4B8B-9826-E353DC075899}"/>
            </c:ext>
          </c:extLst>
        </c:ser>
        <c:ser>
          <c:idx val="5"/>
          <c:order val="5"/>
          <c:tx>
            <c:strRef>
              <c:f>'6'!$G$2</c:f>
              <c:strCache>
                <c:ptCount val="1"/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'6'!$G$4:$G$21</c:f>
              <c:numCache>
                <c:formatCode>General</c:formatCode>
                <c:ptCount val="18"/>
                <c:pt idx="12" formatCode="0">
                  <c:v>4.0599999999999996</c:v>
                </c:pt>
                <c:pt idx="13" formatCode="0">
                  <c:v>4.1399999999999997</c:v>
                </c:pt>
                <c:pt idx="14" formatCode="0">
                  <c:v>3.23</c:v>
                </c:pt>
                <c:pt idx="15" formatCode="0">
                  <c:v>3.16</c:v>
                </c:pt>
                <c:pt idx="16" formatCode="0">
                  <c:v>3.77</c:v>
                </c:pt>
                <c:pt idx="17" formatCode="0">
                  <c:v>3.19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DB3-4B8B-9826-E353DC075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0792"/>
        <c:axId val="232701184"/>
      </c:lineChart>
      <c:catAx>
        <c:axId val="23270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118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32701184"/>
        <c:scaling>
          <c:orientation val="minMax"/>
          <c:max val="4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2.2569692363432919E-3"/>
              <c:y val="1.6302468266065503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0792"/>
        <c:crossesAt val="1"/>
        <c:crossBetween val="midCat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8.2901433691756288E-2"/>
          <c:y val="0.93123422261630706"/>
          <c:w val="0.77046953405017926"/>
          <c:h val="5.2856746966384552E-2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1278856367747"/>
          <c:y val="4.3427527637118567E-2"/>
          <c:w val="0.74183970392272724"/>
          <c:h val="0.82810660825224358"/>
        </c:manualLayout>
      </c:layout>
      <c:lineChart>
        <c:grouping val="standard"/>
        <c:varyColors val="0"/>
        <c:ser>
          <c:idx val="4"/>
          <c:order val="0"/>
          <c:tx>
            <c:strRef>
              <c:f>'6'!$B$23</c:f>
              <c:strCache>
                <c:ptCount val="1"/>
                <c:pt idx="0">
                  <c:v>Snusar totalt</c:v>
                </c:pt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numRef>
              <c:f>'6'!$A$24:$A$41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'6'!$B$24:$B$41</c:f>
              <c:numCache>
                <c:formatCode>0</c:formatCode>
                <c:ptCount val="18"/>
                <c:pt idx="0">
                  <c:v>4.2829029404648775</c:v>
                </c:pt>
                <c:pt idx="1">
                  <c:v>3.9373910356403039</c:v>
                </c:pt>
                <c:pt idx="2">
                  <c:v>3.9431012796084066</c:v>
                </c:pt>
                <c:pt idx="3">
                  <c:v>4.0590949015937712</c:v>
                </c:pt>
                <c:pt idx="4">
                  <c:v>3.9462614375365233</c:v>
                </c:pt>
                <c:pt idx="5">
                  <c:v>4.2009899064771208</c:v>
                </c:pt>
                <c:pt idx="6">
                  <c:v>4.435992780015714</c:v>
                </c:pt>
                <c:pt idx="7">
                  <c:v>5.3470562910818362</c:v>
                </c:pt>
                <c:pt idx="8">
                  <c:v>5.6949212918251568</c:v>
                </c:pt>
                <c:pt idx="9">
                  <c:v>6.3898784889909814</c:v>
                </c:pt>
                <c:pt idx="10">
                  <c:v>7.2092479672927645</c:v>
                </c:pt>
                <c:pt idx="11">
                  <c:v>6.068232078219836</c:v>
                </c:pt>
                <c:pt idx="12">
                  <c:v>7.77688895102155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8C-454D-947E-F133C5976B2A}"/>
            </c:ext>
          </c:extLst>
        </c:ser>
        <c:ser>
          <c:idx val="2"/>
          <c:order val="1"/>
          <c:tx>
            <c:strRef>
              <c:f>'6'!$C$23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numRef>
              <c:f>'6'!$A$24:$A$41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'6'!$C$24:$C$41</c:f>
              <c:numCache>
                <c:formatCode>General</c:formatCode>
                <c:ptCount val="18"/>
                <c:pt idx="12" formatCode="0">
                  <c:v>7.92</c:v>
                </c:pt>
                <c:pt idx="13" formatCode="0">
                  <c:v>9.89</c:v>
                </c:pt>
                <c:pt idx="14" formatCode="0">
                  <c:v>10.4</c:v>
                </c:pt>
                <c:pt idx="15" formatCode="0">
                  <c:v>11.04</c:v>
                </c:pt>
                <c:pt idx="16" formatCode="0">
                  <c:v>12.78</c:v>
                </c:pt>
                <c:pt idx="17" formatCode="0">
                  <c:v>12.56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8C-454D-947E-F133C5976B2A}"/>
            </c:ext>
          </c:extLst>
        </c:ser>
        <c:ser>
          <c:idx val="0"/>
          <c:order val="2"/>
          <c:tx>
            <c:strRef>
              <c:f>'6'!$D$23</c:f>
              <c:strCache>
                <c:ptCount val="1"/>
                <c:pt idx="0">
                  <c:v>Snusar dagligen</c:v>
                </c:pt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'6'!$A$24:$A$41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'6'!$D$24:$D$41</c:f>
              <c:numCache>
                <c:formatCode>0</c:formatCode>
                <c:ptCount val="18"/>
                <c:pt idx="0">
                  <c:v>2.9675084068252029</c:v>
                </c:pt>
                <c:pt idx="1">
                  <c:v>2.687169120912817</c:v>
                </c:pt>
                <c:pt idx="2">
                  <c:v>2.630559608590481</c:v>
                </c:pt>
                <c:pt idx="3">
                  <c:v>2.8117960643952897</c:v>
                </c:pt>
                <c:pt idx="4">
                  <c:v>2.7566593964428208</c:v>
                </c:pt>
                <c:pt idx="5">
                  <c:v>2.7776326330175243</c:v>
                </c:pt>
                <c:pt idx="6">
                  <c:v>2.9398926648799089</c:v>
                </c:pt>
                <c:pt idx="7">
                  <c:v>3.5444269996590503</c:v>
                </c:pt>
                <c:pt idx="8">
                  <c:v>3.9237404013359067</c:v>
                </c:pt>
                <c:pt idx="9">
                  <c:v>4.3077050904591285</c:v>
                </c:pt>
                <c:pt idx="10">
                  <c:v>4.5012441124547831</c:v>
                </c:pt>
                <c:pt idx="11">
                  <c:v>3.9466873858883429</c:v>
                </c:pt>
                <c:pt idx="12">
                  <c:v>5.6623850216424696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8C-454D-947E-F133C5976B2A}"/>
            </c:ext>
          </c:extLst>
        </c:ser>
        <c:ser>
          <c:idx val="1"/>
          <c:order val="3"/>
          <c:tx>
            <c:strRef>
              <c:f>'6'!$E$23</c:f>
              <c:strCache>
                <c:ptCount val="1"/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'6'!$A$24:$A$41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'6'!$E$24:$E$41</c:f>
              <c:numCache>
                <c:formatCode>General</c:formatCode>
                <c:ptCount val="18"/>
                <c:pt idx="12" formatCode="0">
                  <c:v>5.4</c:v>
                </c:pt>
                <c:pt idx="13" formatCode="0">
                  <c:v>6.94</c:v>
                </c:pt>
                <c:pt idx="14" formatCode="0">
                  <c:v>7.28</c:v>
                </c:pt>
                <c:pt idx="15" formatCode="0">
                  <c:v>7.91</c:v>
                </c:pt>
                <c:pt idx="16" formatCode="0">
                  <c:v>9.73</c:v>
                </c:pt>
                <c:pt idx="17" formatCode="0">
                  <c:v>9.89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8C-454D-947E-F133C5976B2A}"/>
            </c:ext>
          </c:extLst>
        </c:ser>
        <c:ser>
          <c:idx val="3"/>
          <c:order val="4"/>
          <c:tx>
            <c:strRef>
              <c:f>'6'!$F$23</c:f>
              <c:strCache>
                <c:ptCount val="1"/>
                <c:pt idx="0">
                  <c:v>Snusar sporadiskt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'6'!$A$24:$A$41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'6'!$F$24:$F$41</c:f>
              <c:numCache>
                <c:formatCode>0</c:formatCode>
                <c:ptCount val="18"/>
                <c:pt idx="0">
                  <c:v>1.3153945336396691</c:v>
                </c:pt>
                <c:pt idx="1">
                  <c:v>1.2502219147274831</c:v>
                </c:pt>
                <c:pt idx="2">
                  <c:v>1.3125416710179272</c:v>
                </c:pt>
                <c:pt idx="3">
                  <c:v>1.2472988371984828</c:v>
                </c:pt>
                <c:pt idx="4">
                  <c:v>1.1896020410937</c:v>
                </c:pt>
                <c:pt idx="5">
                  <c:v>1.4233572734595938</c:v>
                </c:pt>
                <c:pt idx="6">
                  <c:v>1.4961001151358047</c:v>
                </c:pt>
                <c:pt idx="7">
                  <c:v>1.8026292914227848</c:v>
                </c:pt>
                <c:pt idx="8">
                  <c:v>1.7711808904892494</c:v>
                </c:pt>
                <c:pt idx="9">
                  <c:v>2.0821733985318516</c:v>
                </c:pt>
                <c:pt idx="10">
                  <c:v>2.7080038548379646</c:v>
                </c:pt>
                <c:pt idx="11">
                  <c:v>2.1215446923314984</c:v>
                </c:pt>
                <c:pt idx="12">
                  <c:v>2.1145039293790702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8C-454D-947E-F133C5976B2A}"/>
            </c:ext>
          </c:extLst>
        </c:ser>
        <c:ser>
          <c:idx val="5"/>
          <c:order val="5"/>
          <c:tx>
            <c:strRef>
              <c:f>'6'!$G$23</c:f>
              <c:strCache>
                <c:ptCount val="1"/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'6'!$A$24:$A$41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'6'!$G$24:$G$41</c:f>
              <c:numCache>
                <c:formatCode>General</c:formatCode>
                <c:ptCount val="18"/>
                <c:pt idx="12" formatCode="0">
                  <c:v>2.52</c:v>
                </c:pt>
                <c:pt idx="13" formatCode="0">
                  <c:v>2.95</c:v>
                </c:pt>
                <c:pt idx="14" formatCode="0">
                  <c:v>3.12</c:v>
                </c:pt>
                <c:pt idx="15" formatCode="0">
                  <c:v>3.12</c:v>
                </c:pt>
                <c:pt idx="16" formatCode="0">
                  <c:v>3.05</c:v>
                </c:pt>
                <c:pt idx="17" formatCode="0">
                  <c:v>2.67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8C-454D-947E-F133C5976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1968"/>
        <c:axId val="232702360"/>
      </c:lineChart>
      <c:catAx>
        <c:axId val="23270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tx1"/>
                </a:solidFill>
                <a:latin typeface="Gill Sans MT (Rubriker)"/>
              </a:defRPr>
            </a:pPr>
            <a:endParaRPr lang="sv-SE"/>
          </a:p>
        </c:txPr>
        <c:crossAx val="23270236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32702360"/>
        <c:scaling>
          <c:orientation val="minMax"/>
          <c:max val="40"/>
          <c:min val="0"/>
        </c:scaling>
        <c:delete val="1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crossAx val="232701968"/>
        <c:crosses val="autoZero"/>
        <c:crossBetween val="midCat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ysClr val="windowText" lastClr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22309437291668E-2"/>
          <c:y val="0.10602659602355975"/>
          <c:w val="0.86576472845902896"/>
          <c:h val="0.687766359216280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'7'!$C$3</c:f>
              <c:strCache>
                <c:ptCount val="1"/>
                <c:pt idx="0">
                  <c:v>Snusar dagligen</c:v>
                </c:pt>
              </c:strCache>
            </c:strRef>
          </c:tx>
          <c:spPr>
            <a:solidFill>
              <a:srgbClr val="004687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'7'!$A$4:$B$11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'7'!$C$4:$C$11</c:f>
              <c:numCache>
                <c:formatCode>0</c:formatCode>
                <c:ptCount val="8"/>
                <c:pt idx="0">
                  <c:v>26.5</c:v>
                </c:pt>
                <c:pt idx="1">
                  <c:v>17.73</c:v>
                </c:pt>
                <c:pt idx="2">
                  <c:v>31.71</c:v>
                </c:pt>
                <c:pt idx="3">
                  <c:v>12.26</c:v>
                </c:pt>
                <c:pt idx="4">
                  <c:v>26.79</c:v>
                </c:pt>
                <c:pt idx="5">
                  <c:v>7.91</c:v>
                </c:pt>
                <c:pt idx="6">
                  <c:v>13.66</c:v>
                </c:pt>
                <c:pt idx="7">
                  <c:v>2.4900000000000002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2-4BDD-9465-7A44D4C71CA6}"/>
            </c:ext>
          </c:extLst>
        </c:ser>
        <c:ser>
          <c:idx val="1"/>
          <c:order val="1"/>
          <c:tx>
            <c:strRef>
              <c:f>'7'!$D$3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'7'!$A$4:$B$11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'7'!$D$4:$D$11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A262-4BDD-9465-7A44D4C71CA6}"/>
            </c:ext>
          </c:extLst>
        </c:ser>
        <c:ser>
          <c:idx val="2"/>
          <c:order val="2"/>
          <c:tx>
            <c:strRef>
              <c:f>'7'!$E$3</c:f>
              <c:strCache>
                <c:ptCount val="1"/>
                <c:pt idx="0">
                  <c:v>Snusar sporadiskt </c:v>
                </c:pt>
              </c:strCache>
            </c:strRef>
          </c:tx>
          <c:spPr>
            <a:solidFill>
              <a:srgbClr val="BEBC00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'7'!$A$4:$B$11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'7'!$E$4:$E$11</c:f>
              <c:numCache>
                <c:formatCode>0</c:formatCode>
                <c:ptCount val="8"/>
                <c:pt idx="0">
                  <c:v>6.42</c:v>
                </c:pt>
                <c:pt idx="1">
                  <c:v>7.07</c:v>
                </c:pt>
                <c:pt idx="2">
                  <c:v>3.75</c:v>
                </c:pt>
                <c:pt idx="3">
                  <c:v>2.81</c:v>
                </c:pt>
                <c:pt idx="4">
                  <c:v>1.96</c:v>
                </c:pt>
                <c:pt idx="5">
                  <c:v>1.32</c:v>
                </c:pt>
                <c:pt idx="6">
                  <c:v>0.71</c:v>
                </c:pt>
                <c:pt idx="7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62-4BDD-9465-7A44D4C71C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232703144"/>
        <c:axId val="232703536"/>
      </c:barChart>
      <c:catAx>
        <c:axId val="23270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3536"/>
        <c:crosses val="autoZero"/>
        <c:auto val="1"/>
        <c:lblAlgn val="ctr"/>
        <c:lblOffset val="100"/>
        <c:noMultiLvlLbl val="0"/>
      </c:catAx>
      <c:valAx>
        <c:axId val="232703536"/>
        <c:scaling>
          <c:orientation val="minMax"/>
          <c:max val="4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1.6220495106505459E-3"/>
              <c:y val="3.578481184746869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3144"/>
        <c:crossesAt val="1"/>
        <c:crossBetween val="between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55499328343887933"/>
          <c:y val="0.13554044743688118"/>
          <c:w val="0.37363222030320475"/>
          <c:h val="0.13781300189177914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0.37032</cdr:x>
      <cdr:y>0.14167</cdr:y>
    </cdr:from>
    <cdr:to>
      <cdr:x>0.45406</cdr:x>
      <cdr:y>0.24639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6386" y="542926"/>
          <a:ext cx="467260" cy="4012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200" b="1" i="0" strike="noStrike" dirty="0">
              <a:solidFill>
                <a:srgbClr val="000000"/>
              </a:solidFill>
              <a:latin typeface="Gill Sans MT" panose="020B0502020104020203" pitchFamily="34" charset="0"/>
              <a:cs typeface="Arial" panose="020B0604020202020204" pitchFamily="34" charset="0"/>
            </a:rPr>
            <a:t> Män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0.64584</cdr:x>
      <cdr:y>0.07851</cdr:y>
    </cdr:from>
    <cdr:to>
      <cdr:x>0.8967</cdr:x>
      <cdr:y>0.15702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67420" y="196627"/>
          <a:ext cx="608819" cy="1966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200" b="1" i="0" strike="noStrike" dirty="0">
              <a:solidFill>
                <a:srgbClr val="000000"/>
              </a:solidFill>
              <a:latin typeface="Gill Sans MT (Rubriker)"/>
              <a:cs typeface="Arial" panose="020B0604020202020204" pitchFamily="34" charset="0"/>
            </a:rPr>
            <a:t> Kvinnor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0.37032</cdr:x>
      <cdr:y>0.14167</cdr:y>
    </cdr:from>
    <cdr:to>
      <cdr:x>0.45406</cdr:x>
      <cdr:y>0.24639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6386" y="542926"/>
          <a:ext cx="467260" cy="4012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900" b="1" i="0" strike="noStrike" dirty="0">
              <a:solidFill>
                <a:srgbClr val="000000"/>
              </a:solidFill>
              <a:latin typeface="Gill Sans MT" panose="020B0502020104020203" pitchFamily="34" charset="0"/>
              <a:cs typeface="Arial" panose="020B0604020202020204" pitchFamily="34" charset="0"/>
            </a:rPr>
            <a:t> </a:t>
          </a:r>
          <a:r>
            <a:rPr lang="sv-SE" sz="1200" b="1" i="0" strike="noStrike" dirty="0">
              <a:solidFill>
                <a:srgbClr val="000000"/>
              </a:solidFill>
              <a:latin typeface="Gill Sans MT" panose="020B0502020104020203" pitchFamily="34" charset="0"/>
              <a:cs typeface="Arial" panose="020B0604020202020204" pitchFamily="34" charset="0"/>
            </a:rPr>
            <a:t>Män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0.64584</cdr:x>
      <cdr:y>0.07851</cdr:y>
    </cdr:from>
    <cdr:to>
      <cdr:x>0.8967</cdr:x>
      <cdr:y>0.15702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67420" y="196627"/>
          <a:ext cx="608819" cy="1966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900" b="1" i="0" strike="noStrike" dirty="0">
              <a:solidFill>
                <a:srgbClr val="000000"/>
              </a:solidFill>
              <a:latin typeface="Gill Sans MT (Rubriker)"/>
              <a:cs typeface="Arial" panose="020B0604020202020204" pitchFamily="34" charset="0"/>
            </a:rPr>
            <a:t> </a:t>
          </a:r>
          <a:r>
            <a:rPr lang="sv-SE" sz="1200" b="1" i="0" strike="noStrike" dirty="0">
              <a:solidFill>
                <a:srgbClr val="000000"/>
              </a:solidFill>
              <a:latin typeface="Gill Sans MT (Rubriker)"/>
              <a:cs typeface="Arial" panose="020B0604020202020204" pitchFamily="34" charset="0"/>
            </a:rPr>
            <a:t>Kvinnor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0.07653</cdr:x>
      <cdr:y>0.12711</cdr:y>
    </cdr:from>
    <cdr:to>
      <cdr:x>0.21893</cdr:x>
      <cdr:y>0.18359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3274" y="366072"/>
          <a:ext cx="768960" cy="162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000" b="1" i="0" strike="noStrike" dirty="0">
              <a:solidFill>
                <a:srgbClr val="000000"/>
              </a:solidFill>
              <a:latin typeface="+mn-lt"/>
            </a:rPr>
            <a:t> </a:t>
          </a:r>
          <a:endParaRPr lang="sv-SE" sz="800" b="1" i="0" strike="noStrike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0.02727</cdr:x>
      <cdr:y>0</cdr:y>
    </cdr:from>
    <cdr:to>
      <cdr:x>0.21515</cdr:x>
      <cdr:y>0.0612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7FAA6976-A936-B208-BB23-63C93ECB4147}"/>
            </a:ext>
          </a:extLst>
        </cdr:cNvPr>
        <cdr:cNvSpPr txBox="1"/>
      </cdr:nvSpPr>
      <cdr:spPr>
        <a:xfrm xmlns:a="http://schemas.openxmlformats.org/drawingml/2006/main">
          <a:off x="147489" y="0"/>
          <a:ext cx="1016142" cy="286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0" i="0" u="none" strike="noStrike" kern="1200" baseline="0" dirty="0" err="1">
              <a:solidFill>
                <a:sysClr val="windowText" lastClr="000000"/>
              </a:solidFill>
              <a:latin typeface="Gill Sans MT (Rubriker)"/>
              <a:ea typeface="Arial"/>
              <a:cs typeface="Arial" pitchFamily="34" charset="0"/>
            </a:rPr>
            <a:t>Procent</a:t>
          </a:r>
          <a:endParaRPr lang="en-US" sz="1200" b="0" i="0" u="none" strike="noStrike" kern="1200" baseline="0" dirty="0">
            <a:solidFill>
              <a:sysClr val="windowText" lastClr="000000"/>
            </a:solidFill>
            <a:latin typeface="Gill Sans MT (Rubriker)"/>
            <a:ea typeface="Arial"/>
            <a:cs typeface="Arial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0.14421</cdr:x>
      <cdr:y>0.05622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2C17A40C-4830-1523-18C2-230A2F9FC5FA}"/>
            </a:ext>
          </a:extLst>
        </cdr:cNvPr>
        <cdr:cNvSpPr txBox="1"/>
      </cdr:nvSpPr>
      <cdr:spPr>
        <a:xfrm xmlns:a="http://schemas.openxmlformats.org/drawingml/2006/main">
          <a:off x="0" y="0"/>
          <a:ext cx="7239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Procent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0.13148</cdr:x>
      <cdr:y>0.07379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8D93C61C-81A8-94D6-42DE-B4C99C4023BB}"/>
            </a:ext>
          </a:extLst>
        </cdr:cNvPr>
        <cdr:cNvSpPr txBox="1"/>
      </cdr:nvSpPr>
      <cdr:spPr>
        <a:xfrm xmlns:a="http://schemas.openxmlformats.org/drawingml/2006/main">
          <a:off x="0" y="0"/>
          <a:ext cx="6762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Procent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0.00109</cdr:y>
    </cdr:from>
    <cdr:to>
      <cdr:x>0.16058</cdr:x>
      <cdr:y>0.09567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2E3C9330-F720-1B39-58A1-C3F9DFB512A4}"/>
            </a:ext>
          </a:extLst>
        </cdr:cNvPr>
        <cdr:cNvSpPr txBox="1"/>
      </cdr:nvSpPr>
      <cdr:spPr>
        <a:xfrm xmlns:a="http://schemas.openxmlformats.org/drawingml/2006/main">
          <a:off x="0" y="3964"/>
          <a:ext cx="720422" cy="343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0" i="0" u="none" strike="noStrike" kern="1200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Procent</a:t>
          </a:r>
          <a:endParaRPr lang="en-US" sz="1200" b="0" i="0" u="none" strike="noStrike" kern="120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3A09-DB74-1E43-9B5F-388BF50E7B1F}" type="datetimeFigureOut">
              <a:rPr lang="sv-SE" smtClean="0"/>
              <a:pPr/>
              <a:t>2025-05-20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BA54-4B51-974D-A49F-0C20EF2A604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92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564E-F558-428F-8B84-52AE3DF622DF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6C36-F22B-44E1-8921-860B4391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42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20E6C120-B389-413C-A35E-A3140443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1283EA5-F039-43AE-94FE-DB99E839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3FE79210-8A99-4FB3-A295-669949332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1EB9B3F0-413D-42A5-963D-0EB04906EA94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22" name="Bildobjekt 21" descr="En bild som visar ritning&#10;&#10;Automatiskt genererad beskrivning">
              <a:extLst>
                <a:ext uri="{FF2B5EF4-FFF2-40B4-BE49-F238E27FC236}">
                  <a16:creationId xmlns:a16="http://schemas.microsoft.com/office/drawing/2014/main" id="{46D5F7AC-3F70-4454-8E98-E0CAA0EBB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400FBCE-0D4A-4796-80C0-66BC50AC2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1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B92E61-8878-496B-B35F-6809C255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77" y="3105637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068719-70FA-43A1-8D49-84FE78875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0251" y="312740"/>
            <a:ext cx="2308288" cy="2665376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E874E477-175D-41FF-BBD1-1DC79BAEC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67" y="550223"/>
            <a:ext cx="10676020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32C576DB-50F8-49CE-BB72-9730206F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79" y="4284905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151F72-B7E3-477A-8473-41F7D7820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CA344B8E-E51B-4A7B-A42E-C13DB7656F1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540701"/>
            <a:ext cx="10989733" cy="4528312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3AC51D-853F-49F9-B01C-EDDDDABD26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489850-E79C-4E74-B780-9791574E9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953E534-F540-474E-AD35-EDCCFDE79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00" y="6344214"/>
            <a:ext cx="901700" cy="2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52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4ED1-44C9-4102-8031-4C57E9707553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D3F-C3D2-4D75-BEFF-39D50EF79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65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E446F643-06AD-4BF5-B7C5-2BA173D65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1" y="3383123"/>
            <a:ext cx="5210828" cy="302402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09D8AC5-4591-4760-B769-931F6DB2DB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81" y="5021067"/>
            <a:ext cx="1803747" cy="353812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EE824CE-6F53-41AD-9592-58579403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9102749-0719-4018-94FB-ACA0C4306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9300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659EE961-A612-4417-BE68-50FCF2E6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6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500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9352"/>
            <a:ext cx="10972800" cy="36551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56467A-66EF-44D2-8C1F-6278A4D13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B78A856-EEB3-4379-AC76-4A407959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9319"/>
            <a:ext cx="10972800" cy="101048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diagram 2">
            <a:extLst>
              <a:ext uri="{FF2B5EF4-FFF2-40B4-BE49-F238E27FC236}">
                <a16:creationId xmlns:a16="http://schemas.microsoft.com/office/drawing/2014/main" id="{1FE4BF68-D681-4877-A588-3006F34D7CC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853853"/>
            <a:ext cx="10989733" cy="4215161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FDD2EE4A-C33C-48C5-9AA8-D80DE472FD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4D4A968-26B2-4F29-B6E2-70C853C70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4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2409685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1860" y="2647165"/>
            <a:ext cx="4114800" cy="3086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2647165"/>
            <a:ext cx="6392777" cy="4095684"/>
          </a:xfrm>
        </p:spPr>
        <p:txBody>
          <a:bodyPr/>
          <a:lstStyle>
            <a:lvl1pPr algn="l">
              <a:buNone/>
              <a:defRPr lang="sv-SE" dirty="0"/>
            </a:lvl1pPr>
            <a:lvl2pPr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5DBF42D-AFBE-44B6-A1A4-470DC3882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16203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4773" y="823306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91" y="1060789"/>
            <a:ext cx="10676020" cy="220757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34220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B348FD4-19D7-4050-AA3D-E53DD22E6E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0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3834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2553038-286A-4B22-BEDF-A692599BE14B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563364-27B0-4B19-924E-4EFB6DE0E137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ACD3C05-C6EC-4067-9FF8-8231ACDFE821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8271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A5BE6DC-98D6-49E6-8E47-6F86D1DF2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EE824CE-6F53-41AD-9592-58579403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659EE961-A612-4417-BE68-50FCF2E6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902608C-51A6-4619-A795-7F4CA4C0408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5A246F9-E35F-4F3B-A9E0-D056C5D1D0D0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13" name="Bildobjekt 12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D84613A-D53F-4FD1-8225-C51BE84EEF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54F29C1E-F5BE-45E5-87E4-B589546A20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08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BAC2DEE-4004-4DF1-8DC4-7D915341E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270FFF-D112-4D59-99C5-91D576457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1741381"/>
            <a:ext cx="2308288" cy="2665376"/>
          </a:xfrm>
          <a:prstGeom prst="rect">
            <a:avLst/>
          </a:prstGeom>
        </p:spPr>
      </p:pic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22DD7FD9-31F9-4F6F-AD44-97C63080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1978861"/>
            <a:ext cx="6392777" cy="409568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C9B32F3-DCC0-4A8F-AB49-B8C3573B9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4D47703B-947F-47A5-BA53-8D05B8CDF7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5378" y="1978860"/>
            <a:ext cx="4008847" cy="400884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05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8" r:id="rId2"/>
    <p:sldLayoutId id="2147483715" r:id="rId3"/>
    <p:sldLayoutId id="2147483696" r:id="rId4"/>
    <p:sldLayoutId id="2147483697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6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4" r:id="rId5"/>
    <p:sldLayoutId id="2147483712" r:id="rId6"/>
    <p:sldLayoutId id="2147483717" r:id="rId7"/>
    <p:sldLayoutId id="214748371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6107B-E368-4629-9B79-ADB3181AC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Självrapporterade rök- och snusvanor 2003-2024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EF39AD-10DC-4733-B3CF-D624942E1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l"/>
            <a:r>
              <a:rPr lang="sv-SE" sz="1800" dirty="0"/>
              <a:t>CAN Rapport 234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97A35F-18D0-72D8-82B4-8C0B2EFADC6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sv-SE" sz="2000" dirty="0"/>
              <a:t>Det är </a:t>
            </a:r>
            <a:r>
              <a:rPr lang="sv-SE" sz="2000" u="sng" dirty="0"/>
              <a:t>tillåtet</a:t>
            </a:r>
            <a:r>
              <a:rPr lang="sv-SE" sz="2000" dirty="0"/>
              <a:t> att spara en kopia av bilderna och använda valfritt antal i egna presentationer.</a:t>
            </a:r>
          </a:p>
          <a:p>
            <a:pPr algn="l"/>
            <a:r>
              <a:rPr lang="sv-SE" sz="2000" dirty="0"/>
              <a:t>Det är </a:t>
            </a:r>
            <a:r>
              <a:rPr lang="sv-SE" sz="2000" u="sng" dirty="0"/>
              <a:t>inte tillåtet</a:t>
            </a:r>
            <a:r>
              <a:rPr lang="sv-SE" sz="2000" dirty="0"/>
              <a:t> att på något sätt förändra bilderna om CAN:s logotyp finns med och därmed uppfattas som avsändare.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495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av antal snusdosor</a:t>
            </a:r>
            <a:r>
              <a:rPr lang="sv-SE" baseline="30000" dirty="0"/>
              <a:t>1)</a:t>
            </a:r>
            <a:r>
              <a:rPr lang="sv-SE" dirty="0"/>
              <a:t> bland dagligsnusare, sporadiska snusare samt snusare totalt i befolkningen 17–84 år. 2007–2024.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301844993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87431412-9F8C-FDFD-EA95-29ACA811EEDD}"/>
              </a:ext>
            </a:extLst>
          </p:cNvPr>
          <p:cNvSpPr txBox="1">
            <a:spLocks/>
          </p:cNvSpPr>
          <p:nvPr/>
        </p:nvSpPr>
        <p:spPr>
          <a:xfrm>
            <a:off x="609600" y="6014235"/>
            <a:ext cx="5486400" cy="33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sv-SE"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noProof="0" dirty="0"/>
              <a:t>1) Både brunt och vitt snus ingår</a:t>
            </a:r>
          </a:p>
        </p:txBody>
      </p:sp>
    </p:spTree>
    <p:extLst>
      <p:ext uri="{BB962C8B-B14F-4D97-AF65-F5344CB8AC3E}">
        <p14:creationId xmlns:p14="http://schemas.microsoft.com/office/powerpoint/2010/main" val="118180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av antal snusdosor</a:t>
            </a:r>
            <a:r>
              <a:rPr lang="sv-SE" baseline="30000" dirty="0"/>
              <a:t>1)</a:t>
            </a:r>
            <a:r>
              <a:rPr lang="sv-SE" dirty="0"/>
              <a:t> bland dagligsnusare i befolkningen 17–84 år, efter olika åldersgrupper. 2003–2024.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F6F98B35-36CD-459B-98C8-C343CD0BA5AB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786461200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E942E62B-9EA7-DC7A-976A-621456CD7D69}"/>
              </a:ext>
            </a:extLst>
          </p:cNvPr>
          <p:cNvSpPr txBox="1">
            <a:spLocks/>
          </p:cNvSpPr>
          <p:nvPr/>
        </p:nvSpPr>
        <p:spPr>
          <a:xfrm>
            <a:off x="609600" y="6014235"/>
            <a:ext cx="5486400" cy="33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sv-SE"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noProof="0" dirty="0"/>
              <a:t>1) Både brunt och vitt snus ingår</a:t>
            </a:r>
          </a:p>
        </p:txBody>
      </p:sp>
    </p:spTree>
    <p:extLst>
      <p:ext uri="{BB962C8B-B14F-4D97-AF65-F5344CB8AC3E}">
        <p14:creationId xmlns:p14="http://schemas.microsoft.com/office/powerpoint/2010/main" val="223560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snusat vitt snus dagligen eller sporadiskt under de senaste </a:t>
            </a:r>
            <a:br>
              <a:rPr lang="sv-SE" dirty="0"/>
            </a:br>
            <a:r>
              <a:rPr lang="sv-SE" dirty="0"/>
              <a:t>30 dagarna i befolkningen 17–84 år, efter kön och olika åldersgrupper. 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08E45698-2DB2-44B9-9515-606E5C526D68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812282673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626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vejpat dagligen, sporadiskt och totalt, under de senaste </a:t>
            </a:r>
            <a:br>
              <a:rPr lang="sv-SE" dirty="0"/>
            </a:br>
            <a:r>
              <a:rPr lang="sv-SE" dirty="0"/>
              <a:t>30 dagarna i befolkningen 17–84 år, efter kön. 2017–2024.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E2289FE0-EFC7-62CF-92DE-435D8FEA7D44}"/>
              </a:ext>
            </a:extLst>
          </p:cNvPr>
          <p:cNvGrpSpPr/>
          <p:nvPr/>
        </p:nvGrpSpPr>
        <p:grpSpPr>
          <a:xfrm>
            <a:off x="855785" y="1289538"/>
            <a:ext cx="10292861" cy="4882666"/>
            <a:chOff x="0" y="0"/>
            <a:chExt cx="5981924" cy="4852988"/>
          </a:xfrm>
          <a:noFill/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11D7EE9A-2CDF-021A-2CCE-1FA64B92C2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59994452"/>
                </p:ext>
              </p:extLst>
            </p:nvPr>
          </p:nvGraphicFramePr>
          <p:xfrm>
            <a:off x="0" y="28575"/>
            <a:ext cx="3143250" cy="48244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5303F60F-ABAB-497C-BB77-202162A1A9D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4769936"/>
                </p:ext>
              </p:extLst>
            </p:nvPr>
          </p:nvGraphicFramePr>
          <p:xfrm>
            <a:off x="3038476" y="0"/>
            <a:ext cx="2943448" cy="4838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89817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B7C33-EA44-667F-25A1-FF8FFF74B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A6D201-C6F2-72EC-2A04-AFFFEDF1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vejpat under de senaste 30 dagarna i befolkningen 17–84 år, efter olika åldersgrupper. 2017–2024.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1085439-C437-232F-4530-755C8743A75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2F748FF0-1500-0C9E-863F-19061115D9CF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830612656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474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använt någon nikotinprodukt under de senaste 30 dagarna i befolkningen 17–84 år, efter kön. 2007–2024.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E9C2557-4C8F-4DDA-82D4-779370AF49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73830"/>
              </p:ext>
            </p:extLst>
          </p:nvPr>
        </p:nvGraphicFramePr>
        <p:xfrm>
          <a:off x="803030" y="1417638"/>
          <a:ext cx="10779369" cy="482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74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77FF1-1314-BE61-D5A7-61234A906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473703-50B5-8858-E70A-A67051DD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använt någon nikotinprodukt under de senaste 30 dagarna i befolkningen 17–84 år, efter olika åldersgrupper. 2007–2024.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04C67B-FD74-6B9D-BF86-C4005D24BFE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BBB50D-6958-4A8A-9EFF-1067625EE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755903"/>
              </p:ext>
            </p:extLst>
          </p:nvPr>
        </p:nvGraphicFramePr>
        <p:xfrm>
          <a:off x="773722" y="1417638"/>
          <a:ext cx="10808677" cy="474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397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män som använt olika nikotinprodukter under de senaste </a:t>
            </a:r>
            <a:br>
              <a:rPr lang="sv-SE" dirty="0"/>
            </a:br>
            <a:r>
              <a:rPr lang="sv-SE" dirty="0"/>
              <a:t>30 dagarna i befolkningen 17-84 år, efter ursprung. 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551C451-4638-4304-9C80-9D03E50C6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06916"/>
              </p:ext>
            </p:extLst>
          </p:nvPr>
        </p:nvGraphicFramePr>
        <p:xfrm>
          <a:off x="691662" y="1366596"/>
          <a:ext cx="10890738" cy="485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8994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kvinnor som använt olika nikotinprodukter under de senaste </a:t>
            </a:r>
            <a:br>
              <a:rPr lang="sv-SE" dirty="0"/>
            </a:br>
            <a:r>
              <a:rPr lang="sv-SE" dirty="0"/>
              <a:t>30 dagarna i befolkningen 17-84 år, efter ursprung. 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3ED8C70-801A-4E4C-8BE9-0C5F7D3FAF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238752"/>
              </p:ext>
            </p:extLst>
          </p:nvPr>
        </p:nvGraphicFramePr>
        <p:xfrm>
          <a:off x="691662" y="1417639"/>
          <a:ext cx="10691446" cy="482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15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A0D2B-5405-092A-CA3A-730F54DBE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D5B716-6D9E-4C78-8C24-7C0F6CD8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män som använt olika nikotinprodukter under de senaste </a:t>
            </a:r>
            <a:br>
              <a:rPr lang="sv-SE" dirty="0"/>
            </a:br>
            <a:r>
              <a:rPr lang="sv-SE" dirty="0"/>
              <a:t>30 dagarna i befolkningen 17-84 år, efter kommungrupp. 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852EC23-56D3-7BEA-ED5A-953EB5F7B6F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B9A4ABD-8778-432C-A1DD-C54156316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667888"/>
              </p:ext>
            </p:extLst>
          </p:nvPr>
        </p:nvGraphicFramePr>
        <p:xfrm>
          <a:off x="609600" y="1417638"/>
          <a:ext cx="10972800" cy="465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325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som rökt cigaretter dagligen, sporadiskt och totalt, under de senaste 30 dagarna i befolkningen 17–84 år, efter kön. 2003–2024.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CDFBF1CC-5F5B-478B-A457-15228A66D58B}"/>
              </a:ext>
            </a:extLst>
          </p:cNvPr>
          <p:cNvGrpSpPr/>
          <p:nvPr/>
        </p:nvGrpSpPr>
        <p:grpSpPr>
          <a:xfrm>
            <a:off x="769675" y="1639045"/>
            <a:ext cx="10018929" cy="4755177"/>
            <a:chOff x="0" y="0"/>
            <a:chExt cx="5564077" cy="3096000"/>
          </a:xfrm>
          <a:solidFill>
            <a:sysClr val="window" lastClr="FFFFFF"/>
          </a:solidFill>
        </p:grpSpPr>
        <p:graphicFrame>
          <p:nvGraphicFramePr>
            <p:cNvPr id="8" name="Chart 3">
              <a:extLst>
                <a:ext uri="{FF2B5EF4-FFF2-40B4-BE49-F238E27FC236}">
                  <a16:creationId xmlns:a16="http://schemas.microsoft.com/office/drawing/2014/main" id="{F1123E6F-C283-D899-C84C-4DFAFD6DD41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399998" cy="309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Chart 3">
              <a:extLst>
                <a:ext uri="{FF2B5EF4-FFF2-40B4-BE49-F238E27FC236}">
                  <a16:creationId xmlns:a16="http://schemas.microsoft.com/office/drawing/2014/main" id="{DD3A7B03-592B-02B9-597A-304A446C8CF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470728" y="236670"/>
            <a:ext cx="3093349" cy="26441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73163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40CBC-0BCB-444A-BD3C-2A9FB3B5B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29280F-5E57-F7FC-76B5-6883171C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kvinnor som använt olika nikotinprodukter under de senaste </a:t>
            </a:r>
            <a:br>
              <a:rPr lang="sv-SE" dirty="0"/>
            </a:br>
            <a:r>
              <a:rPr lang="sv-SE" dirty="0"/>
              <a:t>30 dagarna i befolkningen 17-84 år, efter kommungrupp. 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8E1512-FF7B-B390-1B7F-8749076CDE9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C8B2D4C-6BF8-496E-B320-E09482DDFD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92663"/>
              </p:ext>
            </p:extLst>
          </p:nvPr>
        </p:nvGraphicFramePr>
        <p:xfrm>
          <a:off x="820615" y="1417638"/>
          <a:ext cx="10761785" cy="466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6865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29A48-38FA-8352-EDA3-982016F2E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76D842-7A8B-3E69-77C7-E407235F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män som använt olika nikotinprodukter under de senaste </a:t>
            </a:r>
            <a:br>
              <a:rPr lang="sv-SE" dirty="0"/>
            </a:br>
            <a:r>
              <a:rPr lang="sv-SE" dirty="0"/>
              <a:t>30 dagarna i befolkningen 25-64, efter utbildningsnivå. 2024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E1BABF4-71AC-59A4-6484-0FE5E6EA488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B746D26-56F3-4A00-37B9-B0233F7D8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721822"/>
              </p:ext>
            </p:extLst>
          </p:nvPr>
        </p:nvGraphicFramePr>
        <p:xfrm>
          <a:off x="785446" y="1417639"/>
          <a:ext cx="10269416" cy="466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359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07A48-81CF-6535-3728-758F46EF3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1D6C8-EFAA-0E77-E523-659EB432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kvinnor som använt olika nikotinprodukter under de senaste </a:t>
            </a:r>
            <a:br>
              <a:rPr lang="sv-SE" dirty="0"/>
            </a:br>
            <a:r>
              <a:rPr lang="sv-SE" dirty="0"/>
              <a:t>30 dagarna i befolkningen 25-64, efter utbildningsnivå. 2024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70AFF1-82F0-4AD3-1AF8-D86E3FFA551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F44FB6-EA23-0D4F-5C3D-74F7BFB5CC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164369"/>
              </p:ext>
            </p:extLst>
          </p:nvPr>
        </p:nvGraphicFramePr>
        <p:xfrm>
          <a:off x="726831" y="1324708"/>
          <a:ext cx="10292861" cy="491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680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557F1-B007-76D0-A292-AA9B17AE9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F32500-8DC6-0D26-BEFF-10480E75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använt någon nikotinprodukt under de senaste 30 dagarna i befolkningen 17-84 år, efter ursprung och kommungrupp. 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87DF7A8-31FA-EA32-842D-1FDE7A15235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45F9534-BC0C-D8F6-846C-DD195CC14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784032"/>
              </p:ext>
            </p:extLst>
          </p:nvPr>
        </p:nvGraphicFramePr>
        <p:xfrm>
          <a:off x="609600" y="1417638"/>
          <a:ext cx="10316308" cy="459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9641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E4408-059A-726C-0C4D-63F56957F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EC9CCF-BEC1-45FA-39C1-3C1277E1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använt någon nikotinprodukt under de senaste 30 dagarna i befolkningen 25-64 år, efter utbildningsnivå. 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CFCE066-0F22-125D-13FC-D1A5CAD7C0C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1A342E-E06D-48C1-AB29-850AB289D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10587"/>
              </p:ext>
            </p:extLst>
          </p:nvPr>
        </p:nvGraphicFramePr>
        <p:xfrm>
          <a:off x="762000" y="1417639"/>
          <a:ext cx="10140462" cy="463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383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rökt cigaretter dagligen eller sporadiskt under de senaste </a:t>
            </a:r>
            <a:br>
              <a:rPr lang="sv-SE" dirty="0"/>
            </a:br>
            <a:r>
              <a:rPr lang="sv-SE" dirty="0"/>
              <a:t>30 dagarna i befolkningen 17-84 år, efter kön och olika åldersgrupper. 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0348C556-16CC-4940-B929-BAF56D0E98A1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296683823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804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rökt cigaretter dagligen under de senaste 30 dagarna i befolkningen 17–84 år, efter olika åldersgrupper. 2003–2024.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987F8E65-3FE4-414E-A8DF-CAA861789E6B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802104461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34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av antal cigaretter bland dagligrökare, sporadiska rökare samt rökare totalt i befolkningen 17–84 år. 2003–2024.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319120100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59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av antal cigaretter bland dagligrökare i befolkningen 17–84 år, efter olika åldersgrupper. 2003–2024.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24F0F4E3-290D-4399-B70A-4D16A0C1F35E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65270275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311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snusat</a:t>
            </a:r>
            <a:r>
              <a:rPr lang="sv-SE" baseline="30000" dirty="0"/>
              <a:t>1)</a:t>
            </a:r>
            <a:r>
              <a:rPr lang="sv-SE" dirty="0"/>
              <a:t> dagligen, sporadiskt och totalt, under de senaste </a:t>
            </a:r>
            <a:br>
              <a:rPr lang="sv-SE" dirty="0"/>
            </a:br>
            <a:r>
              <a:rPr lang="sv-SE" dirty="0"/>
              <a:t>30 dagarna i befolkningen 17–84 år, efter kön. 2007–2024.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332595"/>
            <a:ext cx="5486400" cy="339725"/>
          </a:xfrm>
        </p:spPr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pSpPr/>
          <p:nvPr/>
        </p:nvGrpSpPr>
        <p:grpSpPr>
          <a:xfrm>
            <a:off x="902677" y="1417638"/>
            <a:ext cx="10328031" cy="4826003"/>
            <a:chOff x="0" y="0"/>
            <a:chExt cx="5593825" cy="3096000"/>
          </a:xfrm>
          <a:solidFill>
            <a:sysClr val="window" lastClr="FFFFFF"/>
          </a:solidFill>
        </p:grpSpPr>
        <p:graphicFrame>
          <p:nvGraphicFramePr>
            <p:cNvPr id="5" name="Chart 3">
              <a:extLst>
                <a:ext uri="{FF2B5EF4-FFF2-40B4-BE49-F238E27FC236}">
                  <a16:creationId xmlns:a16="http://schemas.microsoft.com/office/drawing/2014/main" id="{00000000-0008-0000-0B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59124252"/>
                </p:ext>
              </p:extLst>
            </p:nvPr>
          </p:nvGraphicFramePr>
          <p:xfrm>
            <a:off x="0" y="0"/>
            <a:ext cx="5400000" cy="309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3">
              <a:extLst>
                <a:ext uri="{FF2B5EF4-FFF2-40B4-BE49-F238E27FC236}">
                  <a16:creationId xmlns:a16="http://schemas.microsoft.com/office/drawing/2014/main" id="{00000000-0008-0000-0B00-00000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84392492"/>
                </p:ext>
              </p:extLst>
            </p:nvPr>
          </p:nvGraphicFramePr>
          <p:xfrm>
            <a:off x="2500477" y="164878"/>
            <a:ext cx="3093348" cy="27280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BFA0DA69-56F8-B73E-6A09-ACCFAB56F51D}"/>
              </a:ext>
            </a:extLst>
          </p:cNvPr>
          <p:cNvSpPr txBox="1">
            <a:spLocks/>
          </p:cNvSpPr>
          <p:nvPr/>
        </p:nvSpPr>
        <p:spPr>
          <a:xfrm>
            <a:off x="609600" y="6014235"/>
            <a:ext cx="5486400" cy="33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sv-SE"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noProof="0" dirty="0"/>
              <a:t>1) Både brunt och vitt snus ingår</a:t>
            </a:r>
          </a:p>
        </p:txBody>
      </p:sp>
    </p:spTree>
    <p:extLst>
      <p:ext uri="{BB962C8B-B14F-4D97-AF65-F5344CB8AC3E}">
        <p14:creationId xmlns:p14="http://schemas.microsoft.com/office/powerpoint/2010/main" val="21169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snusat</a:t>
            </a:r>
            <a:r>
              <a:rPr lang="sv-SE" baseline="30000" dirty="0"/>
              <a:t>1)</a:t>
            </a:r>
            <a:r>
              <a:rPr lang="sv-SE" dirty="0"/>
              <a:t> dagligen eller sporadiskt under de senaste 30 dagarna i befolkningen 17–84 år, efter kön och olika åldersgrupper. 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DA90F136-1405-4569-B9AB-967F2E9EA9A9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566261121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347FDACD-B937-CF5E-6BCF-81B419EF18D1}"/>
              </a:ext>
            </a:extLst>
          </p:cNvPr>
          <p:cNvSpPr txBox="1">
            <a:spLocks/>
          </p:cNvSpPr>
          <p:nvPr/>
        </p:nvSpPr>
        <p:spPr>
          <a:xfrm>
            <a:off x="609600" y="6014235"/>
            <a:ext cx="5486400" cy="33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sv-SE"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noProof="0" dirty="0"/>
              <a:t>1) Både brunt och vitt snus ingår</a:t>
            </a:r>
          </a:p>
        </p:txBody>
      </p:sp>
    </p:spTree>
    <p:extLst>
      <p:ext uri="{BB962C8B-B14F-4D97-AF65-F5344CB8AC3E}">
        <p14:creationId xmlns:p14="http://schemas.microsoft.com/office/powerpoint/2010/main" val="295587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snusat</a:t>
            </a:r>
            <a:r>
              <a:rPr lang="sv-SE" baseline="30000" dirty="0"/>
              <a:t>1)</a:t>
            </a:r>
            <a:r>
              <a:rPr lang="sv-SE" dirty="0"/>
              <a:t> dagligen under de senaste 30 dagarna i befolkningen 17–84 år, efter olika åldersgrupper. 2007–2024.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915DA033-9633-415E-92FD-AD9F5F4F93C3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637589354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A1592A99-6FB5-13E8-42CD-6E095C18CFF9}"/>
              </a:ext>
            </a:extLst>
          </p:cNvPr>
          <p:cNvSpPr txBox="1">
            <a:spLocks/>
          </p:cNvSpPr>
          <p:nvPr/>
        </p:nvSpPr>
        <p:spPr>
          <a:xfrm>
            <a:off x="609600" y="6014235"/>
            <a:ext cx="5486400" cy="33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sv-SE"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noProof="0" dirty="0"/>
              <a:t>1) Både brunt och vitt snus ingår</a:t>
            </a:r>
          </a:p>
        </p:txBody>
      </p:sp>
    </p:spTree>
    <p:extLst>
      <p:ext uri="{BB962C8B-B14F-4D97-AF65-F5344CB8AC3E}">
        <p14:creationId xmlns:p14="http://schemas.microsoft.com/office/powerpoint/2010/main" val="2563600945"/>
      </p:ext>
    </p:extLst>
  </p:cSld>
  <p:clrMapOvr>
    <a:masterClrMapping/>
  </p:clrMapOvr>
</p:sld>
</file>

<file path=ppt/theme/theme1.xml><?xml version="1.0" encoding="utf-8"?>
<a:theme xmlns:a="http://schemas.openxmlformats.org/drawingml/2006/main" name="3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02501B6D-8CEE-484C-B135-A0977DAB0488}"/>
    </a:ext>
  </a:extLst>
</a:theme>
</file>

<file path=ppt/theme/theme2.xml><?xml version="1.0" encoding="utf-8"?>
<a:theme xmlns:a="http://schemas.openxmlformats.org/drawingml/2006/main" name="4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2118461E-824F-434A-A13E-EE88AF5CA4A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CAN presentationsmall_2020_bred</Template>
  <TotalTime>230</TotalTime>
  <Words>696</Words>
  <Application>Microsoft Office PowerPoint</Application>
  <PresentationFormat>Bredbild</PresentationFormat>
  <Paragraphs>84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Gill Sans MT (Rubriker)</vt:lpstr>
      <vt:lpstr>3 CAN 2020 - KERAMIK</vt:lpstr>
      <vt:lpstr>4 CAN 2020 - KERAMIK</vt:lpstr>
      <vt:lpstr>Självrapporterade rök- och snusvanor 2003-2024</vt:lpstr>
      <vt:lpstr>Andelen som rökt cigaretter dagligen, sporadiskt och totalt, under de senaste 30 dagarna i befolkningen 17–84 år, efter kön. 2003–2024.</vt:lpstr>
      <vt:lpstr>Andelen som rökt cigaretter dagligen eller sporadiskt under de senaste  30 dagarna i befolkningen 17-84 år, efter kön och olika åldersgrupper. 2024.</vt:lpstr>
      <vt:lpstr>Andelen som rökt cigaretter dagligen under de senaste 30 dagarna i befolkningen 17–84 år, efter olika åldersgrupper. 2003–2024.</vt:lpstr>
      <vt:lpstr>Självrapporterad årskonsumtion av antal cigaretter bland dagligrökare, sporadiska rökare samt rökare totalt i befolkningen 17–84 år. 2003–2024.</vt:lpstr>
      <vt:lpstr>Självrapporterad årskonsumtion av antal cigaretter bland dagligrökare i befolkningen 17–84 år, efter olika åldersgrupper. 2003–2024.</vt:lpstr>
      <vt:lpstr>Andelen som snusat1) dagligen, sporadiskt och totalt, under de senaste  30 dagarna i befolkningen 17–84 år, efter kön. 2007–2024. </vt:lpstr>
      <vt:lpstr>Andelen som snusat1) dagligen eller sporadiskt under de senaste 30 dagarna i befolkningen 17–84 år, efter kön och olika åldersgrupper. 2024.</vt:lpstr>
      <vt:lpstr>Andelen som snusat1) dagligen under de senaste 30 dagarna i befolkningen 17–84 år, efter olika åldersgrupper. 2007–2024.</vt:lpstr>
      <vt:lpstr>Självrapporterad årskonsumtion av antal snusdosor1) bland dagligsnusare, sporadiska snusare samt snusare totalt i befolkningen 17–84 år. 2007–2024.</vt:lpstr>
      <vt:lpstr>Självrapporterad årskonsumtion av antal snusdosor1) bland dagligsnusare i befolkningen 17–84 år, efter olika åldersgrupper. 2003–2024.</vt:lpstr>
      <vt:lpstr>Andelen som snusat vitt snus dagligen eller sporadiskt under de senaste  30 dagarna i befolkningen 17–84 år, efter kön och olika åldersgrupper. 2024.</vt:lpstr>
      <vt:lpstr>Andelen som vejpat dagligen, sporadiskt och totalt, under de senaste  30 dagarna i befolkningen 17–84 år, efter kön. 2017–2024.</vt:lpstr>
      <vt:lpstr>Andelen som vejpat under de senaste 30 dagarna i befolkningen 17–84 år, efter olika åldersgrupper. 2017–2024.</vt:lpstr>
      <vt:lpstr>Andelen som använt någon nikotinprodukt under de senaste 30 dagarna i befolkningen 17–84 år, efter kön. 2007–2024.</vt:lpstr>
      <vt:lpstr>Andelen som använt någon nikotinprodukt under de senaste 30 dagarna i befolkningen 17–84 år, efter olika åldersgrupper. 2007–2024.</vt:lpstr>
      <vt:lpstr>Andelen män som använt olika nikotinprodukter under de senaste  30 dagarna i befolkningen 17-84 år, efter ursprung. 2024.</vt:lpstr>
      <vt:lpstr>Andelen kvinnor som använt olika nikotinprodukter under de senaste  30 dagarna i befolkningen 17-84 år, efter ursprung. 2024.</vt:lpstr>
      <vt:lpstr>Andelen män som använt olika nikotinprodukter under de senaste  30 dagarna i befolkningen 17-84 år, efter kommungrupp. 2024.</vt:lpstr>
      <vt:lpstr>Andelen kvinnor som använt olika nikotinprodukter under de senaste  30 dagarna i befolkningen 17-84 år, efter kommungrupp. 2024.</vt:lpstr>
      <vt:lpstr>Andelen män som använt olika nikotinprodukter under de senaste  30 dagarna i befolkningen 25-64, efter utbildningsnivå. 2024</vt:lpstr>
      <vt:lpstr>Andelen kvinnor som använt olika nikotinprodukter under de senaste  30 dagarna i befolkningen 25-64, efter utbildningsnivå. 2024</vt:lpstr>
      <vt:lpstr>Andelen som använt någon nikotinprodukt under de senaste 30 dagarna i befolkningen 17-84 år, efter ursprung och kommungrupp. 2024.</vt:lpstr>
      <vt:lpstr>Andelen som använt någon nikotinprodukt under de senaste 30 dagarna i befolkningen 25-64 år, efter utbildningsnivå. 2024.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Narkotikaprisutvecklingen i Sverige 1988-2023</dc:title>
  <dc:creator>Jimmie Hjärtström</dc:creator>
  <cp:lastModifiedBy>Ida Ömalm Ronvall</cp:lastModifiedBy>
  <cp:revision>19</cp:revision>
  <dcterms:created xsi:type="dcterms:W3CDTF">2024-04-16T13:06:12Z</dcterms:created>
  <dcterms:modified xsi:type="dcterms:W3CDTF">2025-05-20T14:06:47Z</dcterms:modified>
</cp:coreProperties>
</file>