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  <p:sldMasterId id="2147483704" r:id="rId2"/>
  </p:sldMasterIdLst>
  <p:notesMasterIdLst>
    <p:notesMasterId r:id="rId11"/>
  </p:notesMasterIdLst>
  <p:handoutMasterIdLst>
    <p:handoutMasterId r:id="rId12"/>
  </p:handoutMasterIdLst>
  <p:sldIdLst>
    <p:sldId id="260" r:id="rId3"/>
    <p:sldId id="276" r:id="rId4"/>
    <p:sldId id="273" r:id="rId5"/>
    <p:sldId id="282" r:id="rId6"/>
    <p:sldId id="275" r:id="rId7"/>
    <p:sldId id="280" r:id="rId8"/>
    <p:sldId id="269" r:id="rId9"/>
    <p:sldId id="281" r:id="rId10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3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3"/>
    <a:srgbClr val="004687"/>
    <a:srgbClr val="FEF7F7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6052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715" y="91"/>
      </p:cViewPr>
      <p:guideLst>
        <p:guide orient="horz" pos="3997"/>
        <p:guide pos="3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NULL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NULL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NULL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NULL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NULL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package" Target="../embeddings/Microsoft_Excel_Worksheet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  <c:pt idx="32" formatCode="0">
                  <c:v>2022</c:v>
                </c:pt>
              </c:numCache>
            </c:numRef>
          </c:cat>
          <c:val>
            <c:numRef>
              <c:f>Blad1!$B$2:$B$34</c:f>
              <c:numCache>
                <c:formatCode>0</c:formatCode>
                <c:ptCount val="33"/>
                <c:pt idx="0">
                  <c:v>100</c:v>
                </c:pt>
                <c:pt idx="1">
                  <c:v>95.664041794729002</c:v>
                </c:pt>
                <c:pt idx="2">
                  <c:v>90.401976275745895</c:v>
                </c:pt>
                <c:pt idx="3">
                  <c:v>85.032975002487774</c:v>
                </c:pt>
                <c:pt idx="4">
                  <c:v>87.960179199100395</c:v>
                </c:pt>
                <c:pt idx="5">
                  <c:v>82.740486512275467</c:v>
                </c:pt>
                <c:pt idx="6">
                  <c:v>74.056085490308178</c:v>
                </c:pt>
                <c:pt idx="7">
                  <c:v>70.800876422309798</c:v>
                </c:pt>
                <c:pt idx="8">
                  <c:v>71.030886596204169</c:v>
                </c:pt>
                <c:pt idx="9">
                  <c:v>70.36986349345851</c:v>
                </c:pt>
                <c:pt idx="10">
                  <c:v>63.834977221323285</c:v>
                </c:pt>
                <c:pt idx="11">
                  <c:v>68.028203084469794</c:v>
                </c:pt>
                <c:pt idx="12">
                  <c:v>60.868740798052009</c:v>
                </c:pt>
                <c:pt idx="13">
                  <c:v>58.041829939048249</c:v>
                </c:pt>
                <c:pt idx="14">
                  <c:v>54.612432695296562</c:v>
                </c:pt>
                <c:pt idx="15">
                  <c:v>51.708088957887746</c:v>
                </c:pt>
                <c:pt idx="16">
                  <c:v>50.428492777078141</c:v>
                </c:pt>
                <c:pt idx="17">
                  <c:v>48.163546687022254</c:v>
                </c:pt>
                <c:pt idx="18">
                  <c:v>44.606168183217676</c:v>
                </c:pt>
                <c:pt idx="19">
                  <c:v>42.286280136149536</c:v>
                </c:pt>
                <c:pt idx="20">
                  <c:v>42.308072884581378</c:v>
                </c:pt>
                <c:pt idx="21">
                  <c:v>41.483419871952613</c:v>
                </c:pt>
                <c:pt idx="22">
                  <c:v>41.758527153570427</c:v>
                </c:pt>
                <c:pt idx="23">
                  <c:v>41.683376737500211</c:v>
                </c:pt>
                <c:pt idx="24">
                  <c:v>42.436007802450824</c:v>
                </c:pt>
                <c:pt idx="25">
                  <c:v>43.236415604699005</c:v>
                </c:pt>
                <c:pt idx="26">
                  <c:v>43.232132850492043</c:v>
                </c:pt>
                <c:pt idx="27">
                  <c:v>46.355590279358168</c:v>
                </c:pt>
                <c:pt idx="28">
                  <c:v>45.062268971994733</c:v>
                </c:pt>
                <c:pt idx="29">
                  <c:v>44.983098490284412</c:v>
                </c:pt>
                <c:pt idx="30">
                  <c:v>45.47010503800346</c:v>
                </c:pt>
                <c:pt idx="31">
                  <c:v>44.540838346850002</c:v>
                </c:pt>
                <c:pt idx="32">
                  <c:v>39.347778633914324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B3-43DD-AF7B-78E32C72EE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  <c:pt idx="32" formatCode="0">
                  <c:v>2022</c:v>
                </c:pt>
              </c:numCache>
            </c:numRef>
          </c:cat>
          <c:val>
            <c:numRef>
              <c:f>Blad1!$C$2:$C$34</c:f>
              <c:numCache>
                <c:formatCode>0</c:formatCode>
                <c:ptCount val="33"/>
                <c:pt idx="0">
                  <c:v>100</c:v>
                </c:pt>
                <c:pt idx="1">
                  <c:v>76.143733309857097</c:v>
                </c:pt>
                <c:pt idx="2">
                  <c:v>74.375842004184946</c:v>
                </c:pt>
                <c:pt idx="3">
                  <c:v>71.019966881526202</c:v>
                </c:pt>
                <c:pt idx="4">
                  <c:v>69.518680759286795</c:v>
                </c:pt>
                <c:pt idx="5">
                  <c:v>67.852566616981775</c:v>
                </c:pt>
                <c:pt idx="6">
                  <c:v>67.492521784367284</c:v>
                </c:pt>
                <c:pt idx="7">
                  <c:v>73.755442717417992</c:v>
                </c:pt>
                <c:pt idx="8">
                  <c:v>63.868700608887167</c:v>
                </c:pt>
                <c:pt idx="9">
                  <c:v>73.612776767637683</c:v>
                </c:pt>
                <c:pt idx="10">
                  <c:v>59.69287987423796</c:v>
                </c:pt>
                <c:pt idx="11">
                  <c:v>64.765934079648574</c:v>
                </c:pt>
                <c:pt idx="12">
                  <c:v>50.718954248366011</c:v>
                </c:pt>
                <c:pt idx="13">
                  <c:v>49.75968741385303</c:v>
                </c:pt>
                <c:pt idx="14">
                  <c:v>49.576078909030116</c:v>
                </c:pt>
                <c:pt idx="15">
                  <c:v>49.351544761836834</c:v>
                </c:pt>
                <c:pt idx="16">
                  <c:v>48.689981938873636</c:v>
                </c:pt>
                <c:pt idx="17">
                  <c:v>47.635766984498524</c:v>
                </c:pt>
                <c:pt idx="18">
                  <c:v>48.930393788130893</c:v>
                </c:pt>
                <c:pt idx="19">
                  <c:v>46.281618229044739</c:v>
                </c:pt>
                <c:pt idx="20">
                  <c:v>51.471220286309382</c:v>
                </c:pt>
                <c:pt idx="21">
                  <c:v>49.990367016665061</c:v>
                </c:pt>
                <c:pt idx="22">
                  <c:v>49.54964990451942</c:v>
                </c:pt>
                <c:pt idx="23">
                  <c:v>49.571737884480669</c:v>
                </c:pt>
                <c:pt idx="24">
                  <c:v>49.66187119206355</c:v>
                </c:pt>
                <c:pt idx="25">
                  <c:v>49.684059358544758</c:v>
                </c:pt>
                <c:pt idx="26">
                  <c:v>49.200455076952245</c:v>
                </c:pt>
                <c:pt idx="27">
                  <c:v>48.332867653907051</c:v>
                </c:pt>
                <c:pt idx="28">
                  <c:v>47.407125456760056</c:v>
                </c:pt>
                <c:pt idx="29">
                  <c:v>46.31726300883544</c:v>
                </c:pt>
                <c:pt idx="30">
                  <c:v>46.345856156227669</c:v>
                </c:pt>
                <c:pt idx="31">
                  <c:v>45.364084035082605</c:v>
                </c:pt>
                <c:pt idx="32">
                  <c:v>41.860934096958943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B3-43DD-AF7B-78E32C72E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Marijuana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1203823212502191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'5'!$E$4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'5'!$E$5:$E$28</c:f>
              <c:numCache>
                <c:formatCode>0</c:formatCode>
                <c:ptCount val="24"/>
                <c:pt idx="0">
                  <c:v>85.488973754165272</c:v>
                </c:pt>
                <c:pt idx="1">
                  <c:v>83.684258750229048</c:v>
                </c:pt>
                <c:pt idx="2">
                  <c:v>89.565279925209438</c:v>
                </c:pt>
                <c:pt idx="3">
                  <c:v>81.79855986243463</c:v>
                </c:pt>
                <c:pt idx="4">
                  <c:v>96.233194251274895</c:v>
                </c:pt>
                <c:pt idx="5">
                  <c:v>102.24649919076769</c:v>
                </c:pt>
                <c:pt idx="6">
                  <c:v>114.32308698495748</c:v>
                </c:pt>
                <c:pt idx="7">
                  <c:v>110.522462562396</c:v>
                </c:pt>
                <c:pt idx="8">
                  <c:v>138.84151031738068</c:v>
                </c:pt>
                <c:pt idx="9">
                  <c:v>137.2532813171554</c:v>
                </c:pt>
                <c:pt idx="10">
                  <c:v>133.3044343833285</c:v>
                </c:pt>
                <c:pt idx="11">
                  <c:v>132.12921705919797</c:v>
                </c:pt>
                <c:pt idx="12">
                  <c:v>132.18811692033367</c:v>
                </c:pt>
                <c:pt idx="13">
                  <c:v>153.94809244314013</c:v>
                </c:pt>
                <c:pt idx="14">
                  <c:v>139.11201531833413</c:v>
                </c:pt>
                <c:pt idx="15">
                  <c:v>131.19805328192649</c:v>
                </c:pt>
                <c:pt idx="16">
                  <c:v>128.8845425475769</c:v>
                </c:pt>
                <c:pt idx="17">
                  <c:v>126.41595615103532</c:v>
                </c:pt>
                <c:pt idx="18">
                  <c:v>124.19972476515287</c:v>
                </c:pt>
                <c:pt idx="19">
                  <c:v>154.4824660633484</c:v>
                </c:pt>
                <c:pt idx="20">
                  <c:v>148.18577172994549</c:v>
                </c:pt>
                <c:pt idx="21">
                  <c:v>128.37043908472478</c:v>
                </c:pt>
                <c:pt idx="22">
                  <c:v>113.11989100817439</c:v>
                </c:pt>
                <c:pt idx="23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A5-4903-8062-1F615945E265}"/>
            </c:ext>
          </c:extLst>
        </c:ser>
        <c:ser>
          <c:idx val="3"/>
          <c:order val="1"/>
          <c:tx>
            <c:strRef>
              <c:f>'5'!$F$4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'5'!$F$5:$F$28</c:f>
              <c:numCache>
                <c:formatCode>0</c:formatCode>
                <c:ptCount val="24"/>
                <c:pt idx="0">
                  <c:v>108.80414841439216</c:v>
                </c:pt>
                <c:pt idx="1">
                  <c:v>106.50723840938242</c:v>
                </c:pt>
                <c:pt idx="2">
                  <c:v>111.9565999065118</c:v>
                </c:pt>
                <c:pt idx="3">
                  <c:v>118.97972343626854</c:v>
                </c:pt>
                <c:pt idx="4">
                  <c:v>118.44085446310757</c:v>
                </c:pt>
                <c:pt idx="5">
                  <c:v>116.85314193230595</c:v>
                </c:pt>
                <c:pt idx="6">
                  <c:v>114.32308698495748</c:v>
                </c:pt>
                <c:pt idx="7">
                  <c:v>138.153078202995</c:v>
                </c:pt>
                <c:pt idx="8">
                  <c:v>138.84151031738068</c:v>
                </c:pt>
                <c:pt idx="9">
                  <c:v>137.2532813171554</c:v>
                </c:pt>
                <c:pt idx="10">
                  <c:v>133.3044343833285</c:v>
                </c:pt>
                <c:pt idx="11">
                  <c:v>132.12921705919797</c:v>
                </c:pt>
                <c:pt idx="12">
                  <c:v>145.40692861236704</c:v>
                </c:pt>
                <c:pt idx="13">
                  <c:v>158.91415994130591</c:v>
                </c:pt>
                <c:pt idx="14">
                  <c:v>158.98516036381042</c:v>
                </c:pt>
                <c:pt idx="15">
                  <c:v>144.31785861011915</c:v>
                </c:pt>
                <c:pt idx="16">
                  <c:v>141.7729968023346</c:v>
                </c:pt>
                <c:pt idx="17">
                  <c:v>151.69914738124237</c:v>
                </c:pt>
                <c:pt idx="18">
                  <c:v>149.03966971818343</c:v>
                </c:pt>
                <c:pt idx="19">
                  <c:v>154.4824660633484</c:v>
                </c:pt>
                <c:pt idx="20">
                  <c:v>151.2099711530056</c:v>
                </c:pt>
                <c:pt idx="21">
                  <c:v>139.53308596165738</c:v>
                </c:pt>
                <c:pt idx="22">
                  <c:v>123.40351746346298</c:v>
                </c:pt>
                <c:pt idx="23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A5-4903-8062-1F615945E265}"/>
            </c:ext>
          </c:extLst>
        </c:ser>
        <c:ser>
          <c:idx val="4"/>
          <c:order val="2"/>
          <c:tx>
            <c:strRef>
              <c:f>'5'!$G$4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'5'!$G$5:$G$28</c:f>
              <c:numCache>
                <c:formatCode>0</c:formatCode>
                <c:ptCount val="24"/>
                <c:pt idx="0">
                  <c:v>155.43449773484593</c:v>
                </c:pt>
                <c:pt idx="1">
                  <c:v>121.72255818215135</c:v>
                </c:pt>
                <c:pt idx="2">
                  <c:v>186.59433317751967</c:v>
                </c:pt>
                <c:pt idx="3">
                  <c:v>148.72465429533568</c:v>
                </c:pt>
                <c:pt idx="4">
                  <c:v>118.44085446310757</c:v>
                </c:pt>
                <c:pt idx="5">
                  <c:v>146.06642741538244</c:v>
                </c:pt>
                <c:pt idx="6">
                  <c:v>142.90385873119686</c:v>
                </c:pt>
                <c:pt idx="7">
                  <c:v>131.24542429284526</c:v>
                </c:pt>
                <c:pt idx="8">
                  <c:v>138.84151031738068</c:v>
                </c:pt>
                <c:pt idx="9">
                  <c:v>137.2532813171554</c:v>
                </c:pt>
                <c:pt idx="10">
                  <c:v>159.9653212599942</c:v>
                </c:pt>
                <c:pt idx="11">
                  <c:v>158.55506047103754</c:v>
                </c:pt>
                <c:pt idx="12">
                  <c:v>132.18811692033367</c:v>
                </c:pt>
                <c:pt idx="13">
                  <c:v>165.53558327219366</c:v>
                </c:pt>
                <c:pt idx="14">
                  <c:v>178.85830540928671</c:v>
                </c:pt>
                <c:pt idx="15">
                  <c:v>160.71761527035994</c:v>
                </c:pt>
                <c:pt idx="16">
                  <c:v>154.66145105709228</c:v>
                </c:pt>
                <c:pt idx="17">
                  <c:v>167.50114190012178</c:v>
                </c:pt>
                <c:pt idx="18">
                  <c:v>161.45964219469872</c:v>
                </c:pt>
                <c:pt idx="19">
                  <c:v>148.30316742081445</c:v>
                </c:pt>
                <c:pt idx="20">
                  <c:v>217.74235846032806</c:v>
                </c:pt>
                <c:pt idx="21">
                  <c:v>163.25371057513911</c:v>
                </c:pt>
                <c:pt idx="22">
                  <c:v>147.82713029477335</c:v>
                </c:pt>
                <c:pt idx="23">
                  <c:v>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A5-4903-8062-1F615945E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2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"/>
        <c:min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Amfetamin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2592370370370372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'5'!$H$4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'5'!$H$5:$H$28</c:f>
              <c:numCache>
                <c:formatCode>0</c:formatCode>
                <c:ptCount val="24"/>
                <c:pt idx="0">
                  <c:v>466.30349320453786</c:v>
                </c:pt>
                <c:pt idx="1">
                  <c:v>456.45959318306757</c:v>
                </c:pt>
                <c:pt idx="2">
                  <c:v>373.18866635503935</c:v>
                </c:pt>
                <c:pt idx="3">
                  <c:v>371.81163573833919</c:v>
                </c:pt>
                <c:pt idx="4">
                  <c:v>370.12767019721116</c:v>
                </c:pt>
                <c:pt idx="5">
                  <c:v>328.64946168461046</c:v>
                </c:pt>
                <c:pt idx="6">
                  <c:v>303.67069980379335</c:v>
                </c:pt>
                <c:pt idx="7">
                  <c:v>317.75207986688849</c:v>
                </c:pt>
                <c:pt idx="8">
                  <c:v>347.10377579345169</c:v>
                </c:pt>
                <c:pt idx="9">
                  <c:v>343.13320329288848</c:v>
                </c:pt>
                <c:pt idx="10">
                  <c:v>333.26108595832125</c:v>
                </c:pt>
                <c:pt idx="11">
                  <c:v>330.3230426479949</c:v>
                </c:pt>
                <c:pt idx="12">
                  <c:v>330.47029230083422</c:v>
                </c:pt>
                <c:pt idx="13">
                  <c:v>297.96404988994863</c:v>
                </c:pt>
                <c:pt idx="14">
                  <c:v>298.09717568214455</c:v>
                </c:pt>
                <c:pt idx="15">
                  <c:v>295.19561988433458</c:v>
                </c:pt>
                <c:pt idx="16">
                  <c:v>322.21135636894229</c:v>
                </c:pt>
                <c:pt idx="17">
                  <c:v>284.43590133982946</c:v>
                </c:pt>
                <c:pt idx="18">
                  <c:v>248.39944953030573</c:v>
                </c:pt>
                <c:pt idx="19">
                  <c:v>247.17194570135743</c:v>
                </c:pt>
                <c:pt idx="20">
                  <c:v>241.93595384480898</c:v>
                </c:pt>
                <c:pt idx="21">
                  <c:v>237.20624613481752</c:v>
                </c:pt>
                <c:pt idx="22">
                  <c:v>205.67252910577162</c:v>
                </c:pt>
                <c:pt idx="23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EA-468C-BB75-E122D0C2DD81}"/>
            </c:ext>
          </c:extLst>
        </c:ser>
        <c:ser>
          <c:idx val="3"/>
          <c:order val="1"/>
          <c:tx>
            <c:strRef>
              <c:f>'5'!$I$4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'5'!$I$5:$I$28</c:f>
              <c:numCache>
                <c:formatCode>0</c:formatCode>
                <c:ptCount val="24"/>
                <c:pt idx="0">
                  <c:v>310.86899546969187</c:v>
                </c:pt>
                <c:pt idx="1">
                  <c:v>304.30639545537838</c:v>
                </c:pt>
                <c:pt idx="2">
                  <c:v>373.18866635503935</c:v>
                </c:pt>
                <c:pt idx="3">
                  <c:v>371.81163573833919</c:v>
                </c:pt>
                <c:pt idx="4">
                  <c:v>296.10213615776894</c:v>
                </c:pt>
                <c:pt idx="5">
                  <c:v>292.13285483076487</c:v>
                </c:pt>
                <c:pt idx="6">
                  <c:v>285.80771746239373</c:v>
                </c:pt>
                <c:pt idx="7">
                  <c:v>286.66763727121463</c:v>
                </c:pt>
                <c:pt idx="8">
                  <c:v>329.74858700377911</c:v>
                </c:pt>
                <c:pt idx="9">
                  <c:v>329.40787516117297</c:v>
                </c:pt>
                <c:pt idx="10">
                  <c:v>309.93280994123876</c:v>
                </c:pt>
                <c:pt idx="11">
                  <c:v>330.3230426479949</c:v>
                </c:pt>
                <c:pt idx="12">
                  <c:v>330.47029230083422</c:v>
                </c:pt>
                <c:pt idx="13">
                  <c:v>331.07116654438732</c:v>
                </c:pt>
                <c:pt idx="14">
                  <c:v>331.21908409127172</c:v>
                </c:pt>
                <c:pt idx="15">
                  <c:v>311.5953765445754</c:v>
                </c:pt>
                <c:pt idx="16">
                  <c:v>322.21135636894229</c:v>
                </c:pt>
                <c:pt idx="17">
                  <c:v>269.26598660170521</c:v>
                </c:pt>
                <c:pt idx="18">
                  <c:v>248.39944953030573</c:v>
                </c:pt>
                <c:pt idx="19">
                  <c:v>247.17194570135743</c:v>
                </c:pt>
                <c:pt idx="20">
                  <c:v>241.93595384480898</c:v>
                </c:pt>
                <c:pt idx="21">
                  <c:v>223.25293753865179</c:v>
                </c:pt>
                <c:pt idx="22">
                  <c:v>205.67252910577162</c:v>
                </c:pt>
                <c:pt idx="23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EA-468C-BB75-E122D0C2DD81}"/>
            </c:ext>
          </c:extLst>
        </c:ser>
        <c:ser>
          <c:idx val="4"/>
          <c:order val="2"/>
          <c:tx>
            <c:strRef>
              <c:f>'5'!$J$4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'5'!$J$5:$J$28</c:f>
              <c:numCache>
                <c:formatCode>0</c:formatCode>
                <c:ptCount val="24"/>
                <c:pt idx="0">
                  <c:v>544.02074207196085</c:v>
                </c:pt>
                <c:pt idx="1">
                  <c:v>532.53619204691211</c:v>
                </c:pt>
                <c:pt idx="2">
                  <c:v>447.82639962604719</c:v>
                </c:pt>
                <c:pt idx="3">
                  <c:v>446.17396288600702</c:v>
                </c:pt>
                <c:pt idx="4">
                  <c:v>444.15320423665338</c:v>
                </c:pt>
                <c:pt idx="5">
                  <c:v>438.19928224614728</c:v>
                </c:pt>
                <c:pt idx="6">
                  <c:v>410.84859385219096</c:v>
                </c:pt>
                <c:pt idx="7">
                  <c:v>448.99750415973375</c:v>
                </c:pt>
                <c:pt idx="8">
                  <c:v>485.9452861108324</c:v>
                </c:pt>
                <c:pt idx="9">
                  <c:v>411.75984395146617</c:v>
                </c:pt>
                <c:pt idx="10">
                  <c:v>399.9133031499855</c:v>
                </c:pt>
                <c:pt idx="11">
                  <c:v>396.38765117759385</c:v>
                </c:pt>
                <c:pt idx="12">
                  <c:v>462.65840922116786</c:v>
                </c:pt>
                <c:pt idx="13">
                  <c:v>397.28539985326483</c:v>
                </c:pt>
                <c:pt idx="14">
                  <c:v>430.58480931865324</c:v>
                </c:pt>
                <c:pt idx="15">
                  <c:v>377.19440318553865</c:v>
                </c:pt>
                <c:pt idx="16">
                  <c:v>370.5430598242836</c:v>
                </c:pt>
                <c:pt idx="17">
                  <c:v>331.84188489646772</c:v>
                </c:pt>
                <c:pt idx="18">
                  <c:v>341.54924310417039</c:v>
                </c:pt>
                <c:pt idx="19">
                  <c:v>308.96493212669679</c:v>
                </c:pt>
                <c:pt idx="20">
                  <c:v>241.93595384480898</c:v>
                </c:pt>
                <c:pt idx="21">
                  <c:v>223.25293753865179</c:v>
                </c:pt>
                <c:pt idx="22">
                  <c:v>205.67252910577162</c:v>
                </c:pt>
                <c:pt idx="23">
                  <c:v>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EA-468C-BB75-E122D0C2D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50"/>
        <c:min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Kokain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2233845029838215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'5'!$K$4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'5'!$K$5:$K$28</c:f>
              <c:numCache>
                <c:formatCode>0</c:formatCode>
                <c:ptCount val="24"/>
                <c:pt idx="0">
                  <c:v>1554.3449773484595</c:v>
                </c:pt>
                <c:pt idx="1">
                  <c:v>1217.2255818215135</c:v>
                </c:pt>
                <c:pt idx="2">
                  <c:v>1194.2037323361258</c:v>
                </c:pt>
                <c:pt idx="3">
                  <c:v>1412.8842158056889</c:v>
                </c:pt>
                <c:pt idx="4">
                  <c:v>1184.4085446310758</c:v>
                </c:pt>
                <c:pt idx="5">
                  <c:v>1168.5314193230595</c:v>
                </c:pt>
                <c:pt idx="6">
                  <c:v>1286.1347285807717</c:v>
                </c:pt>
                <c:pt idx="7">
                  <c:v>1243.377703826955</c:v>
                </c:pt>
                <c:pt idx="8">
                  <c:v>1110.7320825390455</c:v>
                </c:pt>
                <c:pt idx="9">
                  <c:v>1235.2795318543986</c:v>
                </c:pt>
                <c:pt idx="10">
                  <c:v>1133.0876922582922</c:v>
                </c:pt>
                <c:pt idx="11">
                  <c:v>1057.0337364735838</c:v>
                </c:pt>
                <c:pt idx="12">
                  <c:v>1123.5989938228363</c:v>
                </c:pt>
                <c:pt idx="13">
                  <c:v>1125.641966250917</c:v>
                </c:pt>
                <c:pt idx="14">
                  <c:v>1192.3887027285782</c:v>
                </c:pt>
                <c:pt idx="15">
                  <c:v>1180.7824795373383</c:v>
                </c:pt>
                <c:pt idx="16">
                  <c:v>1159.9608829281922</c:v>
                </c:pt>
                <c:pt idx="17">
                  <c:v>1137.7436053593178</c:v>
                </c:pt>
                <c:pt idx="18">
                  <c:v>993.59779812122292</c:v>
                </c:pt>
                <c:pt idx="19">
                  <c:v>1050.4807692307691</c:v>
                </c:pt>
                <c:pt idx="20">
                  <c:v>1088.7117923016403</c:v>
                </c:pt>
                <c:pt idx="21">
                  <c:v>1004.638218923933</c:v>
                </c:pt>
                <c:pt idx="22">
                  <c:v>848.39918256130795</c:v>
                </c:pt>
                <c:pt idx="23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EA-468C-BB75-E122D0C2DD81}"/>
            </c:ext>
          </c:extLst>
        </c:ser>
        <c:ser>
          <c:idx val="3"/>
          <c:order val="1"/>
          <c:tx>
            <c:strRef>
              <c:f>'5'!$L$4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'5'!$L$5:$L$28</c:f>
              <c:numCache>
                <c:formatCode>0</c:formatCode>
                <c:ptCount val="24"/>
                <c:pt idx="0">
                  <c:v>1398.9104796136135</c:v>
                </c:pt>
                <c:pt idx="1">
                  <c:v>1445.4553784130471</c:v>
                </c:pt>
                <c:pt idx="2">
                  <c:v>1194.2037323361258</c:v>
                </c:pt>
                <c:pt idx="3">
                  <c:v>1189.7972343626855</c:v>
                </c:pt>
                <c:pt idx="4">
                  <c:v>1184.4085446310758</c:v>
                </c:pt>
                <c:pt idx="5">
                  <c:v>1168.5314193230595</c:v>
                </c:pt>
                <c:pt idx="6">
                  <c:v>1143.2308698495749</c:v>
                </c:pt>
                <c:pt idx="7">
                  <c:v>1105.22462562396</c:v>
                </c:pt>
                <c:pt idx="8">
                  <c:v>1110.7320825390455</c:v>
                </c:pt>
                <c:pt idx="9">
                  <c:v>1166.6528911958208</c:v>
                </c:pt>
                <c:pt idx="10">
                  <c:v>1199.7399094499565</c:v>
                </c:pt>
                <c:pt idx="11">
                  <c:v>1255.2275620623807</c:v>
                </c:pt>
                <c:pt idx="12">
                  <c:v>1189.693052283003</c:v>
                </c:pt>
                <c:pt idx="13">
                  <c:v>1191.8561995597945</c:v>
                </c:pt>
                <c:pt idx="14">
                  <c:v>1192.3887027285782</c:v>
                </c:pt>
                <c:pt idx="15">
                  <c:v>1180.7824795373383</c:v>
                </c:pt>
                <c:pt idx="16">
                  <c:v>1159.9608829281922</c:v>
                </c:pt>
                <c:pt idx="17">
                  <c:v>1137.7436053593178</c:v>
                </c:pt>
                <c:pt idx="18">
                  <c:v>1117.7975228863759</c:v>
                </c:pt>
                <c:pt idx="19">
                  <c:v>1112.2737556561085</c:v>
                </c:pt>
                <c:pt idx="20">
                  <c:v>1088.7117923016403</c:v>
                </c:pt>
                <c:pt idx="21">
                  <c:v>1004.638218923933</c:v>
                </c:pt>
                <c:pt idx="22">
                  <c:v>925.5263809759723</c:v>
                </c:pt>
                <c:pt idx="23">
                  <c:v>950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EA-468C-BB75-E122D0C2DD81}"/>
            </c:ext>
          </c:extLst>
        </c:ser>
        <c:ser>
          <c:idx val="4"/>
          <c:order val="2"/>
          <c:tx>
            <c:strRef>
              <c:f>'5'!$M$4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'5'!$M$5:$M$28</c:f>
              <c:numCache>
                <c:formatCode>0</c:formatCode>
                <c:ptCount val="24"/>
                <c:pt idx="0">
                  <c:v>1476.6277284810365</c:v>
                </c:pt>
                <c:pt idx="1">
                  <c:v>1217.2255818215135</c:v>
                </c:pt>
                <c:pt idx="2">
                  <c:v>1194.2037323361258</c:v>
                </c:pt>
                <c:pt idx="3">
                  <c:v>1338.521888658021</c:v>
                </c:pt>
                <c:pt idx="4">
                  <c:v>1184.4085446310758</c:v>
                </c:pt>
                <c:pt idx="5">
                  <c:v>1314.5978467384418</c:v>
                </c:pt>
                <c:pt idx="6">
                  <c:v>1214.6827992151734</c:v>
                </c:pt>
                <c:pt idx="7">
                  <c:v>1381.5307820299502</c:v>
                </c:pt>
                <c:pt idx="8">
                  <c:v>1388.4151031738068</c:v>
                </c:pt>
                <c:pt idx="9">
                  <c:v>1269.5928521836875</c:v>
                </c:pt>
                <c:pt idx="10">
                  <c:v>1333.044343833285</c:v>
                </c:pt>
                <c:pt idx="11">
                  <c:v>1321.2921705919796</c:v>
                </c:pt>
                <c:pt idx="12">
                  <c:v>1189.693052283003</c:v>
                </c:pt>
                <c:pt idx="13">
                  <c:v>1324.2846661775493</c:v>
                </c:pt>
                <c:pt idx="14">
                  <c:v>1457.3639700015956</c:v>
                </c:pt>
                <c:pt idx="15">
                  <c:v>1180.7824795373383</c:v>
                </c:pt>
                <c:pt idx="16">
                  <c:v>1288.8454254757692</c:v>
                </c:pt>
                <c:pt idx="17">
                  <c:v>1169.3475943970766</c:v>
                </c:pt>
                <c:pt idx="18">
                  <c:v>1117.7975228863759</c:v>
                </c:pt>
                <c:pt idx="19">
                  <c:v>1235.8597285067872</c:v>
                </c:pt>
                <c:pt idx="20">
                  <c:v>1209.6797692240448</c:v>
                </c:pt>
                <c:pt idx="21">
                  <c:v>1116.264687693259</c:v>
                </c:pt>
                <c:pt idx="22">
                  <c:v>1028.3626455288581</c:v>
                </c:pt>
                <c:pt idx="23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EA-468C-BB75-E122D0C2D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1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4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22181804862875268"/>
          <c:y val="0.57790737718023644"/>
          <c:w val="0.55636390274249448"/>
          <c:h val="9.75073223613583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Brunt heroin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0509548464477465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'5'!$N$4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'5'!$N$5:$N$28</c:f>
              <c:numCache>
                <c:formatCode>0</c:formatCode>
                <c:ptCount val="24"/>
                <c:pt idx="0">
                  <c:v>1321.1932307461905</c:v>
                </c:pt>
                <c:pt idx="1">
                  <c:v>1217.2255818215135</c:v>
                </c:pt>
                <c:pt idx="2">
                  <c:v>1044.9282657941101</c:v>
                </c:pt>
                <c:pt idx="3">
                  <c:v>1189.7972343626855</c:v>
                </c:pt>
                <c:pt idx="4">
                  <c:v>1258.4340786705179</c:v>
                </c:pt>
                <c:pt idx="5">
                  <c:v>1460.6642741538242</c:v>
                </c:pt>
                <c:pt idx="6">
                  <c:v>1178.9568345323742</c:v>
                </c:pt>
                <c:pt idx="7">
                  <c:v>1381.5307820299502</c:v>
                </c:pt>
                <c:pt idx="8">
                  <c:v>1388.4151031738068</c:v>
                </c:pt>
                <c:pt idx="9">
                  <c:v>1372.5328131715539</c:v>
                </c:pt>
                <c:pt idx="10">
                  <c:v>1333.044343833285</c:v>
                </c:pt>
                <c:pt idx="11">
                  <c:v>1321.2921705919796</c:v>
                </c:pt>
                <c:pt idx="12">
                  <c:v>1387.9752276635036</c:v>
                </c:pt>
                <c:pt idx="13">
                  <c:v>1324.2846661775493</c:v>
                </c:pt>
                <c:pt idx="14">
                  <c:v>1324.8763363650869</c:v>
                </c:pt>
                <c:pt idx="15">
                  <c:v>1311.9805328192649</c:v>
                </c:pt>
                <c:pt idx="16">
                  <c:v>1224.4031542019807</c:v>
                </c:pt>
                <c:pt idx="17">
                  <c:v>1042.9316382460413</c:v>
                </c:pt>
                <c:pt idx="18">
                  <c:v>698.62345180398484</c:v>
                </c:pt>
                <c:pt idx="19">
                  <c:v>1019.5842760180994</c:v>
                </c:pt>
                <c:pt idx="20">
                  <c:v>1209.6797692240448</c:v>
                </c:pt>
                <c:pt idx="21">
                  <c:v>781.38528138528125</c:v>
                </c:pt>
                <c:pt idx="22">
                  <c:v>642.72665345553639</c:v>
                </c:pt>
                <c:pt idx="23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38-4A20-A47E-015312031A6F}"/>
            </c:ext>
          </c:extLst>
        </c:ser>
        <c:ser>
          <c:idx val="3"/>
          <c:order val="1"/>
          <c:tx>
            <c:strRef>
              <c:f>'5'!$O$4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'5'!$O$5:$O$28</c:f>
              <c:numCache>
                <c:formatCode>0</c:formatCode>
                <c:ptCount val="24"/>
                <c:pt idx="0">
                  <c:v>1709.7794750833054</c:v>
                </c:pt>
                <c:pt idx="1">
                  <c:v>1521.5319772768919</c:v>
                </c:pt>
                <c:pt idx="2">
                  <c:v>2239.1319981302358</c:v>
                </c:pt>
                <c:pt idx="3">
                  <c:v>2230.8698144300351</c:v>
                </c:pt>
                <c:pt idx="4">
                  <c:v>1776.6128169466135</c:v>
                </c:pt>
                <c:pt idx="5">
                  <c:v>1606.7307015692068</c:v>
                </c:pt>
                <c:pt idx="6">
                  <c:v>1429.0385873119687</c:v>
                </c:pt>
                <c:pt idx="7">
                  <c:v>1312.4542429284525</c:v>
                </c:pt>
                <c:pt idx="8">
                  <c:v>2152.0434099194003</c:v>
                </c:pt>
                <c:pt idx="9">
                  <c:v>1647.0393758058647</c:v>
                </c:pt>
                <c:pt idx="10">
                  <c:v>1199.7399094499565</c:v>
                </c:pt>
                <c:pt idx="11">
                  <c:v>1453.4213876511776</c:v>
                </c:pt>
                <c:pt idx="12">
                  <c:v>1586.2574030440041</c:v>
                </c:pt>
                <c:pt idx="13">
                  <c:v>1589.1415994130593</c:v>
                </c:pt>
                <c:pt idx="14">
                  <c:v>1589.8516036381043</c:v>
                </c:pt>
                <c:pt idx="15">
                  <c:v>1180.7824795373383</c:v>
                </c:pt>
                <c:pt idx="16">
                  <c:v>966.63406910682681</c:v>
                </c:pt>
                <c:pt idx="17">
                  <c:v>1011.3276492082825</c:v>
                </c:pt>
                <c:pt idx="18">
                  <c:v>1117.7975228863759</c:v>
                </c:pt>
                <c:pt idx="19">
                  <c:v>988.68778280542972</c:v>
                </c:pt>
                <c:pt idx="20">
                  <c:v>1088.7117923016403</c:v>
                </c:pt>
                <c:pt idx="21">
                  <c:v>1004.638218923933</c:v>
                </c:pt>
                <c:pt idx="22">
                  <c:v>848.39918256130795</c:v>
                </c:pt>
                <c:pt idx="23">
                  <c:v>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38-4A20-A47E-015312031A6F}"/>
            </c:ext>
          </c:extLst>
        </c:ser>
        <c:ser>
          <c:idx val="4"/>
          <c:order val="2"/>
          <c:tx>
            <c:strRef>
              <c:f>'5'!$P$4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'5'!$P$5:$P$28</c:f>
              <c:numCache>
                <c:formatCode>0</c:formatCode>
                <c:ptCount val="24"/>
                <c:pt idx="0">
                  <c:v>4274.4486877082636</c:v>
                </c:pt>
                <c:pt idx="1">
                  <c:v>4564.5959318306759</c:v>
                </c:pt>
                <c:pt idx="2">
                  <c:v>2463.0451979432596</c:v>
                </c:pt>
                <c:pt idx="3">
                  <c:v>3718.1163573833919</c:v>
                </c:pt>
                <c:pt idx="4">
                  <c:v>3701.2767019721114</c:v>
                </c:pt>
                <c:pt idx="5">
                  <c:v>1314.5978467384418</c:v>
                </c:pt>
                <c:pt idx="6">
                  <c:v>3572.5964682799217</c:v>
                </c:pt>
                <c:pt idx="7">
                  <c:v>2763.0615640599003</c:v>
                </c:pt>
                <c:pt idx="8">
                  <c:v>2776.8302063476135</c:v>
                </c:pt>
                <c:pt idx="9">
                  <c:v>2745.0656263431079</c:v>
                </c:pt>
                <c:pt idx="10">
                  <c:v>2732.7409048582344</c:v>
                </c:pt>
                <c:pt idx="11">
                  <c:v>3303.2304264799491</c:v>
                </c:pt>
                <c:pt idx="12">
                  <c:v>3304.7029230083417</c:v>
                </c:pt>
                <c:pt idx="13">
                  <c:v>1721.5700660308141</c:v>
                </c:pt>
                <c:pt idx="14">
                  <c:v>1987.3145045476303</c:v>
                </c:pt>
                <c:pt idx="15">
                  <c:v>1180.7824795373383</c:v>
                </c:pt>
                <c:pt idx="16">
                  <c:v>1031.0763403806152</c:v>
                </c:pt>
                <c:pt idx="17">
                  <c:v>1896.2393422655298</c:v>
                </c:pt>
                <c:pt idx="18">
                  <c:v>1769.8460779034283</c:v>
                </c:pt>
                <c:pt idx="19">
                  <c:v>1853.7895927601808</c:v>
                </c:pt>
                <c:pt idx="20">
                  <c:v>1512.0997115300561</c:v>
                </c:pt>
                <c:pt idx="21">
                  <c:v>1004.638218923933</c:v>
                </c:pt>
                <c:pt idx="22">
                  <c:v>874.10824869952944</c:v>
                </c:pt>
                <c:pt idx="23">
                  <c:v>600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38-4A20-A47E-015312031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250"/>
        <c:minorUnit val="2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Ecstasy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2592370370370372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'5'!$Q$4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'5'!$Q$5:$Q$28</c:f>
              <c:numCache>
                <c:formatCode>0</c:formatCode>
                <c:ptCount val="24"/>
                <c:pt idx="0">
                  <c:v>190.40725972518629</c:v>
                </c:pt>
                <c:pt idx="1">
                  <c:v>152.15319772768919</c:v>
                </c:pt>
                <c:pt idx="2">
                  <c:v>179.13055985041888</c:v>
                </c:pt>
                <c:pt idx="3">
                  <c:v>148.72465429533568</c:v>
                </c:pt>
                <c:pt idx="4">
                  <c:v>148.05106807888447</c:v>
                </c:pt>
                <c:pt idx="5">
                  <c:v>146.06642741538244</c:v>
                </c:pt>
                <c:pt idx="6">
                  <c:v>142.90385873119686</c:v>
                </c:pt>
                <c:pt idx="7">
                  <c:v>156.11297836938436</c:v>
                </c:pt>
                <c:pt idx="8">
                  <c:v>152.72566134911875</c:v>
                </c:pt>
                <c:pt idx="9">
                  <c:v>195.58592587694645</c:v>
                </c:pt>
                <c:pt idx="10">
                  <c:v>149.96748868124456</c:v>
                </c:pt>
                <c:pt idx="11">
                  <c:v>181.6776734563972</c:v>
                </c:pt>
                <c:pt idx="12">
                  <c:v>148.71163153537537</c:v>
                </c:pt>
                <c:pt idx="13">
                  <c:v>165.53558327219366</c:v>
                </c:pt>
                <c:pt idx="14">
                  <c:v>175.54611456837401</c:v>
                </c:pt>
                <c:pt idx="15">
                  <c:v>196.79707992288974</c:v>
                </c:pt>
                <c:pt idx="16">
                  <c:v>128.8845425475769</c:v>
                </c:pt>
                <c:pt idx="17">
                  <c:v>221.22792326431181</c:v>
                </c:pt>
                <c:pt idx="18">
                  <c:v>217.34951833901752</c:v>
                </c:pt>
                <c:pt idx="19">
                  <c:v>200.8272058823529</c:v>
                </c:pt>
                <c:pt idx="20">
                  <c:v>196.57296249890729</c:v>
                </c:pt>
                <c:pt idx="21">
                  <c:v>167.43970315398883</c:v>
                </c:pt>
                <c:pt idx="22">
                  <c:v>120.83261084964083</c:v>
                </c:pt>
                <c:pt idx="2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EA-468C-BB75-E122D0C2DD81}"/>
            </c:ext>
          </c:extLst>
        </c:ser>
        <c:ser>
          <c:idx val="3"/>
          <c:order val="1"/>
          <c:tx>
            <c:strRef>
              <c:f>'5'!$R$4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'5'!$R$5:$R$28</c:f>
              <c:numCache>
                <c:formatCode>0</c:formatCode>
                <c:ptCount val="24"/>
                <c:pt idx="0">
                  <c:v>233.15174660226893</c:v>
                </c:pt>
                <c:pt idx="1">
                  <c:v>228.22979659153378</c:v>
                </c:pt>
                <c:pt idx="2">
                  <c:v>179.13055985041888</c:v>
                </c:pt>
                <c:pt idx="3">
                  <c:v>193.34205058393638</c:v>
                </c:pt>
                <c:pt idx="4">
                  <c:v>148.05106807888447</c:v>
                </c:pt>
                <c:pt idx="5">
                  <c:v>116.85314193230595</c:v>
                </c:pt>
                <c:pt idx="6">
                  <c:v>142.90385873119686</c:v>
                </c:pt>
                <c:pt idx="7">
                  <c:v>138.153078202995</c:v>
                </c:pt>
                <c:pt idx="8">
                  <c:v>138.84151031738068</c:v>
                </c:pt>
                <c:pt idx="9">
                  <c:v>140.68461335008428</c:v>
                </c:pt>
                <c:pt idx="10">
                  <c:v>146.63487782166135</c:v>
                </c:pt>
                <c:pt idx="11">
                  <c:v>158.55506047103754</c:v>
                </c:pt>
                <c:pt idx="12">
                  <c:v>132.18811692033367</c:v>
                </c:pt>
                <c:pt idx="13">
                  <c:v>132.42846661775494</c:v>
                </c:pt>
                <c:pt idx="14">
                  <c:v>132.48763363650869</c:v>
                </c:pt>
                <c:pt idx="15">
                  <c:v>131.19805328192649</c:v>
                </c:pt>
                <c:pt idx="16">
                  <c:v>157.88356462078173</c:v>
                </c:pt>
                <c:pt idx="17">
                  <c:v>142.85003045066989</c:v>
                </c:pt>
                <c:pt idx="18">
                  <c:v>124.19972476515287</c:v>
                </c:pt>
                <c:pt idx="19">
                  <c:v>154.4824660633484</c:v>
                </c:pt>
                <c:pt idx="20">
                  <c:v>181.45196538360673</c:v>
                </c:pt>
                <c:pt idx="21">
                  <c:v>124.18444650587506</c:v>
                </c:pt>
                <c:pt idx="22">
                  <c:v>138.82895714639585</c:v>
                </c:pt>
                <c:pt idx="2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EA-468C-BB75-E122D0C2DD81}"/>
            </c:ext>
          </c:extLst>
        </c:ser>
        <c:ser>
          <c:idx val="4"/>
          <c:order val="2"/>
          <c:tx>
            <c:strRef>
              <c:f>'5'!$S$4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'5'!$S$5:$S$28</c:f>
              <c:numCache>
                <c:formatCode>0</c:formatCode>
                <c:ptCount val="24"/>
                <c:pt idx="0">
                  <c:v>310.86899546969187</c:v>
                </c:pt>
                <c:pt idx="1">
                  <c:v>243.44511636430269</c:v>
                </c:pt>
                <c:pt idx="2">
                  <c:v>223.9131998130236</c:v>
                </c:pt>
                <c:pt idx="3">
                  <c:v>223.08698144300351</c:v>
                </c:pt>
                <c:pt idx="4">
                  <c:v>207.27149531043824</c:v>
                </c:pt>
                <c:pt idx="5">
                  <c:v>153.36974878615155</c:v>
                </c:pt>
                <c:pt idx="6">
                  <c:v>178.62982341399609</c:v>
                </c:pt>
                <c:pt idx="7">
                  <c:v>193.41430948419301</c:v>
                </c:pt>
                <c:pt idx="8">
                  <c:v>208.26226547607101</c:v>
                </c:pt>
                <c:pt idx="9">
                  <c:v>164.70393758058648</c:v>
                </c:pt>
                <c:pt idx="10">
                  <c:v>199.95665157499275</c:v>
                </c:pt>
                <c:pt idx="11">
                  <c:v>184.98090388287713</c:v>
                </c:pt>
                <c:pt idx="12">
                  <c:v>178.45395784245045</c:v>
                </c:pt>
                <c:pt idx="13">
                  <c:v>198.64269992663242</c:v>
                </c:pt>
                <c:pt idx="14">
                  <c:v>198.73145045476303</c:v>
                </c:pt>
                <c:pt idx="15">
                  <c:v>262.39610656385298</c:v>
                </c:pt>
                <c:pt idx="16">
                  <c:v>128.8845425475769</c:v>
                </c:pt>
                <c:pt idx="17">
                  <c:v>189.62393422655296</c:v>
                </c:pt>
                <c:pt idx="18">
                  <c:v>186.29958714772928</c:v>
                </c:pt>
                <c:pt idx="19">
                  <c:v>247.17194570135743</c:v>
                </c:pt>
                <c:pt idx="20">
                  <c:v>151.2099711530056</c:v>
                </c:pt>
                <c:pt idx="21">
                  <c:v>167.43970315398883</c:v>
                </c:pt>
                <c:pt idx="22">
                  <c:v>154.25439682932873</c:v>
                </c:pt>
                <c:pt idx="23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EA-468C-BB75-E122D0C2D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Kr/enhet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 2010=100</a:t>
            </a:r>
          </a:p>
        </c:rich>
      </c:tx>
      <c:layout>
        <c:manualLayout>
          <c:xMode val="edge"/>
          <c:yMode val="edge"/>
          <c:x val="1.6949152542372882E-4"/>
          <c:y val="6.5150025952225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Blad1!$A$2:$A$16</c:f>
              <c:numCache>
                <c:formatCode>0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Blad1!$B$2:$B$16</c:f>
              <c:numCache>
                <c:formatCode>#,##0</c:formatCode>
                <c:ptCount val="15"/>
                <c:pt idx="0">
                  <c:v>100</c:v>
                </c:pt>
                <c:pt idx="1">
                  <c:v>104.06030247567672</c:v>
                </c:pt>
                <c:pt idx="2">
                  <c:v>99.704805856142599</c:v>
                </c:pt>
                <c:pt idx="3">
                  <c:v>110.06813984588932</c:v>
                </c:pt>
                <c:pt idx="4">
                  <c:v>110.26827012025903</c:v>
                </c:pt>
                <c:pt idx="5">
                  <c:v>124.10722833891813</c:v>
                </c:pt>
                <c:pt idx="6">
                  <c:v>122.89921941661663</c:v>
                </c:pt>
                <c:pt idx="7">
                  <c:v>120.73204805811679</c:v>
                </c:pt>
                <c:pt idx="8">
                  <c:v>111.84074299634594</c:v>
                </c:pt>
                <c:pt idx="9">
                  <c:v>90.489439358583141</c:v>
                </c:pt>
                <c:pt idx="10">
                  <c:v>135.06340795427485</c:v>
                </c:pt>
                <c:pt idx="11">
                  <c:v>125.90693202016379</c:v>
                </c:pt>
                <c:pt idx="12">
                  <c:v>92.947218413056916</c:v>
                </c:pt>
                <c:pt idx="13">
                  <c:v>80.276195194451333</c:v>
                </c:pt>
                <c:pt idx="14">
                  <c:v>72.858003131398291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Blad1!$A$2:$A$16</c:f>
              <c:numCache>
                <c:formatCode>0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Blad1!$C$2:$C$16</c:f>
              <c:numCache>
                <c:formatCode>#,##0</c:formatCode>
                <c:ptCount val="15"/>
                <c:pt idx="0">
                  <c:v>100</c:v>
                </c:pt>
                <c:pt idx="1">
                  <c:v>90.648085712145047</c:v>
                </c:pt>
                <c:pt idx="2">
                  <c:v>102.68448970931468</c:v>
                </c:pt>
                <c:pt idx="3">
                  <c:v>128.41282982020419</c:v>
                </c:pt>
                <c:pt idx="4">
                  <c:v>141.51094665433243</c:v>
                </c:pt>
                <c:pt idx="5">
                  <c:v>128.70379235147067</c:v>
                </c:pt>
                <c:pt idx="6">
                  <c:v>127.4510423579728</c:v>
                </c:pt>
                <c:pt idx="7">
                  <c:v>136.47192987902682</c:v>
                </c:pt>
                <c:pt idx="8">
                  <c:v>135.08607389362567</c:v>
                </c:pt>
                <c:pt idx="9">
                  <c:v>108.58732723029976</c:v>
                </c:pt>
                <c:pt idx="10">
                  <c:v>138.06481701992536</c:v>
                </c:pt>
                <c:pt idx="11">
                  <c:v>141.01576386258341</c:v>
                </c:pt>
                <c:pt idx="12">
                  <c:v>119.28226363008972</c:v>
                </c:pt>
                <c:pt idx="13">
                  <c:v>109.88919164396005</c:v>
                </c:pt>
                <c:pt idx="14">
                  <c:v>97.144004175197722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Blad1!$A$2:$A$16</c:f>
              <c:numCache>
                <c:formatCode>0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Blad1!$D$2:$D$16</c:f>
              <c:numCache>
                <c:formatCode>#,##0</c:formatCode>
                <c:ptCount val="15"/>
                <c:pt idx="0">
                  <c:v>100</c:v>
                </c:pt>
                <c:pt idx="1">
                  <c:v>97.122948977298279</c:v>
                </c:pt>
                <c:pt idx="2">
                  <c:v>96.266709102482508</c:v>
                </c:pt>
                <c:pt idx="3">
                  <c:v>89.430363624785087</c:v>
                </c:pt>
                <c:pt idx="4">
                  <c:v>124.05180388529142</c:v>
                </c:pt>
                <c:pt idx="5">
                  <c:v>113.76495931067497</c:v>
                </c:pt>
                <c:pt idx="6">
                  <c:v>88.760547356445343</c:v>
                </c:pt>
                <c:pt idx="7">
                  <c:v>80.488032038744535</c:v>
                </c:pt>
                <c:pt idx="8">
                  <c:v>78.946406820950074</c:v>
                </c:pt>
                <c:pt idx="9">
                  <c:v>71.098845210315332</c:v>
                </c:pt>
                <c:pt idx="10">
                  <c:v>70.747499404620157</c:v>
                </c:pt>
                <c:pt idx="11">
                  <c:v>59.805792709577801</c:v>
                </c:pt>
                <c:pt idx="12">
                  <c:v>52.282810357344523</c:v>
                </c:pt>
                <c:pt idx="13">
                  <c:v>44.151907356948236</c:v>
                </c:pt>
                <c:pt idx="14">
                  <c:v>36.429001565699146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Blad1!$A$2:$A$16</c:f>
              <c:numCache>
                <c:formatCode>0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Blad1!$E$2:$E$16</c:f>
              <c:numCache>
                <c:formatCode>#,##0</c:formatCode>
                <c:ptCount val="15"/>
                <c:pt idx="0">
                  <c:v>100</c:v>
                </c:pt>
                <c:pt idx="1">
                  <c:v>90.648085712145061</c:v>
                </c:pt>
                <c:pt idx="2">
                  <c:v>89.848928495650341</c:v>
                </c:pt>
                <c:pt idx="3">
                  <c:v>73.837377146617428</c:v>
                </c:pt>
                <c:pt idx="4">
                  <c:v>77.187789084181318</c:v>
                </c:pt>
                <c:pt idx="5">
                  <c:v>90.092654646029459</c:v>
                </c:pt>
                <c:pt idx="6">
                  <c:v>101.96083388637824</c:v>
                </c:pt>
                <c:pt idx="7">
                  <c:v>100.16288431488208</c:v>
                </c:pt>
                <c:pt idx="8">
                  <c:v>90.876086073893632</c:v>
                </c:pt>
                <c:pt idx="9">
                  <c:v>86.869861784239816</c:v>
                </c:pt>
                <c:pt idx="10">
                  <c:v>102.04790823211876</c:v>
                </c:pt>
                <c:pt idx="11">
                  <c:v>94.010509241722289</c:v>
                </c:pt>
                <c:pt idx="12">
                  <c:v>85.6663529707008</c:v>
                </c:pt>
                <c:pt idx="13">
                  <c:v>73.925456196845857</c:v>
                </c:pt>
                <c:pt idx="14">
                  <c:v>72.372283110522318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Blad1!$A$2:$A$16</c:f>
              <c:numCache>
                <c:formatCode>0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Blad1!$F$2:$F$16</c:f>
              <c:numCache>
                <c:formatCode>#,##0</c:formatCode>
                <c:ptCount val="15"/>
                <c:pt idx="0">
                  <c:v>100</c:v>
                </c:pt>
                <c:pt idx="1">
                  <c:v>113.3101071401813</c:v>
                </c:pt>
                <c:pt idx="2">
                  <c:v>96.266709102482508</c:v>
                </c:pt>
                <c:pt idx="3">
                  <c:v>112.36122609267866</c:v>
                </c:pt>
                <c:pt idx="4">
                  <c:v>132.66651248843664</c:v>
                </c:pt>
                <c:pt idx="5">
                  <c:v>104.57183128556993</c:v>
                </c:pt>
                <c:pt idx="6">
                  <c:v>159.31380294746597</c:v>
                </c:pt>
                <c:pt idx="7">
                  <c:v>140.85405606780293</c:v>
                </c:pt>
                <c:pt idx="8">
                  <c:v>57.565088306942755</c:v>
                </c:pt>
                <c:pt idx="9">
                  <c:v>90.489439358583127</c:v>
                </c:pt>
                <c:pt idx="10">
                  <c:v>105.04931729776932</c:v>
                </c:pt>
                <c:pt idx="11" formatCode="0">
                  <c:v>106.743869389835</c:v>
                </c:pt>
                <c:pt idx="12">
                  <c:v>108.43842148189972</c:v>
                </c:pt>
                <c:pt idx="13">
                  <c:v>87.41185698951368</c:v>
                </c:pt>
                <c:pt idx="14">
                  <c:v>48.572002087598861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Ecstasy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4925" cap="rnd">
                <a:solidFill>
                  <a:srgbClr val="9CD0E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5A73-4C86-B669-47F69BE4B1D7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34925" cap="rnd">
                <a:solidFill>
                  <a:srgbClr val="9CD0E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73-4C86-B669-47F69BE4B1D7}"/>
              </c:ext>
            </c:extLst>
          </c:dPt>
          <c:cat>
            <c:numRef>
              <c:f>Blad1!$A$2:$A$16</c:f>
              <c:numCache>
                <c:formatCode>0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Blad1!$G$2:$G$16</c:f>
              <c:numCache>
                <c:formatCode>#,##0</c:formatCode>
                <c:ptCount val="15"/>
                <c:pt idx="0">
                  <c:v>100</c:v>
                </c:pt>
                <c:pt idx="1">
                  <c:v>184.53360305686667</c:v>
                </c:pt>
                <c:pt idx="2">
                  <c:v>236.73123507616307</c:v>
                </c:pt>
                <c:pt idx="3">
                  <c:v>288.92886709545945</c:v>
                </c:pt>
                <c:pt idx="4">
                  <c:v>385.93894542090663</c:v>
                </c:pt>
                <c:pt idx="5">
                  <c:v>173.7501196744854</c:v>
                </c:pt>
                <c:pt idx="6">
                  <c:v>143.38242265271941</c:v>
                </c:pt>
                <c:pt idx="7">
                  <c:v>150.24432647232311</c:v>
                </c:pt>
                <c:pt idx="8">
                  <c:v>184.20828258221684</c:v>
                </c:pt>
                <c:pt idx="9">
                  <c:v>180.97887871716628</c:v>
                </c:pt>
                <c:pt idx="10">
                  <c:v>90.042271969516534</c:v>
                </c:pt>
                <c:pt idx="11">
                  <c:v>88.134852414114633</c:v>
                </c:pt>
                <c:pt idx="12">
                  <c:v>81.3288161114248</c:v>
                </c:pt>
                <c:pt idx="13">
                  <c:v>64.435026009412937</c:v>
                </c:pt>
                <c:pt idx="14">
                  <c:v>43.714801878838983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noMultiLvlLbl val="0"/>
      </c:catAx>
      <c:valAx>
        <c:axId val="794152824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 2010=100</a:t>
            </a:r>
          </a:p>
        </c:rich>
      </c:tx>
      <c:layout>
        <c:manualLayout>
          <c:xMode val="edge"/>
          <c:yMode val="edge"/>
          <c:x val="1.6949152542372882E-4"/>
          <c:y val="6.5150025952225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Cigaretter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Blad1!$A$2:$A$9</c:f>
              <c:numCache>
                <c:formatCode>0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Blad1!$B$2:$B$9</c:f>
              <c:numCache>
                <c:formatCode>#,##0</c:formatCode>
                <c:ptCount val="8"/>
                <c:pt idx="0">
                  <c:v>100</c:v>
                </c:pt>
                <c:pt idx="1">
                  <c:v>107.89311814859934</c:v>
                </c:pt>
                <c:pt idx="2">
                  <c:v>106.00161550888538</c:v>
                </c:pt>
                <c:pt idx="3">
                  <c:v>95.888902119552341</c:v>
                </c:pt>
                <c:pt idx="4">
                  <c:v>103.24339287275279</c:v>
                </c:pt>
                <c:pt idx="5">
                  <c:v>121.25352907961613</c:v>
                </c:pt>
                <c:pt idx="6">
                  <c:v>111.70522665345565</c:v>
                </c:pt>
                <c:pt idx="7">
                  <c:v>124.14211730699758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Sprit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Blad1!$A$2:$A$9</c:f>
              <c:numCache>
                <c:formatCode>0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Blad1!$C$2:$C$9</c:f>
              <c:numCache>
                <c:formatCode>#,##0</c:formatCode>
                <c:ptCount val="8"/>
                <c:pt idx="0">
                  <c:v>100</c:v>
                </c:pt>
                <c:pt idx="1">
                  <c:v>98.084652862362958</c:v>
                </c:pt>
                <c:pt idx="2">
                  <c:v>96.365105008077535</c:v>
                </c:pt>
                <c:pt idx="3">
                  <c:v>95.88890211955227</c:v>
                </c:pt>
                <c:pt idx="4">
                  <c:v>101.67909904134736</c:v>
                </c:pt>
                <c:pt idx="5">
                  <c:v>99.601113172541716</c:v>
                </c:pt>
                <c:pt idx="6">
                  <c:v>98.406985385187042</c:v>
                </c:pt>
                <c:pt idx="7">
                  <c:v>93.106587980248108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Starköl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Blad1!$A$2:$A$9</c:f>
              <c:numCache>
                <c:formatCode>0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Blad1!$D$2:$D$9</c:f>
              <c:numCache>
                <c:formatCode>#,##0</c:formatCode>
                <c:ptCount val="8"/>
                <c:pt idx="0">
                  <c:v>100</c:v>
                </c:pt>
                <c:pt idx="1">
                  <c:v>114.43209500609012</c:v>
                </c:pt>
                <c:pt idx="2">
                  <c:v>112.42595584275715</c:v>
                </c:pt>
                <c:pt idx="3">
                  <c:v>115.0666825434627</c:v>
                </c:pt>
                <c:pt idx="4">
                  <c:v>103.24339287275271</c:v>
                </c:pt>
                <c:pt idx="5">
                  <c:v>115.47955150439621</c:v>
                </c:pt>
                <c:pt idx="6">
                  <c:v>95.747337131533342</c:v>
                </c:pt>
                <c:pt idx="7">
                  <c:v>77.58882331687343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noMultiLvlLbl val="0"/>
      </c:catAx>
      <c:valAx>
        <c:axId val="794152824"/>
        <c:scaling>
          <c:orientation val="minMax"/>
          <c:max val="1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  <c:pt idx="32" formatCode="0">
                  <c:v>2022</c:v>
                </c:pt>
              </c:numCache>
            </c:numRef>
          </c:cat>
          <c:val>
            <c:numRef>
              <c:f>Blad1!$B$2:$B$34</c:f>
              <c:numCache>
                <c:formatCode>0</c:formatCode>
                <c:ptCount val="33"/>
                <c:pt idx="0">
                  <c:v>100</c:v>
                </c:pt>
                <c:pt idx="1">
                  <c:v>83.981755397769263</c:v>
                </c:pt>
                <c:pt idx="2">
                  <c:v>75.838877512566327</c:v>
                </c:pt>
                <c:pt idx="3">
                  <c:v>59.002472277999964</c:v>
                </c:pt>
                <c:pt idx="4">
                  <c:v>62.667449913165122</c:v>
                </c:pt>
                <c:pt idx="5">
                  <c:v>56.014838519908771</c:v>
                </c:pt>
                <c:pt idx="6">
                  <c:v>55.794197149041082</c:v>
                </c:pt>
                <c:pt idx="7">
                  <c:v>48.304114439417098</c:v>
                </c:pt>
                <c:pt idx="8">
                  <c:v>49.179115738145164</c:v>
                </c:pt>
                <c:pt idx="9">
                  <c:v>46.729239434367486</c:v>
                </c:pt>
                <c:pt idx="10">
                  <c:v>38.85870538377462</c:v>
                </c:pt>
                <c:pt idx="11">
                  <c:v>36.300371374537285</c:v>
                </c:pt>
                <c:pt idx="12">
                  <c:v>35.825681879375352</c:v>
                </c:pt>
                <c:pt idx="13">
                  <c:v>32.913887585682197</c:v>
                </c:pt>
                <c:pt idx="14">
                  <c:v>31.582593997675488</c:v>
                </c:pt>
                <c:pt idx="15">
                  <c:v>29.542281640145283</c:v>
                </c:pt>
                <c:pt idx="16">
                  <c:v>27.071299472164885</c:v>
                </c:pt>
                <c:pt idx="17">
                  <c:v>26.560446048568672</c:v>
                </c:pt>
                <c:pt idx="18">
                  <c:v>25.71852457886439</c:v>
                </c:pt>
                <c:pt idx="19">
                  <c:v>24.432284399016805</c:v>
                </c:pt>
                <c:pt idx="20">
                  <c:v>23.620211003846077</c:v>
                </c:pt>
                <c:pt idx="21">
                  <c:v>23.513222255208266</c:v>
                </c:pt>
                <c:pt idx="22">
                  <c:v>23.371151164701793</c:v>
                </c:pt>
                <c:pt idx="23">
                  <c:v>22.167984166003194</c:v>
                </c:pt>
                <c:pt idx="24">
                  <c:v>21.657015642775761</c:v>
                </c:pt>
                <c:pt idx="25">
                  <c:v>22.261460007230049</c:v>
                </c:pt>
                <c:pt idx="26">
                  <c:v>22.413858341783389</c:v>
                </c:pt>
                <c:pt idx="27">
                  <c:v>20.690038884143991</c:v>
                </c:pt>
                <c:pt idx="28">
                  <c:v>19.829977664947673</c:v>
                </c:pt>
                <c:pt idx="29">
                  <c:v>21.246618914787156</c:v>
                </c:pt>
                <c:pt idx="30">
                  <c:v>21.056967120947593</c:v>
                </c:pt>
                <c:pt idx="31">
                  <c:v>23.930131211078962</c:v>
                </c:pt>
                <c:pt idx="32">
                  <c:v>23.22249986261393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0F-470E-828F-2D5741B44DE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  <c:pt idx="31" formatCode="0">
                  <c:v>2021</c:v>
                </c:pt>
                <c:pt idx="32" formatCode="0">
                  <c:v>2022</c:v>
                </c:pt>
              </c:numCache>
            </c:numRef>
          </c:cat>
          <c:val>
            <c:numRef>
              <c:f>Blad1!$C$2:$C$34</c:f>
              <c:numCache>
                <c:formatCode>0</c:formatCode>
                <c:ptCount val="33"/>
                <c:pt idx="0">
                  <c:v>100</c:v>
                </c:pt>
                <c:pt idx="1">
                  <c:v>91.372479971828511</c:v>
                </c:pt>
                <c:pt idx="2">
                  <c:v>83.672822254708052</c:v>
                </c:pt>
                <c:pt idx="3">
                  <c:v>63.917970193373584</c:v>
                </c:pt>
                <c:pt idx="4">
                  <c:v>72.994614797251131</c:v>
                </c:pt>
                <c:pt idx="5">
                  <c:v>81.42307994037813</c:v>
                </c:pt>
                <c:pt idx="6">
                  <c:v>54.668942645337502</c:v>
                </c:pt>
                <c:pt idx="7">
                  <c:v>50.287801852784987</c:v>
                </c:pt>
                <c:pt idx="8">
                  <c:v>55.464924212980961</c:v>
                </c:pt>
                <c:pt idx="9">
                  <c:v>73.278173236875716</c:v>
                </c:pt>
                <c:pt idx="10">
                  <c:v>39.795253249491971</c:v>
                </c:pt>
                <c:pt idx="11">
                  <c:v>38.859560447789136</c:v>
                </c:pt>
                <c:pt idx="12">
                  <c:v>38.039215686274517</c:v>
                </c:pt>
                <c:pt idx="13">
                  <c:v>41.051742116428755</c:v>
                </c:pt>
                <c:pt idx="14">
                  <c:v>37.182059181772594</c:v>
                </c:pt>
                <c:pt idx="15">
                  <c:v>44.416390285653158</c:v>
                </c:pt>
                <c:pt idx="16">
                  <c:v>36.517486454155232</c:v>
                </c:pt>
                <c:pt idx="17">
                  <c:v>35.726825238373891</c:v>
                </c:pt>
                <c:pt idx="18">
                  <c:v>34.539101497504163</c:v>
                </c:pt>
                <c:pt idx="19">
                  <c:v>38.182335038961909</c:v>
                </c:pt>
                <c:pt idx="20">
                  <c:v>37.745561543293555</c:v>
                </c:pt>
                <c:pt idx="21">
                  <c:v>33.326911344443374</c:v>
                </c:pt>
                <c:pt idx="22">
                  <c:v>36.336409929980903</c:v>
                </c:pt>
                <c:pt idx="23">
                  <c:v>39.657390307584542</c:v>
                </c:pt>
                <c:pt idx="24">
                  <c:v>36.418705540846602</c:v>
                </c:pt>
                <c:pt idx="25">
                  <c:v>38.091112174884309</c:v>
                </c:pt>
                <c:pt idx="26">
                  <c:v>32.80030338463483</c:v>
                </c:pt>
                <c:pt idx="27">
                  <c:v>26.470300518456426</c:v>
                </c:pt>
                <c:pt idx="28">
                  <c:v>26.073919001218027</c:v>
                </c:pt>
                <c:pt idx="29">
                  <c:v>24.840543289654761</c:v>
                </c:pt>
                <c:pt idx="30">
                  <c:v>24.717789949988088</c:v>
                </c:pt>
                <c:pt idx="31">
                  <c:v>27.218450421049567</c:v>
                </c:pt>
                <c:pt idx="32">
                  <c:v>25.116560458175364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0F-470E-828F-2D5741B44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Procent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#,##0</c:formatCode>
                <c:ptCount val="25"/>
                <c:pt idx="0">
                  <c:v>100</c:v>
                </c:pt>
                <c:pt idx="1">
                  <c:v>93</c:v>
                </c:pt>
                <c:pt idx="2">
                  <c:v>95</c:v>
                </c:pt>
                <c:pt idx="3">
                  <c:v>98</c:v>
                </c:pt>
                <c:pt idx="4">
                  <c:v>98</c:v>
                </c:pt>
                <c:pt idx="5">
                  <c:v>98</c:v>
                </c:pt>
                <c:pt idx="6">
                  <c:v>95</c:v>
                </c:pt>
                <c:pt idx="7">
                  <c:v>100</c:v>
                </c:pt>
                <c:pt idx="8">
                  <c:v>98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98</c:v>
                </c:pt>
                <c:pt idx="13">
                  <c:v>98</c:v>
                </c:pt>
                <c:pt idx="14">
                  <c:v>100</c:v>
                </c:pt>
                <c:pt idx="15">
                  <c:v>98</c:v>
                </c:pt>
                <c:pt idx="16">
                  <c:v>96</c:v>
                </c:pt>
                <c:pt idx="17">
                  <c:v>98</c:v>
                </c:pt>
                <c:pt idx="18">
                  <c:v>100</c:v>
                </c:pt>
                <c:pt idx="19">
                  <c:v>100</c:v>
                </c:pt>
                <c:pt idx="20">
                  <c:v>96.226415094339629</c:v>
                </c:pt>
                <c:pt idx="21">
                  <c:v>96.078431372549019</c:v>
                </c:pt>
                <c:pt idx="22">
                  <c:v>96.15384615384616</c:v>
                </c:pt>
                <c:pt idx="23">
                  <c:v>96.078431372549019</c:v>
                </c:pt>
                <c:pt idx="24">
                  <c:v>97.777777777777771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#,##0</c:formatCode>
                <c:ptCount val="25"/>
                <c:pt idx="0">
                  <c:v>48</c:v>
                </c:pt>
                <c:pt idx="1">
                  <c:v>62</c:v>
                </c:pt>
                <c:pt idx="2">
                  <c:v>62</c:v>
                </c:pt>
                <c:pt idx="3">
                  <c:v>71</c:v>
                </c:pt>
                <c:pt idx="4">
                  <c:v>79</c:v>
                </c:pt>
                <c:pt idx="5">
                  <c:v>79</c:v>
                </c:pt>
                <c:pt idx="6">
                  <c:v>67</c:v>
                </c:pt>
                <c:pt idx="7">
                  <c:v>73</c:v>
                </c:pt>
                <c:pt idx="8">
                  <c:v>83</c:v>
                </c:pt>
                <c:pt idx="9">
                  <c:v>95</c:v>
                </c:pt>
                <c:pt idx="10">
                  <c:v>92.682926829268297</c:v>
                </c:pt>
                <c:pt idx="11">
                  <c:v>90</c:v>
                </c:pt>
                <c:pt idx="12">
                  <c:v>92.857142857142861</c:v>
                </c:pt>
                <c:pt idx="13">
                  <c:v>90</c:v>
                </c:pt>
                <c:pt idx="14">
                  <c:v>92.682926829268297</c:v>
                </c:pt>
                <c:pt idx="15">
                  <c:v>98</c:v>
                </c:pt>
                <c:pt idx="16">
                  <c:v>95.918367346938766</c:v>
                </c:pt>
                <c:pt idx="17">
                  <c:v>96</c:v>
                </c:pt>
                <c:pt idx="18">
                  <c:v>100</c:v>
                </c:pt>
                <c:pt idx="19">
                  <c:v>94</c:v>
                </c:pt>
                <c:pt idx="20">
                  <c:v>96.226415094339629</c:v>
                </c:pt>
                <c:pt idx="21">
                  <c:v>86.274509803921575</c:v>
                </c:pt>
                <c:pt idx="22">
                  <c:v>82.692307692307693</c:v>
                </c:pt>
                <c:pt idx="23">
                  <c:v>90.196078431372555</c:v>
                </c:pt>
                <c:pt idx="24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Blad1!$D$2:$D$26</c:f>
              <c:numCache>
                <c:formatCode>0</c:formatCode>
                <c:ptCount val="25"/>
                <c:pt idx="0">
                  <c:v>100</c:v>
                </c:pt>
                <c:pt idx="1">
                  <c:v>98</c:v>
                </c:pt>
                <c:pt idx="2">
                  <c:v>95</c:v>
                </c:pt>
                <c:pt idx="3">
                  <c:v>98</c:v>
                </c:pt>
                <c:pt idx="4">
                  <c:v>98</c:v>
                </c:pt>
                <c:pt idx="5">
                  <c:v>98</c:v>
                </c:pt>
                <c:pt idx="6">
                  <c:v>93</c:v>
                </c:pt>
                <c:pt idx="7">
                  <c:v>100</c:v>
                </c:pt>
                <c:pt idx="8">
                  <c:v>98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90.476190476190482</c:v>
                </c:pt>
                <c:pt idx="13">
                  <c:v>95</c:v>
                </c:pt>
                <c:pt idx="14">
                  <c:v>95.121951219512198</c:v>
                </c:pt>
                <c:pt idx="15">
                  <c:v>100</c:v>
                </c:pt>
                <c:pt idx="16">
                  <c:v>95.918367346938766</c:v>
                </c:pt>
                <c:pt idx="17" formatCode="#,##0">
                  <c:v>98</c:v>
                </c:pt>
                <c:pt idx="18" formatCode="#,##0">
                  <c:v>100</c:v>
                </c:pt>
                <c:pt idx="19" formatCode="#,##0">
                  <c:v>98</c:v>
                </c:pt>
                <c:pt idx="20" formatCode="#,##0">
                  <c:v>96.226415094339629</c:v>
                </c:pt>
                <c:pt idx="21" formatCode="#,##0">
                  <c:v>94.117647058823522</c:v>
                </c:pt>
                <c:pt idx="22" formatCode="#,##0">
                  <c:v>88.461538461538453</c:v>
                </c:pt>
                <c:pt idx="23" formatCode="#,##0">
                  <c:v>94.117647058823522</c:v>
                </c:pt>
                <c:pt idx="24" formatCode="#,##0">
                  <c:v>93.333333333333329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Blad1!$E$2:$E$26</c:f>
              <c:numCache>
                <c:formatCode>0</c:formatCode>
                <c:ptCount val="25"/>
                <c:pt idx="0">
                  <c:v>48</c:v>
                </c:pt>
                <c:pt idx="1">
                  <c:v>52</c:v>
                </c:pt>
                <c:pt idx="2">
                  <c:v>59</c:v>
                </c:pt>
                <c:pt idx="3">
                  <c:v>62</c:v>
                </c:pt>
                <c:pt idx="4">
                  <c:v>62</c:v>
                </c:pt>
                <c:pt idx="5">
                  <c:v>69</c:v>
                </c:pt>
                <c:pt idx="6">
                  <c:v>69</c:v>
                </c:pt>
                <c:pt idx="7">
                  <c:v>68</c:v>
                </c:pt>
                <c:pt idx="8">
                  <c:v>79</c:v>
                </c:pt>
                <c:pt idx="9">
                  <c:v>86</c:v>
                </c:pt>
                <c:pt idx="10">
                  <c:v>80.487804878048792</c:v>
                </c:pt>
                <c:pt idx="11">
                  <c:v>69</c:v>
                </c:pt>
                <c:pt idx="12">
                  <c:v>61.904761904761905</c:v>
                </c:pt>
                <c:pt idx="13">
                  <c:v>86</c:v>
                </c:pt>
                <c:pt idx="14">
                  <c:v>80.487804878048792</c:v>
                </c:pt>
                <c:pt idx="15">
                  <c:v>91</c:v>
                </c:pt>
                <c:pt idx="16">
                  <c:v>91.83673469387756</c:v>
                </c:pt>
                <c:pt idx="17" formatCode="#,##0">
                  <c:v>94</c:v>
                </c:pt>
                <c:pt idx="18" formatCode="#,##0">
                  <c:v>96</c:v>
                </c:pt>
                <c:pt idx="19" formatCode="#,##0">
                  <c:v>94</c:v>
                </c:pt>
                <c:pt idx="20" formatCode="#,##0">
                  <c:v>98.113207547169807</c:v>
                </c:pt>
                <c:pt idx="21" formatCode="#,##0">
                  <c:v>96.078431372549019</c:v>
                </c:pt>
                <c:pt idx="22" formatCode="#,##0">
                  <c:v>94.230769230769226</c:v>
                </c:pt>
                <c:pt idx="23" formatCode="#,##0">
                  <c:v>98.039215686274503</c:v>
                </c:pt>
                <c:pt idx="24" formatCode="#,##0">
                  <c:v>93.333333333333329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Blad1!$F$2:$F$26</c:f>
              <c:numCache>
                <c:formatCode>#,##0</c:formatCode>
                <c:ptCount val="25"/>
                <c:pt idx="0">
                  <c:v>90</c:v>
                </c:pt>
                <c:pt idx="1">
                  <c:v>95</c:v>
                </c:pt>
                <c:pt idx="2">
                  <c:v>92</c:v>
                </c:pt>
                <c:pt idx="3">
                  <c:v>98</c:v>
                </c:pt>
                <c:pt idx="4">
                  <c:v>95</c:v>
                </c:pt>
                <c:pt idx="5">
                  <c:v>98</c:v>
                </c:pt>
                <c:pt idx="6">
                  <c:v>71</c:v>
                </c:pt>
                <c:pt idx="7">
                  <c:v>80</c:v>
                </c:pt>
                <c:pt idx="8">
                  <c:v>67</c:v>
                </c:pt>
                <c:pt idx="9">
                  <c:v>55</c:v>
                </c:pt>
                <c:pt idx="10">
                  <c:v>48.780487804878049</c:v>
                </c:pt>
                <c:pt idx="11">
                  <c:v>36</c:v>
                </c:pt>
                <c:pt idx="12">
                  <c:v>28.571428571428569</c:v>
                </c:pt>
                <c:pt idx="13">
                  <c:v>38</c:v>
                </c:pt>
                <c:pt idx="14">
                  <c:v>46.341463414634148</c:v>
                </c:pt>
                <c:pt idx="15">
                  <c:v>49</c:v>
                </c:pt>
                <c:pt idx="16">
                  <c:v>53.061224489795919</c:v>
                </c:pt>
                <c:pt idx="17">
                  <c:v>69</c:v>
                </c:pt>
                <c:pt idx="18">
                  <c:v>70</c:v>
                </c:pt>
                <c:pt idx="19">
                  <c:v>71</c:v>
                </c:pt>
                <c:pt idx="20">
                  <c:v>77.358490566037744</c:v>
                </c:pt>
                <c:pt idx="21">
                  <c:v>72.549019607843135</c:v>
                </c:pt>
                <c:pt idx="22">
                  <c:v>73.076923076923066</c:v>
                </c:pt>
                <c:pt idx="23">
                  <c:v>66.666666666666657</c:v>
                </c:pt>
                <c:pt idx="24">
                  <c:v>53.333333333333336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6D-4F3D-9CC8-E48FE299941D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Blad1!$G$2:$G$26</c:f>
              <c:numCache>
                <c:formatCode>0</c:formatCode>
                <c:ptCount val="25"/>
                <c:pt idx="0">
                  <c:v>43</c:v>
                </c:pt>
                <c:pt idx="1">
                  <c:v>36</c:v>
                </c:pt>
                <c:pt idx="2">
                  <c:v>41</c:v>
                </c:pt>
                <c:pt idx="3">
                  <c:v>33</c:v>
                </c:pt>
                <c:pt idx="4">
                  <c:v>24</c:v>
                </c:pt>
                <c:pt idx="5">
                  <c:v>10</c:v>
                </c:pt>
                <c:pt idx="6">
                  <c:v>10</c:v>
                </c:pt>
                <c:pt idx="7">
                  <c:v>23</c:v>
                </c:pt>
                <c:pt idx="8">
                  <c:v>14</c:v>
                </c:pt>
                <c:pt idx="9">
                  <c:v>19</c:v>
                </c:pt>
                <c:pt idx="10">
                  <c:v>19.512195121951219</c:v>
                </c:pt>
                <c:pt idx="11">
                  <c:v>17</c:v>
                </c:pt>
                <c:pt idx="12">
                  <c:v>11.904761904761903</c:v>
                </c:pt>
                <c:pt idx="13">
                  <c:v>11.904761904761903</c:v>
                </c:pt>
                <c:pt idx="14">
                  <c:v>7.3170731707317067</c:v>
                </c:pt>
                <c:pt idx="15">
                  <c:v>19</c:v>
                </c:pt>
                <c:pt idx="16">
                  <c:v>16.326530612244898</c:v>
                </c:pt>
                <c:pt idx="17" formatCode="#,##0">
                  <c:v>15</c:v>
                </c:pt>
                <c:pt idx="18" formatCode="#,##0">
                  <c:v>25</c:v>
                </c:pt>
                <c:pt idx="19">
                  <c:v>18</c:v>
                </c:pt>
                <c:pt idx="20">
                  <c:v>26.415094339622641</c:v>
                </c:pt>
                <c:pt idx="21">
                  <c:v>29</c:v>
                </c:pt>
                <c:pt idx="22">
                  <c:v>26.923076923076923</c:v>
                </c:pt>
                <c:pt idx="23" formatCode="#,##0">
                  <c:v>21.568627450980394</c:v>
                </c:pt>
                <c:pt idx="24" formatCode="#,##0">
                  <c:v>17.777777777777779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6D-4F3D-9CC8-E48FE299941D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Blad1!$H$2:$H$26</c:f>
              <c:numCache>
                <c:formatCode>0</c:formatCode>
                <c:ptCount val="25"/>
                <c:pt idx="0">
                  <c:v>29</c:v>
                </c:pt>
                <c:pt idx="1">
                  <c:v>24</c:v>
                </c:pt>
                <c:pt idx="2">
                  <c:v>44</c:v>
                </c:pt>
                <c:pt idx="3">
                  <c:v>48</c:v>
                </c:pt>
                <c:pt idx="4">
                  <c:v>43</c:v>
                </c:pt>
                <c:pt idx="5">
                  <c:v>48</c:v>
                </c:pt>
                <c:pt idx="6">
                  <c:v>50</c:v>
                </c:pt>
                <c:pt idx="7">
                  <c:v>43</c:v>
                </c:pt>
                <c:pt idx="8">
                  <c:v>24</c:v>
                </c:pt>
                <c:pt idx="9">
                  <c:v>31</c:v>
                </c:pt>
                <c:pt idx="10">
                  <c:v>21.951219512195124</c:v>
                </c:pt>
                <c:pt idx="11">
                  <c:v>17</c:v>
                </c:pt>
                <c:pt idx="12">
                  <c:v>11.904761904761903</c:v>
                </c:pt>
                <c:pt idx="13">
                  <c:v>14</c:v>
                </c:pt>
                <c:pt idx="14">
                  <c:v>7.3170731707317067</c:v>
                </c:pt>
                <c:pt idx="15">
                  <c:v>17</c:v>
                </c:pt>
                <c:pt idx="16">
                  <c:v>24.489795918367346</c:v>
                </c:pt>
                <c:pt idx="17" formatCode="#,##0">
                  <c:v>15</c:v>
                </c:pt>
                <c:pt idx="18" formatCode="#,##0">
                  <c:v>28</c:v>
                </c:pt>
                <c:pt idx="19" formatCode="#,##0">
                  <c:v>16</c:v>
                </c:pt>
                <c:pt idx="20" formatCode="#,##0">
                  <c:v>15.09433962264151</c:v>
                </c:pt>
                <c:pt idx="21" formatCode="#,##0">
                  <c:v>13.725490196078432</c:v>
                </c:pt>
                <c:pt idx="22" formatCode="#,##0">
                  <c:v>17.307692307692307</c:v>
                </c:pt>
                <c:pt idx="23" formatCode="#,##0">
                  <c:v>7.8431372549019605</c:v>
                </c:pt>
                <c:pt idx="24" formatCode="#,##0">
                  <c:v>2.2222222222222223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6D-4F3D-9CC8-E48FE299941D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Blad1!$I$2:$I$26</c:f>
              <c:numCache>
                <c:formatCode>0</c:formatCode>
                <c:ptCount val="25"/>
                <c:pt idx="0">
                  <c:v>62</c:v>
                </c:pt>
                <c:pt idx="1">
                  <c:v>67</c:v>
                </c:pt>
                <c:pt idx="2">
                  <c:v>72</c:v>
                </c:pt>
                <c:pt idx="3">
                  <c:v>62</c:v>
                </c:pt>
                <c:pt idx="4">
                  <c:v>55</c:v>
                </c:pt>
                <c:pt idx="5">
                  <c:v>52</c:v>
                </c:pt>
                <c:pt idx="6">
                  <c:v>57</c:v>
                </c:pt>
                <c:pt idx="7">
                  <c:v>48</c:v>
                </c:pt>
                <c:pt idx="8">
                  <c:v>43</c:v>
                </c:pt>
                <c:pt idx="9">
                  <c:v>57</c:v>
                </c:pt>
                <c:pt idx="10">
                  <c:v>43.902439024390247</c:v>
                </c:pt>
                <c:pt idx="11">
                  <c:v>29</c:v>
                </c:pt>
                <c:pt idx="12">
                  <c:v>28.571428571428569</c:v>
                </c:pt>
                <c:pt idx="13">
                  <c:v>21</c:v>
                </c:pt>
                <c:pt idx="14">
                  <c:v>24.390243902439025</c:v>
                </c:pt>
                <c:pt idx="15">
                  <c:v>32</c:v>
                </c:pt>
                <c:pt idx="16">
                  <c:v>30.612244897959183</c:v>
                </c:pt>
                <c:pt idx="17" formatCode="#,##0">
                  <c:v>30</c:v>
                </c:pt>
                <c:pt idx="18" formatCode="#,##0">
                  <c:v>38</c:v>
                </c:pt>
                <c:pt idx="19" formatCode="#,##0">
                  <c:v>43</c:v>
                </c:pt>
                <c:pt idx="20" formatCode="#,##0">
                  <c:v>47.169811320754718</c:v>
                </c:pt>
                <c:pt idx="21" formatCode="#,##0">
                  <c:v>45.098039215686278</c:v>
                </c:pt>
                <c:pt idx="22" formatCode="#,##0">
                  <c:v>48.07692307692308</c:v>
                </c:pt>
                <c:pt idx="23" formatCode="#,##0">
                  <c:v>37.254901960784316</c:v>
                </c:pt>
                <c:pt idx="24" formatCode="#,##0">
                  <c:v>24.444444444444443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6D-4F3D-9CC8-E48FE2999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22444444444444"/>
          <c:y val="0.15925044613697223"/>
          <c:w val="0.80654713658370447"/>
          <c:h val="0.71196242080767969"/>
        </c:manualLayout>
      </c:layout>
      <c:lineChart>
        <c:grouping val="standard"/>
        <c:varyColors val="0"/>
        <c:ser>
          <c:idx val="0"/>
          <c:order val="0"/>
          <c:tx>
            <c:strRef>
              <c:f>'3'!$B$3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'3'!$A$4:$A$40</c:f>
              <c:strCache>
                <c:ptCount val="3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23</c:v>
                </c:pt>
                <c:pt idx="35">
                  <c:v>22</c:v>
                </c:pt>
                <c:pt idx="36">
                  <c:v>24</c:v>
                </c:pt>
              </c:strCache>
            </c:strRef>
          </c:cat>
          <c:val>
            <c:numRef>
              <c:f>'3'!$B$4:$B$40</c:f>
              <c:numCache>
                <c:formatCode>0</c:formatCode>
                <c:ptCount val="37"/>
                <c:pt idx="0">
                  <c:v>234.94623655913981</c:v>
                </c:pt>
                <c:pt idx="1">
                  <c:v>187.62095916631219</c:v>
                </c:pt>
                <c:pt idx="2">
                  <c:v>175.99576067058481</c:v>
                </c:pt>
                <c:pt idx="3">
                  <c:v>155.32947442556562</c:v>
                </c:pt>
                <c:pt idx="4">
                  <c:v>151.72306303207498</c:v>
                </c:pt>
                <c:pt idx="5">
                  <c:v>153.39943342776203</c:v>
                </c:pt>
                <c:pt idx="6">
                  <c:v>133.4726520114134</c:v>
                </c:pt>
                <c:pt idx="7">
                  <c:v>146.55801365027065</c:v>
                </c:pt>
                <c:pt idx="8">
                  <c:v>137.68142801404605</c:v>
                </c:pt>
                <c:pt idx="9">
                  <c:v>128.73367184774602</c:v>
                </c:pt>
                <c:pt idx="10">
                  <c:v>145.21375825884181</c:v>
                </c:pt>
                <c:pt idx="11">
                  <c:v>144.54524352973036</c:v>
                </c:pt>
                <c:pt idx="12">
                  <c:v>127.34174303132548</c:v>
                </c:pt>
                <c:pt idx="13">
                  <c:v>124.34759818787676</c:v>
                </c:pt>
                <c:pt idx="14">
                  <c:v>121.72255818215135</c:v>
                </c:pt>
                <c:pt idx="15">
                  <c:v>119.42037323361259</c:v>
                </c:pt>
                <c:pt idx="16">
                  <c:v>118.97972343626854</c:v>
                </c:pt>
                <c:pt idx="17">
                  <c:v>118.44085446310757</c:v>
                </c:pt>
                <c:pt idx="18">
                  <c:v>116.85314193230595</c:v>
                </c:pt>
                <c:pt idx="19">
                  <c:v>114.32308698495748</c:v>
                </c:pt>
                <c:pt idx="20">
                  <c:v>110.522462562396</c:v>
                </c:pt>
                <c:pt idx="21">
                  <c:v>113.85003846025215</c:v>
                </c:pt>
                <c:pt idx="22">
                  <c:v>130.39061725129761</c:v>
                </c:pt>
                <c:pt idx="23">
                  <c:v>133.3044343833285</c:v>
                </c:pt>
                <c:pt idx="24">
                  <c:v>132.12921705919797</c:v>
                </c:pt>
                <c:pt idx="25">
                  <c:v>132.18811692033367</c:v>
                </c:pt>
                <c:pt idx="26">
                  <c:v>139.04988994864269</c:v>
                </c:pt>
                <c:pt idx="27">
                  <c:v>132.48763363650869</c:v>
                </c:pt>
                <c:pt idx="28">
                  <c:v>131.19805328192649</c:v>
                </c:pt>
                <c:pt idx="29">
                  <c:v>128.8845425475769</c:v>
                </c:pt>
                <c:pt idx="30">
                  <c:v>126.41595615103532</c:v>
                </c:pt>
                <c:pt idx="31">
                  <c:v>124.19972476515287</c:v>
                </c:pt>
                <c:pt idx="32">
                  <c:v>154.4824660633484</c:v>
                </c:pt>
                <c:pt idx="33">
                  <c:v>136.69381392231708</c:v>
                </c:pt>
                <c:pt idx="34">
                  <c:v>124.18444650587506</c:v>
                </c:pt>
                <c:pt idx="35">
                  <c:v>102.83626455288581</c:v>
                </c:pt>
                <c:pt idx="36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69-4EC8-AC23-8FF4B6A6A180}"/>
            </c:ext>
          </c:extLst>
        </c:ser>
        <c:ser>
          <c:idx val="1"/>
          <c:order val="1"/>
          <c:tx>
            <c:strRef>
              <c:f>'3'!$C$3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'3'!$A$4:$A$40</c:f>
              <c:strCache>
                <c:ptCount val="3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23</c:v>
                </c:pt>
                <c:pt idx="35">
                  <c:v>22</c:v>
                </c:pt>
                <c:pt idx="36">
                  <c:v>24</c:v>
                </c:pt>
              </c:strCache>
            </c:strRef>
          </c:cat>
          <c:val>
            <c:numRef>
              <c:f>'3'!$C$4:$C$40</c:f>
              <c:numCache>
                <c:formatCode>0</c:formatCode>
                <c:ptCount val="37"/>
                <c:pt idx="0">
                  <c:v>223.19892473118281</c:v>
                </c:pt>
                <c:pt idx="1">
                  <c:v>110.3652700978307</c:v>
                </c:pt>
                <c:pt idx="2">
                  <c:v>169.99590519317852</c:v>
                </c:pt>
                <c:pt idx="3">
                  <c:v>118.78136279602076</c:v>
                </c:pt>
                <c:pt idx="4">
                  <c:v>80.323974546392634</c:v>
                </c:pt>
                <c:pt idx="5">
                  <c:v>119.31067044381491</c:v>
                </c:pt>
                <c:pt idx="6">
                  <c:v>80.083591206848041</c:v>
                </c:pt>
                <c:pt idx="7">
                  <c:v>138.41590178081117</c:v>
                </c:pt>
                <c:pt idx="8">
                  <c:v>129.58252048380803</c:v>
                </c:pt>
                <c:pt idx="9">
                  <c:v>148.04372262490793</c:v>
                </c:pt>
                <c:pt idx="10">
                  <c:v>161.34862028760199</c:v>
                </c:pt>
                <c:pt idx="11">
                  <c:v>136.51495222252311</c:v>
                </c:pt>
                <c:pt idx="12">
                  <c:v>108.24048157662665</c:v>
                </c:pt>
                <c:pt idx="13">
                  <c:v>108.80414841439216</c:v>
                </c:pt>
                <c:pt idx="14">
                  <c:v>106.50723840938242</c:v>
                </c:pt>
                <c:pt idx="15">
                  <c:v>104.49282657941102</c:v>
                </c:pt>
                <c:pt idx="16">
                  <c:v>104.10725800673498</c:v>
                </c:pt>
                <c:pt idx="17">
                  <c:v>118.44085446310757</c:v>
                </c:pt>
                <c:pt idx="18">
                  <c:v>116.85314193230595</c:v>
                </c:pt>
                <c:pt idx="19">
                  <c:v>114.32308698495748</c:v>
                </c:pt>
                <c:pt idx="20">
                  <c:v>124.33777038269551</c:v>
                </c:pt>
                <c:pt idx="21">
                  <c:v>138.84151031738068</c:v>
                </c:pt>
                <c:pt idx="22">
                  <c:v>137.2532813171554</c:v>
                </c:pt>
                <c:pt idx="23">
                  <c:v>133.3044343833285</c:v>
                </c:pt>
                <c:pt idx="24">
                  <c:v>145.34213876511774</c:v>
                </c:pt>
                <c:pt idx="25">
                  <c:v>132.18811692033367</c:v>
                </c:pt>
                <c:pt idx="26">
                  <c:v>158.91415994130591</c:v>
                </c:pt>
                <c:pt idx="27">
                  <c:v>158.98516036381042</c:v>
                </c:pt>
                <c:pt idx="28">
                  <c:v>144.31785861011915</c:v>
                </c:pt>
                <c:pt idx="29">
                  <c:v>135.32876967495577</c:v>
                </c:pt>
                <c:pt idx="30">
                  <c:v>151.69914738124237</c:v>
                </c:pt>
                <c:pt idx="31">
                  <c:v>142.82968347992579</c:v>
                </c:pt>
                <c:pt idx="32">
                  <c:v>154.4824660633484</c:v>
                </c:pt>
                <c:pt idx="33">
                  <c:v>151.2099711530056</c:v>
                </c:pt>
                <c:pt idx="34">
                  <c:v>139.53308596165738</c:v>
                </c:pt>
                <c:pt idx="35">
                  <c:v>123.40351746346298</c:v>
                </c:pt>
                <c:pt idx="36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69-4EC8-AC23-8FF4B6A6A1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6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9779912382913232"/>
          <c:y val="0.73565058304158515"/>
          <c:w val="0.6274390048723989"/>
          <c:h val="0.12165291606988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000644886870377"/>
          <c:y val="0.14815852477108238"/>
          <c:w val="0.80414153056199678"/>
          <c:h val="0.72305443548828385"/>
        </c:manualLayout>
      </c:layout>
      <c:lineChart>
        <c:grouping val="standard"/>
        <c:varyColors val="0"/>
        <c:ser>
          <c:idx val="0"/>
          <c:order val="0"/>
          <c:tx>
            <c:strRef>
              <c:f>'3'!$E$3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'3'!$A$4:$A$40</c:f>
              <c:strCache>
                <c:ptCount val="3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23</c:v>
                </c:pt>
                <c:pt idx="35">
                  <c:v>22</c:v>
                </c:pt>
                <c:pt idx="36">
                  <c:v>24</c:v>
                </c:pt>
              </c:strCache>
            </c:strRef>
          </c:cat>
          <c:val>
            <c:numRef>
              <c:f>'3'!$E$4:$E$40</c:f>
              <c:numCache>
                <c:formatCode>0</c:formatCode>
                <c:ptCount val="37"/>
                <c:pt idx="0">
                  <c:v>1879.5698924731184</c:v>
                </c:pt>
                <c:pt idx="1">
                  <c:v>1986.5748617609527</c:v>
                </c:pt>
                <c:pt idx="2">
                  <c:v>2399.9421909625203</c:v>
                </c:pt>
                <c:pt idx="3">
                  <c:v>1827.4055814772425</c:v>
                </c:pt>
                <c:pt idx="4">
                  <c:v>1784.9772121420583</c:v>
                </c:pt>
                <c:pt idx="5">
                  <c:v>1704.4381491973559</c:v>
                </c:pt>
                <c:pt idx="6">
                  <c:v>1668.4081501426676</c:v>
                </c:pt>
                <c:pt idx="7">
                  <c:v>1628.4223738918961</c:v>
                </c:pt>
                <c:pt idx="8">
                  <c:v>1619.7815060476005</c:v>
                </c:pt>
                <c:pt idx="9">
                  <c:v>1770.0879879065078</c:v>
                </c:pt>
                <c:pt idx="10">
                  <c:v>1532.8118927322189</c:v>
                </c:pt>
                <c:pt idx="11">
                  <c:v>1766.6640875855931</c:v>
                </c:pt>
                <c:pt idx="12">
                  <c:v>1432.5946091024116</c:v>
                </c:pt>
                <c:pt idx="13">
                  <c:v>1554.3449773484595</c:v>
                </c:pt>
                <c:pt idx="14">
                  <c:v>1217.2255818215135</c:v>
                </c:pt>
                <c:pt idx="15">
                  <c:v>1194.2037323361258</c:v>
                </c:pt>
                <c:pt idx="16">
                  <c:v>1189.7972343626855</c:v>
                </c:pt>
                <c:pt idx="17">
                  <c:v>1184.4085446310758</c:v>
                </c:pt>
                <c:pt idx="18">
                  <c:v>1168.5314193230595</c:v>
                </c:pt>
                <c:pt idx="19">
                  <c:v>1143.2308698495749</c:v>
                </c:pt>
                <c:pt idx="20">
                  <c:v>1174.3011647254575</c:v>
                </c:pt>
                <c:pt idx="21">
                  <c:v>1110.7320825390455</c:v>
                </c:pt>
                <c:pt idx="22">
                  <c:v>1235.2795318543986</c:v>
                </c:pt>
                <c:pt idx="23">
                  <c:v>1199.7399094499565</c:v>
                </c:pt>
                <c:pt idx="24">
                  <c:v>1189.1629535327816</c:v>
                </c:pt>
                <c:pt idx="25">
                  <c:v>1189.693052283003</c:v>
                </c:pt>
                <c:pt idx="26">
                  <c:v>1191.8561995597945</c:v>
                </c:pt>
                <c:pt idx="27">
                  <c:v>1192.3887027285782</c:v>
                </c:pt>
                <c:pt idx="28">
                  <c:v>1180.7824795373383</c:v>
                </c:pt>
                <c:pt idx="29">
                  <c:v>1159.9608829281922</c:v>
                </c:pt>
                <c:pt idx="30">
                  <c:v>1137.7436053593178</c:v>
                </c:pt>
                <c:pt idx="31">
                  <c:v>1111.5875366481182</c:v>
                </c:pt>
                <c:pt idx="32">
                  <c:v>1112.2737556561085</c:v>
                </c:pt>
                <c:pt idx="33">
                  <c:v>1088.7117923016403</c:v>
                </c:pt>
                <c:pt idx="34">
                  <c:v>1004.638218923933</c:v>
                </c:pt>
                <c:pt idx="35">
                  <c:v>925.5263809759723</c:v>
                </c:pt>
                <c:pt idx="36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87-4842-B559-998BC422869A}"/>
            </c:ext>
          </c:extLst>
        </c:ser>
        <c:ser>
          <c:idx val="1"/>
          <c:order val="1"/>
          <c:tx>
            <c:strRef>
              <c:f>'3'!$D$3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'3'!$A$4:$A$40</c:f>
              <c:strCache>
                <c:ptCount val="3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23</c:v>
                </c:pt>
                <c:pt idx="35">
                  <c:v>22</c:v>
                </c:pt>
                <c:pt idx="36">
                  <c:v>24</c:v>
                </c:pt>
              </c:strCache>
            </c:strRef>
          </c:cat>
          <c:val>
            <c:numRef>
              <c:f>'3'!$D$4:$D$40</c:f>
              <c:numCache>
                <c:formatCode>0</c:formatCode>
                <c:ptCount val="37"/>
                <c:pt idx="0">
                  <c:v>939.78494623655922</c:v>
                </c:pt>
                <c:pt idx="1">
                  <c:v>882.92216078264562</c:v>
                </c:pt>
                <c:pt idx="2">
                  <c:v>799.98073032084005</c:v>
                </c:pt>
                <c:pt idx="3">
                  <c:v>730.96223259089697</c:v>
                </c:pt>
                <c:pt idx="4">
                  <c:v>624.74202424972043</c:v>
                </c:pt>
                <c:pt idx="5">
                  <c:v>617.00661000944285</c:v>
                </c:pt>
                <c:pt idx="6">
                  <c:v>500.52244504280026</c:v>
                </c:pt>
                <c:pt idx="7">
                  <c:v>488.52671216756886</c:v>
                </c:pt>
                <c:pt idx="8">
                  <c:v>445.43991416309012</c:v>
                </c:pt>
                <c:pt idx="9">
                  <c:v>482.75126942904762</c:v>
                </c:pt>
                <c:pt idx="10">
                  <c:v>484.04586086280597</c:v>
                </c:pt>
                <c:pt idx="11">
                  <c:v>417.57514797477654</c:v>
                </c:pt>
                <c:pt idx="12">
                  <c:v>397.94294697289212</c:v>
                </c:pt>
                <c:pt idx="13">
                  <c:v>388.58624433711486</c:v>
                </c:pt>
                <c:pt idx="14">
                  <c:v>380.38299431922297</c:v>
                </c:pt>
                <c:pt idx="15">
                  <c:v>373.18866635503935</c:v>
                </c:pt>
                <c:pt idx="16">
                  <c:v>371.81163573833919</c:v>
                </c:pt>
                <c:pt idx="17">
                  <c:v>370.12767019721116</c:v>
                </c:pt>
                <c:pt idx="18">
                  <c:v>365.16606853845605</c:v>
                </c:pt>
                <c:pt idx="19">
                  <c:v>321.53368214519293</c:v>
                </c:pt>
                <c:pt idx="20">
                  <c:v>345.38269550748754</c:v>
                </c:pt>
                <c:pt idx="21">
                  <c:v>347.10377579345169</c:v>
                </c:pt>
                <c:pt idx="22">
                  <c:v>343.13320329288848</c:v>
                </c:pt>
                <c:pt idx="23">
                  <c:v>333.26108595832125</c:v>
                </c:pt>
                <c:pt idx="24">
                  <c:v>330.3230426479949</c:v>
                </c:pt>
                <c:pt idx="25">
                  <c:v>330.47029230083422</c:v>
                </c:pt>
                <c:pt idx="26">
                  <c:v>331.07116654438732</c:v>
                </c:pt>
                <c:pt idx="27">
                  <c:v>331.21908409127172</c:v>
                </c:pt>
                <c:pt idx="28">
                  <c:v>327.99513320481623</c:v>
                </c:pt>
                <c:pt idx="29">
                  <c:v>322.21135636894229</c:v>
                </c:pt>
                <c:pt idx="30">
                  <c:v>303.39829476248474</c:v>
                </c:pt>
                <c:pt idx="31">
                  <c:v>248.39944953030573</c:v>
                </c:pt>
                <c:pt idx="32">
                  <c:v>247.17194570135743</c:v>
                </c:pt>
                <c:pt idx="33">
                  <c:v>241.93595384480898</c:v>
                </c:pt>
                <c:pt idx="34">
                  <c:v>223.25293753865179</c:v>
                </c:pt>
                <c:pt idx="35">
                  <c:v>205.67252910577162</c:v>
                </c:pt>
                <c:pt idx="36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87-4842-B559-998BC4228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6"/>
        <c:noMultiLvlLbl val="0"/>
      </c:catAx>
      <c:valAx>
        <c:axId val="841337192"/>
        <c:scaling>
          <c:orientation val="minMax"/>
          <c:max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5876484950043033"/>
          <c:y val="0.12878598666097907"/>
          <c:w val="0.67119944147900712"/>
          <c:h val="0.1491111212532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22444444444444"/>
          <c:y val="0.15927772478404018"/>
          <c:w val="0.81056528567420538"/>
          <c:h val="0.711935235475326"/>
        </c:manualLayout>
      </c:layout>
      <c:lineChart>
        <c:grouping val="standard"/>
        <c:varyColors val="0"/>
        <c:ser>
          <c:idx val="0"/>
          <c:order val="0"/>
          <c:tx>
            <c:strRef>
              <c:f>'3'!$G$3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'3'!$A$4:$A$40</c:f>
              <c:strCache>
                <c:ptCount val="3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23</c:v>
                </c:pt>
                <c:pt idx="35">
                  <c:v>22</c:v>
                </c:pt>
                <c:pt idx="36">
                  <c:v>24</c:v>
                </c:pt>
              </c:strCache>
            </c:strRef>
          </c:cat>
          <c:val>
            <c:numRef>
              <c:f>'3'!$G$4:$G$40</c:f>
              <c:numCache>
                <c:formatCode>0</c:formatCode>
                <c:ptCount val="37"/>
                <c:pt idx="0">
                  <c:v>3994.0860215053767</c:v>
                </c:pt>
                <c:pt idx="1">
                  <c:v>4414.6108039132278</c:v>
                </c:pt>
                <c:pt idx="2">
                  <c:v>3999.9036516042001</c:v>
                </c:pt>
                <c:pt idx="3">
                  <c:v>3654.8111629544851</c:v>
                </c:pt>
                <c:pt idx="4">
                  <c:v>3346.8322727663594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9E-42DC-BC54-0E5AD6AF2FD4}"/>
            </c:ext>
          </c:extLst>
        </c:ser>
        <c:ser>
          <c:idx val="1"/>
          <c:order val="1"/>
          <c:tx>
            <c:strRef>
              <c:f>'3'!$H$3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'3'!$A$4:$A$40</c:f>
              <c:strCache>
                <c:ptCount val="3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23</c:v>
                </c:pt>
                <c:pt idx="35">
                  <c:v>22</c:v>
                </c:pt>
                <c:pt idx="36">
                  <c:v>24</c:v>
                </c:pt>
              </c:strCache>
            </c:strRef>
          </c:cat>
          <c:val>
            <c:numRef>
              <c:f>'3'!$H$4:$H$40</c:f>
              <c:numCache>
                <c:formatCode>General</c:formatCode>
                <c:ptCount val="37"/>
                <c:pt idx="5" formatCode="0">
                  <c:v>2556.657223796034</c:v>
                </c:pt>
                <c:pt idx="6" formatCode="0">
                  <c:v>2919.7142627496683</c:v>
                </c:pt>
                <c:pt idx="7" formatCode="0">
                  <c:v>3256.8447477837922</c:v>
                </c:pt>
                <c:pt idx="8" formatCode="0">
                  <c:v>2186.7050331642604</c:v>
                </c:pt>
                <c:pt idx="9" formatCode="0">
                  <c:v>2011.4636226210316</c:v>
                </c:pt>
                <c:pt idx="10" formatCode="0">
                  <c:v>2218.5435289545276</c:v>
                </c:pt>
                <c:pt idx="11" formatCode="0">
                  <c:v>2931.0563271306432</c:v>
                </c:pt>
                <c:pt idx="12" formatCode="0">
                  <c:v>1591.7717878915685</c:v>
                </c:pt>
                <c:pt idx="13" formatCode="0">
                  <c:v>1554.3449773484595</c:v>
                </c:pt>
                <c:pt idx="14" formatCode="0">
                  <c:v>1521.5319772768919</c:v>
                </c:pt>
                <c:pt idx="15" formatCode="0">
                  <c:v>1642.0301319621731</c:v>
                </c:pt>
                <c:pt idx="16" formatCode="0">
                  <c:v>1487.2465429533568</c:v>
                </c:pt>
                <c:pt idx="17" formatCode="0">
                  <c:v>1776.6128169466135</c:v>
                </c:pt>
                <c:pt idx="18" formatCode="0">
                  <c:v>1460.6642741538242</c:v>
                </c:pt>
                <c:pt idx="19" formatCode="0">
                  <c:v>1429.0385873119687</c:v>
                </c:pt>
                <c:pt idx="20" formatCode="0">
                  <c:v>1381.5307820299502</c:v>
                </c:pt>
                <c:pt idx="21" formatCode="0">
                  <c:v>1527.2566134911874</c:v>
                </c:pt>
                <c:pt idx="22" formatCode="0">
                  <c:v>1509.7860944887093</c:v>
                </c:pt>
                <c:pt idx="23" formatCode="0">
                  <c:v>1333.044343833285</c:v>
                </c:pt>
                <c:pt idx="24" formatCode="0">
                  <c:v>1453.4213876511776</c:v>
                </c:pt>
                <c:pt idx="25" formatCode="0">
                  <c:v>1586.2574030440041</c:v>
                </c:pt>
                <c:pt idx="26" formatCode="0">
                  <c:v>1456.7131327953043</c:v>
                </c:pt>
                <c:pt idx="27" formatCode="0">
                  <c:v>1523.6077868198499</c:v>
                </c:pt>
                <c:pt idx="28" formatCode="0">
                  <c:v>1311.9805328192649</c:v>
                </c:pt>
                <c:pt idx="29" formatCode="0">
                  <c:v>1058.7865170283444</c:v>
                </c:pt>
                <c:pt idx="30" formatCode="0">
                  <c:v>1042.9316382460413</c:v>
                </c:pt>
                <c:pt idx="31" formatCode="0">
                  <c:v>993.59779812122292</c:v>
                </c:pt>
                <c:pt idx="32" formatCode="0">
                  <c:v>988.68778280542972</c:v>
                </c:pt>
                <c:pt idx="33" formatCode="0">
                  <c:v>1088.7117923016403</c:v>
                </c:pt>
                <c:pt idx="34" formatCode="0">
                  <c:v>1004.638218923933</c:v>
                </c:pt>
                <c:pt idx="35" formatCode="0">
                  <c:v>822.69011642308647</c:v>
                </c:pt>
                <c:pt idx="36" formatCode="0">
                  <c:v>850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9E-42DC-BC54-0E5AD6AF2FD4}"/>
            </c:ext>
          </c:extLst>
        </c:ser>
        <c:ser>
          <c:idx val="2"/>
          <c:order val="2"/>
          <c:tx>
            <c:strRef>
              <c:f>'3'!$F$3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'3'!$A$4:$A$40</c:f>
              <c:strCache>
                <c:ptCount val="3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23</c:v>
                </c:pt>
                <c:pt idx="35">
                  <c:v>22</c:v>
                </c:pt>
                <c:pt idx="36">
                  <c:v>24</c:v>
                </c:pt>
              </c:strCache>
            </c:strRef>
          </c:cat>
          <c:val>
            <c:numRef>
              <c:f>'3'!$F$4:$F$40</c:f>
              <c:numCache>
                <c:formatCode>General</c:formatCode>
                <c:ptCount val="37"/>
                <c:pt idx="5" formatCode="0">
                  <c:v>4048.0406043437201</c:v>
                </c:pt>
                <c:pt idx="6" formatCode="0">
                  <c:v>4171.0203753566684</c:v>
                </c:pt>
                <c:pt idx="7" formatCode="0">
                  <c:v>3663.9503412567665</c:v>
                </c:pt>
                <c:pt idx="8" formatCode="0">
                  <c:v>2834.6176355833009</c:v>
                </c:pt>
                <c:pt idx="9" formatCode="0">
                  <c:v>2574.6734369549204</c:v>
                </c:pt>
                <c:pt idx="10" formatCode="0">
                  <c:v>3025.2866303925375</c:v>
                </c:pt>
                <c:pt idx="11" formatCode="0">
                  <c:v>2810.6019575225346</c:v>
                </c:pt>
                <c:pt idx="12" formatCode="0">
                  <c:v>3581.486522756029</c:v>
                </c:pt>
                <c:pt idx="13" formatCode="0">
                  <c:v>3108.6899546969189</c:v>
                </c:pt>
                <c:pt idx="14" formatCode="0">
                  <c:v>2434.451163643027</c:v>
                </c:pt>
                <c:pt idx="15" formatCode="0">
                  <c:v>2985.5093308403148</c:v>
                </c:pt>
                <c:pt idx="16" formatCode="0">
                  <c:v>2974.4930859067135</c:v>
                </c:pt>
                <c:pt idx="17" formatCode="0">
                  <c:v>1998.6894190649402</c:v>
                </c:pt>
                <c:pt idx="18" formatCode="0">
                  <c:v>2190.9964112307366</c:v>
                </c:pt>
                <c:pt idx="19" formatCode="0">
                  <c:v>2143.5578809679528</c:v>
                </c:pt>
                <c:pt idx="20" formatCode="0">
                  <c:v>2763.0615640599003</c:v>
                </c:pt>
                <c:pt idx="21" formatCode="0">
                  <c:v>2776.8302063476135</c:v>
                </c:pt>
                <c:pt idx="22" formatCode="0">
                  <c:v>3431.3320329288849</c:v>
                </c:pt>
                <c:pt idx="23" formatCode="0">
                  <c:v>3332.6108595832125</c:v>
                </c:pt>
                <c:pt idx="24" formatCode="0">
                  <c:v>2642.5843411839592</c:v>
                </c:pt>
                <c:pt idx="25" formatCode="0">
                  <c:v>1553.2103738139208</c:v>
                </c:pt>
                <c:pt idx="26" formatCode="0">
                  <c:v>1456.7131327953043</c:v>
                </c:pt>
                <c:pt idx="27" formatCode="0">
                  <c:v>1656.0954204563586</c:v>
                </c:pt>
                <c:pt idx="28" formatCode="0">
                  <c:v>1558.6328729892866</c:v>
                </c:pt>
                <c:pt idx="29" formatCode="0">
                  <c:v>1739.9413243922882</c:v>
                </c:pt>
                <c:pt idx="30" formatCode="0">
                  <c:v>1264.1595615103531</c:v>
                </c:pt>
                <c:pt idx="31" formatCode="0">
                  <c:v>1241.9972476515286</c:v>
                </c:pt>
                <c:pt idx="32" formatCode="0">
                  <c:v>1235.8597285067872</c:v>
                </c:pt>
                <c:pt idx="33" formatCode="0">
                  <c:v>1209.6797692240448</c:v>
                </c:pt>
                <c:pt idx="34" formatCode="0">
                  <c:v>1004.638218923933</c:v>
                </c:pt>
                <c:pt idx="35" formatCode="0">
                  <c:v>1028.3626455288581</c:v>
                </c:pt>
                <c:pt idx="36" formatCode="0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9E-42DC-BC54-0E5AD6AF2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6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0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6743828493761675"/>
          <c:y val="0.74642240185031383"/>
          <c:w val="0.75785695877378323"/>
          <c:h val="0.105035356419372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22444444444444"/>
          <c:y val="0.15925044613697223"/>
          <c:w val="0.82694296232786313"/>
          <c:h val="0.71196242080767969"/>
        </c:manualLayout>
      </c:layout>
      <c:lineChart>
        <c:grouping val="standard"/>
        <c:varyColors val="0"/>
        <c:ser>
          <c:idx val="0"/>
          <c:order val="0"/>
          <c:tx>
            <c:strRef>
              <c:f>'3'!$I$15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'3'!$A$16:$A$40</c:f>
              <c:strCache>
                <c:ptCount val="25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23</c:v>
                </c:pt>
                <c:pt idx="23">
                  <c:v>22</c:v>
                </c:pt>
                <c:pt idx="24">
                  <c:v>24</c:v>
                </c:pt>
              </c:strCache>
            </c:strRef>
          </c:cat>
          <c:val>
            <c:numRef>
              <c:f>'3'!$I$16:$I$40</c:f>
              <c:numCache>
                <c:formatCode>0</c:formatCode>
                <c:ptCount val="25"/>
                <c:pt idx="0">
                  <c:v>238.76576818373528</c:v>
                </c:pt>
                <c:pt idx="1">
                  <c:v>233.15174660226893</c:v>
                </c:pt>
                <c:pt idx="2">
                  <c:v>228.22979659153378</c:v>
                </c:pt>
                <c:pt idx="3">
                  <c:v>186.59433317751967</c:v>
                </c:pt>
                <c:pt idx="4">
                  <c:v>181.44407824030952</c:v>
                </c:pt>
                <c:pt idx="5">
                  <c:v>148.05106807888447</c:v>
                </c:pt>
                <c:pt idx="6">
                  <c:v>146.06642741538244</c:v>
                </c:pt>
                <c:pt idx="7">
                  <c:v>142.90385873119686</c:v>
                </c:pt>
                <c:pt idx="8">
                  <c:v>145.06073211314475</c:v>
                </c:pt>
                <c:pt idx="9">
                  <c:v>162.4445670713354</c:v>
                </c:pt>
                <c:pt idx="10">
                  <c:v>164.70393758058648</c:v>
                </c:pt>
                <c:pt idx="11">
                  <c:v>153.30009954082777</c:v>
                </c:pt>
                <c:pt idx="12">
                  <c:v>165.16152132399745</c:v>
                </c:pt>
                <c:pt idx="13">
                  <c:v>145.40692861236704</c:v>
                </c:pt>
                <c:pt idx="14">
                  <c:v>165.53558327219366</c:v>
                </c:pt>
                <c:pt idx="15">
                  <c:v>149.04858784107228</c:v>
                </c:pt>
                <c:pt idx="16">
                  <c:v>139.3979316120469</c:v>
                </c:pt>
                <c:pt idx="17">
                  <c:v>141.7729968023346</c:v>
                </c:pt>
                <c:pt idx="18">
                  <c:v>189.62393422655296</c:v>
                </c:pt>
                <c:pt idx="19">
                  <c:v>186.29958714772928</c:v>
                </c:pt>
                <c:pt idx="20">
                  <c:v>185.37895927601807</c:v>
                </c:pt>
                <c:pt idx="21">
                  <c:v>181.45196538360673</c:v>
                </c:pt>
                <c:pt idx="22">
                  <c:v>139.53308596165738</c:v>
                </c:pt>
                <c:pt idx="23">
                  <c:v>138.82895714639585</c:v>
                </c:pt>
                <c:pt idx="24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69-4EC8-AC23-8FF4B6A6A180}"/>
            </c:ext>
          </c:extLst>
        </c:ser>
        <c:ser>
          <c:idx val="1"/>
          <c:order val="1"/>
          <c:tx>
            <c:strRef>
              <c:f>'3'!$J$15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'3'!$A$16:$A$40</c:f>
              <c:strCache>
                <c:ptCount val="25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23</c:v>
                </c:pt>
                <c:pt idx="23">
                  <c:v>22</c:v>
                </c:pt>
                <c:pt idx="24">
                  <c:v>24</c:v>
                </c:pt>
              </c:strCache>
            </c:strRef>
          </c:cat>
          <c:val>
            <c:numRef>
              <c:f>'3'!$J$16:$J$40</c:f>
              <c:numCache>
                <c:formatCode>0</c:formatCode>
                <c:ptCount val="25"/>
                <c:pt idx="0">
                  <c:v>127.34174303132548</c:v>
                </c:pt>
                <c:pt idx="1">
                  <c:v>155.43449773484593</c:v>
                </c:pt>
                <c:pt idx="2">
                  <c:v>152.15319772768919</c:v>
                </c:pt>
                <c:pt idx="3">
                  <c:v>134.34791988781416</c:v>
                </c:pt>
                <c:pt idx="4">
                  <c:v>133.85218886580211</c:v>
                </c:pt>
                <c:pt idx="5">
                  <c:v>88.83064084733067</c:v>
                </c:pt>
                <c:pt idx="6">
                  <c:v>124.15646330307506</c:v>
                </c:pt>
                <c:pt idx="7">
                  <c:v>142.90385873119686</c:v>
                </c:pt>
                <c:pt idx="8">
                  <c:v>154.73144758735441</c:v>
                </c:pt>
                <c:pt idx="9">
                  <c:v>155.50249155546635</c:v>
                </c:pt>
                <c:pt idx="10">
                  <c:v>167.44900320692958</c:v>
                </c:pt>
                <c:pt idx="11">
                  <c:v>166.63054297916062</c:v>
                </c:pt>
                <c:pt idx="12">
                  <c:v>158.55506047103754</c:v>
                </c:pt>
                <c:pt idx="13">
                  <c:v>264.37623384066734</c:v>
                </c:pt>
                <c:pt idx="14">
                  <c:v>66.214233308877468</c:v>
                </c:pt>
                <c:pt idx="15">
                  <c:v>149.04858784107228</c:v>
                </c:pt>
                <c:pt idx="16">
                  <c:v>155.7976882722877</c:v>
                </c:pt>
                <c:pt idx="17">
                  <c:v>144.99511036602402</c:v>
                </c:pt>
                <c:pt idx="18">
                  <c:v>158.01994518879414</c:v>
                </c:pt>
                <c:pt idx="19">
                  <c:v>130.40971100341051</c:v>
                </c:pt>
                <c:pt idx="20">
                  <c:v>139.03421945701356</c:v>
                </c:pt>
                <c:pt idx="21">
                  <c:v>181.45196538360673</c:v>
                </c:pt>
                <c:pt idx="22">
                  <c:v>167.43970315398883</c:v>
                </c:pt>
                <c:pt idx="23">
                  <c:v>154.25439682932873</c:v>
                </c:pt>
                <c:pt idx="24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69-4EC8-AC23-8FF4B6A6A1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6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Kr/enhet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9779912382913232"/>
          <c:y val="0.73565058304158515"/>
          <c:w val="0.6274390048723989"/>
          <c:h val="0.12165291606988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000" b="0" i="0" u="none" strike="noStrike" kern="12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1988=100</a:t>
            </a:r>
          </a:p>
        </c:rich>
      </c:tx>
      <c:layout>
        <c:manualLayout>
          <c:xMode val="edge"/>
          <c:yMode val="edge"/>
          <c:x val="1.6951368679712212E-4"/>
          <c:y val="7.3565173217302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Blad1!$A$2:$A$38</c:f>
              <c:numCache>
                <c:formatCode>0</c:formatCode>
                <c:ptCount val="3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  <c:pt idx="36" formatCode="General">
                  <c:v>2024</c:v>
                </c:pt>
              </c:numCache>
            </c:numRef>
          </c:cat>
          <c:val>
            <c:numRef>
              <c:f>Blad1!$B$2:$B$38</c:f>
              <c:numCache>
                <c:formatCode>#,##0</c:formatCode>
                <c:ptCount val="37"/>
                <c:pt idx="0">
                  <c:v>100</c:v>
                </c:pt>
                <c:pt idx="1">
                  <c:v>79.856975754997876</c:v>
                </c:pt>
                <c:pt idx="2">
                  <c:v>74.908950765969749</c:v>
                </c:pt>
                <c:pt idx="3">
                  <c:v>66.11277401179683</c:v>
                </c:pt>
                <c:pt idx="4">
                  <c:v>64.577779688709256</c:v>
                </c:pt>
                <c:pt idx="5">
                  <c:v>65.29129203103831</c:v>
                </c:pt>
                <c:pt idx="6">
                  <c:v>56.80987019250091</c:v>
                </c:pt>
                <c:pt idx="7">
                  <c:v>62.379383384325727</c:v>
                </c:pt>
                <c:pt idx="8">
                  <c:v>58.601248536870855</c:v>
                </c:pt>
                <c:pt idx="9">
                  <c:v>54.7928214271871</c:v>
                </c:pt>
                <c:pt idx="10">
                  <c:v>61.807228915662648</c:v>
                </c:pt>
                <c:pt idx="11">
                  <c:v>61.522689465743355</c:v>
                </c:pt>
                <c:pt idx="12">
                  <c:v>54.200375752463479</c:v>
                </c:pt>
                <c:pt idx="13">
                  <c:v>52.925980006739302</c:v>
                </c:pt>
                <c:pt idx="14">
                  <c:v>51.808686091258934</c:v>
                </c:pt>
                <c:pt idx="15">
                  <c:v>50.828808744741281</c:v>
                </c:pt>
                <c:pt idx="16">
                  <c:v>50.641255284086839</c:v>
                </c:pt>
                <c:pt idx="17">
                  <c:v>50.411896865304371</c:v>
                </c:pt>
                <c:pt idx="18">
                  <c:v>49.736119907114208</c:v>
                </c:pt>
                <c:pt idx="19">
                  <c:v>48.6592544146501</c:v>
                </c:pt>
                <c:pt idx="20">
                  <c:v>47.041597337770384</c:v>
                </c:pt>
                <c:pt idx="21">
                  <c:v>48.457911106651949</c:v>
                </c:pt>
                <c:pt idx="22">
                  <c:v>55.498065923893272</c:v>
                </c:pt>
                <c:pt idx="23">
                  <c:v>56.738271842789722</c:v>
                </c:pt>
                <c:pt idx="24">
                  <c:v>56.238064926798216</c:v>
                </c:pt>
                <c:pt idx="25">
                  <c:v>56.26313443291091</c:v>
                </c:pt>
                <c:pt idx="26">
                  <c:v>59.183706019330771</c:v>
                </c:pt>
                <c:pt idx="27">
                  <c:v>56.390617520344662</c:v>
                </c:pt>
                <c:pt idx="28">
                  <c:v>55.841734348829128</c:v>
                </c:pt>
                <c:pt idx="29">
                  <c:v>54.85703641613113</c:v>
                </c:pt>
                <c:pt idx="30">
                  <c:v>53.806333739342286</c:v>
                </c:pt>
                <c:pt idx="31">
                  <c:v>52.86304074672411</c:v>
                </c:pt>
                <c:pt idx="32">
                  <c:v>65.752262443438909</c:v>
                </c:pt>
                <c:pt idx="33">
                  <c:v>58.180891051604078</c:v>
                </c:pt>
                <c:pt idx="34">
                  <c:v>52.856537872065815</c:v>
                </c:pt>
                <c:pt idx="35">
                  <c:v>43.770126331434234</c:v>
                </c:pt>
                <c:pt idx="36">
                  <c:v>42.562929061784892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Blad1!$A$2:$A$38</c:f>
              <c:numCache>
                <c:formatCode>0</c:formatCode>
                <c:ptCount val="3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  <c:pt idx="36" formatCode="General">
                  <c:v>2024</c:v>
                </c:pt>
              </c:numCache>
            </c:numRef>
          </c:cat>
          <c:val>
            <c:numRef>
              <c:f>Blad1!$C$2:$C$38</c:f>
              <c:numCache>
                <c:formatCode>#,##0</c:formatCode>
                <c:ptCount val="37"/>
                <c:pt idx="0">
                  <c:v>100</c:v>
                </c:pt>
                <c:pt idx="1">
                  <c:v>49.447043811144191</c:v>
                </c:pt>
                <c:pt idx="2">
                  <c:v>76.16340687927547</c:v>
                </c:pt>
                <c:pt idx="3">
                  <c:v>53.217712826833349</c:v>
                </c:pt>
                <c:pt idx="4">
                  <c:v>35.987617163986585</c:v>
                </c:pt>
                <c:pt idx="5">
                  <c:v>53.454858972779903</c:v>
                </c:pt>
                <c:pt idx="6">
                  <c:v>35.87991801631636</c:v>
                </c:pt>
                <c:pt idx="7">
                  <c:v>62.014591668627915</c:v>
                </c:pt>
                <c:pt idx="8">
                  <c:v>58.056964494732732</c:v>
                </c:pt>
                <c:pt idx="9">
                  <c:v>66.328152253963339</c:v>
                </c:pt>
                <c:pt idx="10">
                  <c:v>72.289156626506028</c:v>
                </c:pt>
                <c:pt idx="11">
                  <c:v>61.162907656002162</c:v>
                </c:pt>
                <c:pt idx="12">
                  <c:v>48.495073041677848</c:v>
                </c:pt>
                <c:pt idx="13">
                  <c:v>48.747613164101992</c:v>
                </c:pt>
                <c:pt idx="14">
                  <c:v>47.71852666300164</c:v>
                </c:pt>
                <c:pt idx="15">
                  <c:v>46.816008054366968</c:v>
                </c:pt>
                <c:pt idx="16">
                  <c:v>46.643261445869456</c:v>
                </c:pt>
                <c:pt idx="17">
                  <c:v>53.06515459505723</c:v>
                </c:pt>
                <c:pt idx="18">
                  <c:v>52.353810428541273</c:v>
                </c:pt>
                <c:pt idx="19">
                  <c:v>51.220267804894846</c:v>
                </c:pt>
                <c:pt idx="20">
                  <c:v>55.707154742096506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59.724496676620753</c:v>
                </c:pt>
                <c:pt idx="24">
                  <c:v>65.117759388924242</c:v>
                </c:pt>
                <c:pt idx="25">
                  <c:v>59.224352034643069</c:v>
                </c:pt>
                <c:pt idx="26">
                  <c:v>71.198443331525723</c:v>
                </c:pt>
                <c:pt idx="27">
                  <c:v>71.230253709909036</c:v>
                </c:pt>
                <c:pt idx="28">
                  <c:v>64.658850298644253</c:v>
                </c:pt>
                <c:pt idx="29">
                  <c:v>60.631461302039682</c:v>
                </c:pt>
                <c:pt idx="30">
                  <c:v>67.965895249695507</c:v>
                </c:pt>
                <c:pt idx="31">
                  <c:v>63.992101956560766</c:v>
                </c:pt>
                <c:pt idx="32">
                  <c:v>69.212907835198862</c:v>
                </c:pt>
                <c:pt idx="33">
                  <c:v>67.746729217051779</c:v>
                </c:pt>
                <c:pt idx="34">
                  <c:v>62.515124626925854</c:v>
                </c:pt>
                <c:pt idx="35">
                  <c:v>55.288580629180082</c:v>
                </c:pt>
                <c:pt idx="36">
                  <c:v>53.763699867517758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Blad1!$A$2:$A$38</c:f>
              <c:numCache>
                <c:formatCode>0</c:formatCode>
                <c:ptCount val="3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  <c:pt idx="36" formatCode="General">
                  <c:v>2024</c:v>
                </c:pt>
              </c:numCache>
            </c:numRef>
          </c:cat>
          <c:val>
            <c:numRef>
              <c:f>Blad1!$D$2:$D$38</c:f>
              <c:numCache>
                <c:formatCode>#,##0</c:formatCode>
                <c:ptCount val="37"/>
                <c:pt idx="0">
                  <c:v>100</c:v>
                </c:pt>
                <c:pt idx="1">
                  <c:v>93.949383241173962</c:v>
                </c:pt>
                <c:pt idx="2">
                  <c:v>85.123807688601985</c:v>
                </c:pt>
                <c:pt idx="3">
                  <c:v>77.779734131525657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53.259253305469599</c:v>
                </c:pt>
                <c:pt idx="7">
                  <c:v>51.982819486938112</c:v>
                </c:pt>
                <c:pt idx="8">
                  <c:v>47.398068669527895</c:v>
                </c:pt>
                <c:pt idx="9">
                  <c:v>51.368270087987902</c:v>
                </c:pt>
                <c:pt idx="10">
                  <c:v>51.506024096385538</c:v>
                </c:pt>
                <c:pt idx="11">
                  <c:v>44.433053503036867</c:v>
                </c:pt>
                <c:pt idx="12">
                  <c:v>42.344043556612093</c:v>
                </c:pt>
                <c:pt idx="13">
                  <c:v>41.348421880265086</c:v>
                </c:pt>
                <c:pt idx="14">
                  <c:v>40.475536008796034</c:v>
                </c:pt>
                <c:pt idx="15">
                  <c:v>39.710006831829126</c:v>
                </c:pt>
                <c:pt idx="16">
                  <c:v>39.563480690692842</c:v>
                </c:pt>
                <c:pt idx="17">
                  <c:v>39.384294426019046</c:v>
                </c:pt>
                <c:pt idx="18">
                  <c:v>38.856343677432974</c:v>
                </c:pt>
                <c:pt idx="19">
                  <c:v>34.213538260300851</c:v>
                </c:pt>
                <c:pt idx="20">
                  <c:v>36.75124792013311</c:v>
                </c:pt>
                <c:pt idx="21">
                  <c:v>36.934383465435936</c:v>
                </c:pt>
                <c:pt idx="22">
                  <c:v>36.511885476245574</c:v>
                </c:pt>
                <c:pt idx="23">
                  <c:v>35.461419901743568</c:v>
                </c:pt>
                <c:pt idx="24">
                  <c:v>35.148790579248889</c:v>
                </c:pt>
                <c:pt idx="25">
                  <c:v>35.164459020569318</c:v>
                </c:pt>
                <c:pt idx="26">
                  <c:v>35.228396440077837</c:v>
                </c:pt>
                <c:pt idx="27">
                  <c:v>35.244135950215409</c:v>
                </c:pt>
                <c:pt idx="28">
                  <c:v>34.901083968018206</c:v>
                </c:pt>
                <c:pt idx="29">
                  <c:v>34.285647760081957</c:v>
                </c:pt>
                <c:pt idx="30">
                  <c:v>32.283800243605363</c:v>
                </c:pt>
                <c:pt idx="31">
                  <c:v>26.431520373362055</c:v>
                </c:pt>
                <c:pt idx="32">
                  <c:v>26.300904977375566</c:v>
                </c:pt>
                <c:pt idx="33">
                  <c:v>25.743757102479677</c:v>
                </c:pt>
                <c:pt idx="34">
                  <c:v>23.755747358231829</c:v>
                </c:pt>
                <c:pt idx="35">
                  <c:v>21.885063165717117</c:v>
                </c:pt>
                <c:pt idx="36">
                  <c:v>21.281464530892446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Blad1!$A$2:$A$38</c:f>
              <c:numCache>
                <c:formatCode>0</c:formatCode>
                <c:ptCount val="3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  <c:pt idx="36" formatCode="General">
                  <c:v>2024</c:v>
                </c:pt>
              </c:numCache>
            </c:numRef>
          </c:cat>
          <c:val>
            <c:numRef>
              <c:f>Blad1!$E$2:$E$38</c:f>
              <c:numCache>
                <c:formatCode>#,##0</c:formatCode>
                <c:ptCount val="37"/>
                <c:pt idx="0">
                  <c:v>100</c:v>
                </c:pt>
                <c:pt idx="1">
                  <c:v>105.69305614632071</c:v>
                </c:pt>
                <c:pt idx="2">
                  <c:v>127.68571153290299</c:v>
                </c:pt>
                <c:pt idx="3">
                  <c:v>97.224667664407079</c:v>
                </c:pt>
                <c:pt idx="4">
                  <c:v>94.96732307163127</c:v>
                </c:pt>
                <c:pt idx="5">
                  <c:v>90.682350043108755</c:v>
                </c:pt>
                <c:pt idx="6">
                  <c:v>88.765422175782675</c:v>
                </c:pt>
                <c:pt idx="7">
                  <c:v>86.638032478230187</c:v>
                </c:pt>
                <c:pt idx="8">
                  <c:v>86.178306671868896</c:v>
                </c:pt>
                <c:pt idx="9">
                  <c:v>94.175161827977831</c:v>
                </c:pt>
                <c:pt idx="10">
                  <c:v>81.551204819277103</c:v>
                </c:pt>
                <c:pt idx="11">
                  <c:v>93.992997794885682</c:v>
                </c:pt>
                <c:pt idx="12">
                  <c:v>76.219278401901761</c:v>
                </c:pt>
                <c:pt idx="13">
                  <c:v>82.696843760530172</c:v>
                </c:pt>
                <c:pt idx="14">
                  <c:v>64.760857614073672</c:v>
                </c:pt>
                <c:pt idx="15">
                  <c:v>63.536010930926601</c:v>
                </c:pt>
                <c:pt idx="16">
                  <c:v>63.301569105108548</c:v>
                </c:pt>
                <c:pt idx="17">
                  <c:v>63.01487108163046</c:v>
                </c:pt>
                <c:pt idx="18">
                  <c:v>62.170149883892755</c:v>
                </c:pt>
                <c:pt idx="19">
                  <c:v>60.82406801831263</c:v>
                </c:pt>
                <c:pt idx="20">
                  <c:v>62.477121464226293</c:v>
                </c:pt>
                <c:pt idx="21">
                  <c:v>59.095013544697508</c:v>
                </c:pt>
                <c:pt idx="22">
                  <c:v>65.721393857242035</c:v>
                </c:pt>
                <c:pt idx="23">
                  <c:v>63.830555823138425</c:v>
                </c:pt>
                <c:pt idx="24">
                  <c:v>63.267823042647997</c:v>
                </c:pt>
                <c:pt idx="25">
                  <c:v>63.296026237024769</c:v>
                </c:pt>
                <c:pt idx="26">
                  <c:v>63.411113592140111</c:v>
                </c:pt>
                <c:pt idx="27">
                  <c:v>63.43944471038774</c:v>
                </c:pt>
                <c:pt idx="28">
                  <c:v>62.821951142432766</c:v>
                </c:pt>
                <c:pt idx="29">
                  <c:v>61.714165968147526</c:v>
                </c:pt>
                <c:pt idx="30">
                  <c:v>60.532125456760056</c:v>
                </c:pt>
                <c:pt idx="31">
                  <c:v>59.140526835397601</c:v>
                </c:pt>
                <c:pt idx="32">
                  <c:v>59.177036199095035</c:v>
                </c:pt>
                <c:pt idx="33">
                  <c:v>57.923453480579276</c:v>
                </c:pt>
                <c:pt idx="34">
                  <c:v>53.450431556021606</c:v>
                </c:pt>
                <c:pt idx="35">
                  <c:v>49.241392122863516</c:v>
                </c:pt>
                <c:pt idx="36">
                  <c:v>53.203661327231124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Blad1!$A$2:$A$38</c:f>
              <c:numCache>
                <c:formatCode>0</c:formatCode>
                <c:ptCount val="3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  <c:pt idx="36" formatCode="General">
                  <c:v>2024</c:v>
                </c:pt>
              </c:numCache>
            </c:numRef>
          </c:cat>
          <c:val>
            <c:numRef>
              <c:f>Blad1!$F$2:$F$38</c:f>
              <c:numCache>
                <c:formatCode>#,##0</c:formatCode>
                <c:ptCount val="37"/>
                <c:pt idx="0">
                  <c:v>100</c:v>
                </c:pt>
                <c:pt idx="1">
                  <c:v>110.528686166087</c:v>
                </c:pt>
                <c:pt idx="2">
                  <c:v>100.14565610423762</c:v>
                </c:pt>
                <c:pt idx="3">
                  <c:v>91.505569566500782</c:v>
                </c:pt>
                <c:pt idx="4">
                  <c:v>83.794696827909945</c:v>
                </c:pt>
                <c:pt idx="5">
                  <c:v>64.011070618665016</c:v>
                </c:pt>
                <c:pt idx="6">
                  <c:v>73.100935909468078</c:v>
                </c:pt>
                <c:pt idx="7">
                  <c:v>81.54167762656958</c:v>
                </c:pt>
                <c:pt idx="8">
                  <c:v>54.748571297422586</c:v>
                </c:pt>
                <c:pt idx="9">
                  <c:v>50.361049105870492</c:v>
                </c:pt>
                <c:pt idx="10">
                  <c:v>55.545712260807925</c:v>
                </c:pt>
                <c:pt idx="11">
                  <c:v>73.38490736926903</c:v>
                </c:pt>
                <c:pt idx="12">
                  <c:v>39.853217465046676</c:v>
                </c:pt>
                <c:pt idx="13">
                  <c:v>38.916161769661251</c:v>
                </c:pt>
                <c:pt idx="14">
                  <c:v>38.094622125925682</c:v>
                </c:pt>
                <c:pt idx="15">
                  <c:v>41.111536484717213</c:v>
                </c:pt>
                <c:pt idx="16">
                  <c:v>37.236217120652086</c:v>
                </c:pt>
                <c:pt idx="17">
                  <c:v>44.481085469386208</c:v>
                </c:pt>
                <c:pt idx="18">
                  <c:v>36.570676402289855</c:v>
                </c:pt>
                <c:pt idx="19">
                  <c:v>35.778863540183899</c:v>
                </c:pt>
                <c:pt idx="20">
                  <c:v>34.589409807184104</c:v>
                </c:pt>
                <c:pt idx="21">
                  <c:v>38.237949940686619</c:v>
                </c:pt>
                <c:pt idx="22">
                  <c:v>37.800540257760119</c:v>
                </c:pt>
                <c:pt idx="23">
                  <c:v>33.375454025170413</c:v>
                </c:pt>
                <c:pt idx="24">
                  <c:v>36.389336129104727</c:v>
                </c:pt>
                <c:pt idx="25">
                  <c:v>39.715153717348869</c:v>
                </c:pt>
                <c:pt idx="26">
                  <c:v>36.471751608551166</c:v>
                </c:pt>
                <c:pt idx="27">
                  <c:v>38.146594204939035</c:v>
                </c:pt>
                <c:pt idx="28">
                  <c:v>32.848079028723014</c:v>
                </c:pt>
                <c:pt idx="29">
                  <c:v>26.508856126971601</c:v>
                </c:pt>
                <c:pt idx="30">
                  <c:v>26.111897255857279</c:v>
                </c:pt>
                <c:pt idx="31">
                  <c:v>24.876725057281931</c:v>
                </c:pt>
                <c:pt idx="32">
                  <c:v>24.753792919882883</c:v>
                </c:pt>
                <c:pt idx="33">
                  <c:v>27.258095755566714</c:v>
                </c:pt>
                <c:pt idx="34">
                  <c:v>25.153144261657225</c:v>
                </c:pt>
                <c:pt idx="35">
                  <c:v>20.597706508910228</c:v>
                </c:pt>
                <c:pt idx="36">
                  <c:v>25.037017095167585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Blad1!$A$2:$A$38</c:f>
              <c:numCache>
                <c:formatCode>0</c:formatCode>
                <c:ptCount val="3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  <c:pt idx="35" formatCode="General">
                  <c:v>2023</c:v>
                </c:pt>
                <c:pt idx="36" formatCode="General">
                  <c:v>2024</c:v>
                </c:pt>
              </c:numCache>
            </c:numRef>
          </c:cat>
          <c:val>
            <c:numRef>
              <c:f>Blad1!$G$2:$G$38</c:f>
              <c:numCache>
                <c:formatCode>0</c:formatCode>
                <c:ptCount val="37"/>
                <c:pt idx="0">
                  <c:v>100</c:v>
                </c:pt>
                <c:pt idx="1">
                  <c:v>110.528686166087</c:v>
                </c:pt>
                <c:pt idx="2">
                  <c:v>100.14565610423762</c:v>
                </c:pt>
                <c:pt idx="3">
                  <c:v>91.505569566500782</c:v>
                </c:pt>
                <c:pt idx="4">
                  <c:v>83.794696827909945</c:v>
                </c:pt>
                <c:pt idx="5">
                  <c:v>101.35086181288624</c:v>
                </c:pt>
                <c:pt idx="6">
                  <c:v>104.42990844209726</c:v>
                </c:pt>
                <c:pt idx="7">
                  <c:v>91.734387329890765</c:v>
                </c:pt>
                <c:pt idx="8">
                  <c:v>70.970370200362623</c:v>
                </c:pt>
                <c:pt idx="9">
                  <c:v>64.46214285551423</c:v>
                </c:pt>
                <c:pt idx="10">
                  <c:v>75.744153082919908</c:v>
                </c:pt>
                <c:pt idx="11">
                  <c:v>70.369089258203175</c:v>
                </c:pt>
                <c:pt idx="12">
                  <c:v>89.669739296355019</c:v>
                </c:pt>
                <c:pt idx="13">
                  <c:v>77.832323539322502</c:v>
                </c:pt>
                <c:pt idx="14">
                  <c:v>60.951395401481101</c:v>
                </c:pt>
                <c:pt idx="15">
                  <c:v>74.748248154031288</c:v>
                </c:pt>
                <c:pt idx="16">
                  <c:v>74.472434241304171</c:v>
                </c:pt>
                <c:pt idx="17">
                  <c:v>50.041221153059489</c:v>
                </c:pt>
                <c:pt idx="18">
                  <c:v>54.856014603434787</c:v>
                </c:pt>
                <c:pt idx="19">
                  <c:v>53.668295310275838</c:v>
                </c:pt>
                <c:pt idx="20">
                  <c:v>69.178819614368209</c:v>
                </c:pt>
                <c:pt idx="21">
                  <c:v>69.523545346702946</c:v>
                </c:pt>
                <c:pt idx="22">
                  <c:v>85.910318767636639</c:v>
                </c:pt>
                <c:pt idx="23">
                  <c:v>83.438635062926039</c:v>
                </c:pt>
                <c:pt idx="24">
                  <c:v>66.162429325644965</c:v>
                </c:pt>
                <c:pt idx="25">
                  <c:v>38.887754681570776</c:v>
                </c:pt>
                <c:pt idx="26">
                  <c:v>36.471751608551166</c:v>
                </c:pt>
                <c:pt idx="27">
                  <c:v>41.463689353194596</c:v>
                </c:pt>
                <c:pt idx="28">
                  <c:v>39.023517886122946</c:v>
                </c:pt>
                <c:pt idx="29">
                  <c:v>43.562940683398246</c:v>
                </c:pt>
                <c:pt idx="30">
                  <c:v>31.650784552554278</c:v>
                </c:pt>
                <c:pt idx="31">
                  <c:v>31.095906321602413</c:v>
                </c:pt>
                <c:pt idx="32">
                  <c:v>30.942241149853604</c:v>
                </c:pt>
                <c:pt idx="33">
                  <c:v>30.286773061740796</c:v>
                </c:pt>
                <c:pt idx="34">
                  <c:v>25.153144261657225</c:v>
                </c:pt>
                <c:pt idx="35">
                  <c:v>25.747133136137784</c:v>
                </c:pt>
                <c:pt idx="36">
                  <c:v>21.281464530892446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A2-42FC-860C-0DF184F2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Hasch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721412995979002"/>
          <c:y val="0.11480069812290143"/>
          <c:w val="0.81203823212502191"/>
          <c:h val="0.75641185185185189"/>
        </c:manualLayout>
      </c:layout>
      <c:lineChart>
        <c:grouping val="standard"/>
        <c:varyColors val="0"/>
        <c:ser>
          <c:idx val="2"/>
          <c:order val="0"/>
          <c:tx>
            <c:strRef>
              <c:f>'5'!$B$4</c:f>
              <c:strCache>
                <c:ptCount val="1"/>
                <c:pt idx="0">
                  <c:v>Syd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'5'!$B$5:$B$28</c:f>
              <c:numCache>
                <c:formatCode>0</c:formatCode>
                <c:ptCount val="24"/>
                <c:pt idx="0">
                  <c:v>124.34759818787676</c:v>
                </c:pt>
                <c:pt idx="1">
                  <c:v>121.72255818215135</c:v>
                </c:pt>
                <c:pt idx="2">
                  <c:v>119.42037323361259</c:v>
                </c:pt>
                <c:pt idx="3">
                  <c:v>118.97972343626854</c:v>
                </c:pt>
                <c:pt idx="4">
                  <c:v>118.44085446310757</c:v>
                </c:pt>
                <c:pt idx="5">
                  <c:v>116.85314193230595</c:v>
                </c:pt>
                <c:pt idx="6">
                  <c:v>114.32308698495748</c:v>
                </c:pt>
                <c:pt idx="7">
                  <c:v>110.522462562396</c:v>
                </c:pt>
                <c:pt idx="8">
                  <c:v>118.01528376977357</c:v>
                </c:pt>
                <c:pt idx="9">
                  <c:v>137.2532813171554</c:v>
                </c:pt>
                <c:pt idx="10">
                  <c:v>133.3044343833285</c:v>
                </c:pt>
                <c:pt idx="11">
                  <c:v>132.12921705919797</c:v>
                </c:pt>
                <c:pt idx="12">
                  <c:v>132.18811692033367</c:v>
                </c:pt>
                <c:pt idx="13">
                  <c:v>153.94809244314013</c:v>
                </c:pt>
                <c:pt idx="14">
                  <c:v>132.48763363650869</c:v>
                </c:pt>
                <c:pt idx="15">
                  <c:v>131.19805328192649</c:v>
                </c:pt>
                <c:pt idx="16">
                  <c:v>128.8845425475769</c:v>
                </c:pt>
                <c:pt idx="17">
                  <c:v>126.41595615103532</c:v>
                </c:pt>
                <c:pt idx="18">
                  <c:v>124.19972476515287</c:v>
                </c:pt>
                <c:pt idx="19">
                  <c:v>163.75141402714931</c:v>
                </c:pt>
                <c:pt idx="20">
                  <c:v>133.06477461464493</c:v>
                </c:pt>
                <c:pt idx="21">
                  <c:v>111.6264687693259</c:v>
                </c:pt>
                <c:pt idx="22">
                  <c:v>102.83626455288581</c:v>
                </c:pt>
                <c:pt idx="2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A5-4903-8062-1F615945E265}"/>
            </c:ext>
          </c:extLst>
        </c:ser>
        <c:ser>
          <c:idx val="3"/>
          <c:order val="1"/>
          <c:tx>
            <c:strRef>
              <c:f>'5'!$C$4</c:f>
              <c:strCache>
                <c:ptCount val="1"/>
                <c:pt idx="0">
                  <c:v>Mellan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'5'!$C$5:$C$28</c:f>
              <c:numCache>
                <c:formatCode>0</c:formatCode>
                <c:ptCount val="24"/>
                <c:pt idx="0">
                  <c:v>124.34759818787676</c:v>
                </c:pt>
                <c:pt idx="1">
                  <c:v>121.72255818215135</c:v>
                </c:pt>
                <c:pt idx="2">
                  <c:v>119.42037323361259</c:v>
                </c:pt>
                <c:pt idx="3">
                  <c:v>118.97972343626854</c:v>
                </c:pt>
                <c:pt idx="4">
                  <c:v>118.44085446310757</c:v>
                </c:pt>
                <c:pt idx="5">
                  <c:v>116.85314193230595</c:v>
                </c:pt>
                <c:pt idx="6">
                  <c:v>114.32308698495748</c:v>
                </c:pt>
                <c:pt idx="7">
                  <c:v>110.522462562396</c:v>
                </c:pt>
                <c:pt idx="8">
                  <c:v>111.07320825390454</c:v>
                </c:pt>
                <c:pt idx="9">
                  <c:v>123.52795318543986</c:v>
                </c:pt>
                <c:pt idx="10">
                  <c:v>126.63921266416209</c:v>
                </c:pt>
                <c:pt idx="11">
                  <c:v>132.12921705919797</c:v>
                </c:pt>
                <c:pt idx="12">
                  <c:v>132.18811692033367</c:v>
                </c:pt>
                <c:pt idx="13">
                  <c:v>132.42846661775494</c:v>
                </c:pt>
                <c:pt idx="14">
                  <c:v>132.48763363650869</c:v>
                </c:pt>
                <c:pt idx="15">
                  <c:v>131.19805328192649</c:v>
                </c:pt>
                <c:pt idx="16">
                  <c:v>128.8845425475769</c:v>
                </c:pt>
                <c:pt idx="17">
                  <c:v>126.41595615103532</c:v>
                </c:pt>
                <c:pt idx="18">
                  <c:v>124.19972476515287</c:v>
                </c:pt>
                <c:pt idx="19">
                  <c:v>152.6286764705882</c:v>
                </c:pt>
                <c:pt idx="20">
                  <c:v>135.48413415309301</c:v>
                </c:pt>
                <c:pt idx="21">
                  <c:v>118.60312306740876</c:v>
                </c:pt>
                <c:pt idx="22">
                  <c:v>102.83626455288581</c:v>
                </c:pt>
                <c:pt idx="2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A5-4903-8062-1F615945E265}"/>
            </c:ext>
          </c:extLst>
        </c:ser>
        <c:ser>
          <c:idx val="4"/>
          <c:order val="2"/>
          <c:tx>
            <c:strRef>
              <c:f>'5'!$D$4</c:f>
              <c:strCache>
                <c:ptCount val="1"/>
                <c:pt idx="0">
                  <c:v>Norr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'5'!$A$5:$A$28</c:f>
              <c:strCach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strCache>
            </c:strRef>
          </c:cat>
          <c:val>
            <c:numRef>
              <c:f>'5'!$D$5:$D$28</c:f>
              <c:numCache>
                <c:formatCode>0</c:formatCode>
                <c:ptCount val="24"/>
                <c:pt idx="0">
                  <c:v>155.43449773484593</c:v>
                </c:pt>
                <c:pt idx="1">
                  <c:v>136.93787795492025</c:v>
                </c:pt>
                <c:pt idx="2">
                  <c:v>134.34791988781416</c:v>
                </c:pt>
                <c:pt idx="3">
                  <c:v>133.85218886580211</c:v>
                </c:pt>
                <c:pt idx="4">
                  <c:v>133.24596127099602</c:v>
                </c:pt>
                <c:pt idx="5">
                  <c:v>131.45978467384418</c:v>
                </c:pt>
                <c:pt idx="6">
                  <c:v>128.61347285807719</c:v>
                </c:pt>
                <c:pt idx="7">
                  <c:v>124.33777038269551</c:v>
                </c:pt>
                <c:pt idx="8">
                  <c:v>138.84151031738068</c:v>
                </c:pt>
                <c:pt idx="9">
                  <c:v>123.52795318543986</c:v>
                </c:pt>
                <c:pt idx="10">
                  <c:v>133.3044343833285</c:v>
                </c:pt>
                <c:pt idx="11">
                  <c:v>132.12921705919797</c:v>
                </c:pt>
                <c:pt idx="12">
                  <c:v>132.18811692033367</c:v>
                </c:pt>
                <c:pt idx="13">
                  <c:v>158.91415994130591</c:v>
                </c:pt>
                <c:pt idx="14">
                  <c:v>165.60954204563586</c:v>
                </c:pt>
                <c:pt idx="15">
                  <c:v>160.71761527035994</c:v>
                </c:pt>
                <c:pt idx="16">
                  <c:v>153.05039427524758</c:v>
                </c:pt>
                <c:pt idx="17">
                  <c:v>163.70866321559072</c:v>
                </c:pt>
                <c:pt idx="18">
                  <c:v>149.03966971818343</c:v>
                </c:pt>
                <c:pt idx="19">
                  <c:v>185.37895927601807</c:v>
                </c:pt>
                <c:pt idx="20">
                  <c:v>205.64556076808762</c:v>
                </c:pt>
                <c:pt idx="21">
                  <c:v>163.25371057513911</c:v>
                </c:pt>
                <c:pt idx="22">
                  <c:v>116.97625092890762</c:v>
                </c:pt>
                <c:pt idx="23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A5-4903-8062-1F615945E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5"/>
        <c:noMultiLvlLbl val="0"/>
      </c:catAx>
      <c:valAx>
        <c:axId val="841337192"/>
        <c:scaling>
          <c:orientation val="minMax"/>
          <c:max val="2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dirty="0"/>
                  <a:t>Kr/gram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"/>
        <c:min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2025-05-02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2025-05-02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77" y="3105637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251" y="312740"/>
            <a:ext cx="2308288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3467" y="550223"/>
            <a:ext cx="10676020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79" y="4284905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6151F72-B7E3-477A-8473-41F7D78205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540701"/>
            <a:ext cx="10989733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489850-E79C-4E74-B780-9791574E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953E534-F540-474E-AD35-EDCCFDE799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00" y="6344214"/>
            <a:ext cx="901700" cy="2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4ED1-44C9-4102-8031-4C57E9707553}" type="datetimeFigureOut">
              <a:rPr lang="sv-SE" smtClean="0"/>
              <a:t>2025-05-02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ED3F-C3D2-4D75-BEFF-39D50EF79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659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1" y="3383123"/>
            <a:ext cx="5210828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081" y="5021067"/>
            <a:ext cx="1803747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9300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6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500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352"/>
            <a:ext cx="109728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356467A-66EF-44D2-8C1F-6278A4D13C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9319"/>
            <a:ext cx="109728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853853"/>
            <a:ext cx="10989733" cy="4215161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D4A968-26B2-4F29-B6E2-70C853C705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2409685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860" y="2647165"/>
            <a:ext cx="4114800" cy="30861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2647165"/>
            <a:ext cx="6392777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5DBF42D-AFBE-44B6-A1A4-470DC38827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6203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773" y="823306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991" y="1060789"/>
            <a:ext cx="10676020" cy="220757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34220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B348FD4-19D7-4050-AA3D-E53DD22E6E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3834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271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A5BE6DC-98D6-49E6-8E47-6F86D1DF2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4902608C-51A6-4619-A795-7F4CA4C0408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35A246F9-E35F-4F3B-A9E0-D056C5D1D0D0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13" name="Bildobjekt 12" descr="En bild som visar ritning&#10;&#10;Automatiskt genererad beskrivning">
              <a:extLst>
                <a:ext uri="{FF2B5EF4-FFF2-40B4-BE49-F238E27FC236}">
                  <a16:creationId xmlns:a16="http://schemas.microsoft.com/office/drawing/2014/main" id="{0D84613A-D53F-4FD1-8225-C51BE84EEF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54F29C1E-F5BE-45E5-87E4-B589546A20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BAC2DEE-4004-4DF1-8DC4-7D915341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2025-05-02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2025-05-02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  <p:sldLayoutId id="2147483717" r:id="rId7"/>
    <p:sldLayoutId id="214748371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7" Type="http://schemas.openxmlformats.org/officeDocument/2006/relationships/chart" Target="../charts/chart14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1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6107B-E368-4629-9B79-ADB3181AC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Narkotikaprisutvecklingen</a:t>
            </a:r>
            <a:br>
              <a:rPr lang="sv-SE" dirty="0"/>
            </a:br>
            <a:r>
              <a:rPr lang="sv-SE" dirty="0"/>
              <a:t>i Sverige 1988-2024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F39AD-10DC-4733-B3CF-D624942E17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/>
            <a:r>
              <a:rPr lang="sv-SE" sz="1800" dirty="0"/>
              <a:t>CAN Rapport 233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97A35F-18D0-72D8-82B4-8C0B2EFADC6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sv-SE" sz="2000" dirty="0"/>
              <a:t>Det är </a:t>
            </a:r>
            <a:r>
              <a:rPr lang="sv-SE" sz="2000" u="sng" dirty="0"/>
              <a:t>tillåtet</a:t>
            </a:r>
            <a:r>
              <a:rPr lang="sv-SE" sz="2000" dirty="0"/>
              <a:t> att spara en kopia av bilderna och använda valfritt antal i egna presentationer.</a:t>
            </a:r>
          </a:p>
          <a:p>
            <a:pPr algn="l"/>
            <a:r>
              <a:rPr lang="sv-SE" sz="2000" dirty="0"/>
              <a:t>Det är </a:t>
            </a:r>
            <a:r>
              <a:rPr lang="sv-SE" sz="2000" u="sng" dirty="0"/>
              <a:t>inte tillåtet</a:t>
            </a:r>
            <a:r>
              <a:rPr lang="sv-SE" sz="2000" dirty="0"/>
              <a:t> att på något sätt förändra bilderna om CAN:s logotyp finns med och därmed uppfattas som avsändare.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495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för heroin och kokain i Sverige respektive Västeuropa. Indexerade realprisjusterade medianpriser (senaste årets penningvärde). 1990–2022. Index 1990=100.		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200" dirty="0"/>
              <a:t>Källa: Narkotikaprisutvecklingen i Sverige 1988-2024</a:t>
            </a:r>
          </a:p>
        </p:txBody>
      </p:sp>
      <p:graphicFrame>
        <p:nvGraphicFramePr>
          <p:cNvPr id="8" name="Platshållare för diagram 9">
            <a:extLst>
              <a:ext uri="{FF2B5EF4-FFF2-40B4-BE49-F238E27FC236}">
                <a16:creationId xmlns:a16="http://schemas.microsoft.com/office/drawing/2014/main" id="{68E89BFA-30EB-44D7-BE57-E7F1CE133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064234"/>
              </p:ext>
            </p:extLst>
          </p:nvPr>
        </p:nvGraphicFramePr>
        <p:xfrm>
          <a:off x="6352558" y="1540551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Platshållare för innehåll 6">
            <a:extLst>
              <a:ext uri="{FF2B5EF4-FFF2-40B4-BE49-F238E27FC236}">
                <a16:creationId xmlns:a16="http://schemas.microsoft.com/office/drawing/2014/main" id="{18349C72-5A26-4A01-BE26-99A48F7EB9B5}"/>
              </a:ext>
            </a:extLst>
          </p:cNvPr>
          <p:cNvSpPr txBox="1">
            <a:spLocks/>
          </p:cNvSpPr>
          <p:nvPr/>
        </p:nvSpPr>
        <p:spPr>
          <a:xfrm>
            <a:off x="9163025" y="2498803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Kokain</a:t>
            </a:r>
          </a:p>
        </p:txBody>
      </p:sp>
      <p:graphicFrame>
        <p:nvGraphicFramePr>
          <p:cNvPr id="3" name="Platshållare för diagram 9">
            <a:extLst>
              <a:ext uri="{FF2B5EF4-FFF2-40B4-BE49-F238E27FC236}">
                <a16:creationId xmlns:a16="http://schemas.microsoft.com/office/drawing/2014/main" id="{38D30A9B-F8B1-40E3-629F-BAED68526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561205"/>
              </p:ext>
            </p:extLst>
          </p:nvPr>
        </p:nvGraphicFramePr>
        <p:xfrm>
          <a:off x="954967" y="1535324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Platshållare för innehåll 6">
            <a:extLst>
              <a:ext uri="{FF2B5EF4-FFF2-40B4-BE49-F238E27FC236}">
                <a16:creationId xmlns:a16="http://schemas.microsoft.com/office/drawing/2014/main" id="{8F93356C-7CFC-49DD-8A18-AC20E069624B}"/>
              </a:ext>
            </a:extLst>
          </p:cNvPr>
          <p:cNvSpPr txBox="1">
            <a:spLocks/>
          </p:cNvSpPr>
          <p:nvPr/>
        </p:nvSpPr>
        <p:spPr>
          <a:xfrm>
            <a:off x="3871007" y="2498803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Heroin</a:t>
            </a:r>
          </a:p>
        </p:txBody>
      </p:sp>
    </p:spTree>
    <p:extLst>
      <p:ext uri="{BB962C8B-B14F-4D97-AF65-F5344CB8AC3E}">
        <p14:creationId xmlns:p14="http://schemas.microsoft.com/office/powerpoint/2010/main" val="2268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Narkotikaförekomst i riket. Andel </a:t>
            </a:r>
            <a:r>
              <a:rPr lang="sv-SE" dirty="0" err="1"/>
              <a:t>prissvar</a:t>
            </a:r>
            <a:r>
              <a:rPr lang="sv-SE" dirty="0"/>
              <a:t> per narkotikasort. 2000–2024.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67545609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1988-2024</a:t>
            </a:r>
          </a:p>
        </p:txBody>
      </p:sp>
    </p:spTree>
    <p:extLst>
      <p:ext uri="{BB962C8B-B14F-4D97-AF65-F5344CB8AC3E}">
        <p14:creationId xmlns:p14="http://schemas.microsoft.com/office/powerpoint/2010/main" val="136758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7D176-E4A2-B5E4-9CFF-02B589658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160A936B-0209-99C5-D17D-DC7EFC039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Gatuprisutvecklingen för hasch, marijuana, amfetamin, kokain, heroin (vitt resp. brunt - samma värden 1988–1992), ecstasy och LSD. Kronor per gram/enhet. Realprisjusterade medianpriser (senaste årets penningvärde). 1988–2024.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3473402-D607-FD09-60E0-FAA813B619E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200" dirty="0"/>
              <a:t>Källa: Narkotikaprisutvecklingen i Sverige 1988-2024</a:t>
            </a:r>
          </a:p>
        </p:txBody>
      </p:sp>
      <p:graphicFrame>
        <p:nvGraphicFramePr>
          <p:cNvPr id="2" name="Chart 11">
            <a:extLst>
              <a:ext uri="{FF2B5EF4-FFF2-40B4-BE49-F238E27FC236}">
                <a16:creationId xmlns:a16="http://schemas.microsoft.com/office/drawing/2014/main" id="{DF4E5346-7C1C-6014-2F23-D2A9446A6D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297196"/>
              </p:ext>
            </p:extLst>
          </p:nvPr>
        </p:nvGraphicFramePr>
        <p:xfrm>
          <a:off x="871596" y="1503192"/>
          <a:ext cx="4961457" cy="236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0">
            <a:extLst>
              <a:ext uri="{FF2B5EF4-FFF2-40B4-BE49-F238E27FC236}">
                <a16:creationId xmlns:a16="http://schemas.microsoft.com/office/drawing/2014/main" id="{1A90F8E3-AAC2-CA48-4FFD-BA91C54CDC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758654"/>
              </p:ext>
            </p:extLst>
          </p:nvPr>
        </p:nvGraphicFramePr>
        <p:xfrm>
          <a:off x="5833053" y="1497659"/>
          <a:ext cx="5243422" cy="2367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22">
            <a:extLst>
              <a:ext uri="{FF2B5EF4-FFF2-40B4-BE49-F238E27FC236}">
                <a16:creationId xmlns:a16="http://schemas.microsoft.com/office/drawing/2014/main" id="{251EBD8D-E7C2-4C69-2685-8B2248C5C1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050446"/>
              </p:ext>
            </p:extLst>
          </p:nvPr>
        </p:nvGraphicFramePr>
        <p:xfrm>
          <a:off x="871596" y="3837198"/>
          <a:ext cx="4961456" cy="2404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23">
            <a:extLst>
              <a:ext uri="{FF2B5EF4-FFF2-40B4-BE49-F238E27FC236}">
                <a16:creationId xmlns:a16="http://schemas.microsoft.com/office/drawing/2014/main" id="{761A786C-364B-B8D9-A421-E9EC3FE046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693222"/>
              </p:ext>
            </p:extLst>
          </p:nvPr>
        </p:nvGraphicFramePr>
        <p:xfrm>
          <a:off x="6095047" y="3864791"/>
          <a:ext cx="4981427" cy="2406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88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för hasch, marijuana, amfetamin, kokain samt vitt och brunt heroin. Indexerade realprisjusterade medianpriser. 1988–2024. Index 1988=100.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601532927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1988-2024</a:t>
            </a:r>
          </a:p>
        </p:txBody>
      </p:sp>
    </p:spTree>
    <p:extLst>
      <p:ext uri="{BB962C8B-B14F-4D97-AF65-F5344CB8AC3E}">
        <p14:creationId xmlns:p14="http://schemas.microsoft.com/office/powerpoint/2010/main" val="13573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i olika landsdelar för hasch, marijuana, amfetamin, kokain, brunt heroin och ecstasy. Kronor per gram/enhet. Realprisjusterade medianpriser (senaste årets penningvärde). 2001–2024.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1988-2024</a:t>
            </a:r>
          </a:p>
        </p:txBody>
      </p:sp>
      <p:graphicFrame>
        <p:nvGraphicFramePr>
          <p:cNvPr id="2" name="Chart 11">
            <a:extLst>
              <a:ext uri="{FF2B5EF4-FFF2-40B4-BE49-F238E27FC236}">
                <a16:creationId xmlns:a16="http://schemas.microsoft.com/office/drawing/2014/main" id="{FD981631-ABAD-E41E-2278-A95961D7B1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144455"/>
              </p:ext>
            </p:extLst>
          </p:nvPr>
        </p:nvGraphicFramePr>
        <p:xfrm>
          <a:off x="669110" y="1401986"/>
          <a:ext cx="3542271" cy="2418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0">
            <a:extLst>
              <a:ext uri="{FF2B5EF4-FFF2-40B4-BE49-F238E27FC236}">
                <a16:creationId xmlns:a16="http://schemas.microsoft.com/office/drawing/2014/main" id="{2F1139E1-EB17-33C5-9192-44AEC4693B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979415"/>
              </p:ext>
            </p:extLst>
          </p:nvPr>
        </p:nvGraphicFramePr>
        <p:xfrm>
          <a:off x="4273687" y="1420201"/>
          <a:ext cx="3596187" cy="2418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22">
            <a:extLst>
              <a:ext uri="{FF2B5EF4-FFF2-40B4-BE49-F238E27FC236}">
                <a16:creationId xmlns:a16="http://schemas.microsoft.com/office/drawing/2014/main" id="{24A43B7C-426A-38B6-6610-72A047DDCA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901356"/>
              </p:ext>
            </p:extLst>
          </p:nvPr>
        </p:nvGraphicFramePr>
        <p:xfrm>
          <a:off x="7932182" y="1404855"/>
          <a:ext cx="3460565" cy="2422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23">
            <a:extLst>
              <a:ext uri="{FF2B5EF4-FFF2-40B4-BE49-F238E27FC236}">
                <a16:creationId xmlns:a16="http://schemas.microsoft.com/office/drawing/2014/main" id="{E343AC9E-B96C-C51D-124B-2BE9035593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338507"/>
              </p:ext>
            </p:extLst>
          </p:nvPr>
        </p:nvGraphicFramePr>
        <p:xfrm>
          <a:off x="669110" y="3820889"/>
          <a:ext cx="3542269" cy="2424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23">
            <a:extLst>
              <a:ext uri="{FF2B5EF4-FFF2-40B4-BE49-F238E27FC236}">
                <a16:creationId xmlns:a16="http://schemas.microsoft.com/office/drawing/2014/main" id="{8289AF21-3717-4E8D-BCFB-B469C35DF2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343630"/>
              </p:ext>
            </p:extLst>
          </p:nvPr>
        </p:nvGraphicFramePr>
        <p:xfrm>
          <a:off x="4273687" y="3839104"/>
          <a:ext cx="3658494" cy="242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23">
            <a:extLst>
              <a:ext uri="{FF2B5EF4-FFF2-40B4-BE49-F238E27FC236}">
                <a16:creationId xmlns:a16="http://schemas.microsoft.com/office/drawing/2014/main" id="{D6E6D9D0-77AD-4D82-9461-3DA7824699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851153"/>
              </p:ext>
            </p:extLst>
          </p:nvPr>
        </p:nvGraphicFramePr>
        <p:xfrm>
          <a:off x="7932182" y="3844819"/>
          <a:ext cx="3460565" cy="2420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59159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Grossistprisutvecklingen för hasch, marijuana, amfetamin, kokain, brunt heroin och ecstasy. Indexerade realprisjusterade medianpriser (senaste årets penningvärde). 2010–2024. Index 2010=100.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181661753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1988-2024</a:t>
            </a:r>
          </a:p>
        </p:txBody>
      </p:sp>
    </p:spTree>
    <p:extLst>
      <p:ext uri="{BB962C8B-B14F-4D97-AF65-F5344CB8AC3E}">
        <p14:creationId xmlns:p14="http://schemas.microsoft.com/office/powerpoint/2010/main" val="3402721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49338-EDCF-79B8-EAAB-B77CCBD3C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B8E56E7-D8DF-FD3D-9EAA-98EA3C2DC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för smugglade cigaretter och alkoholdrycker. Indexerade realprisjusterade medianpriser. 2017–2024. Index 2017=100.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7907EDAC-86C8-6118-1DB2-8AF5E1DB7D14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491892571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0FDACE28-FD69-4774-3070-08ABDC45DA8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1988-2024</a:t>
            </a:r>
          </a:p>
        </p:txBody>
      </p:sp>
    </p:spTree>
    <p:extLst>
      <p:ext uri="{BB962C8B-B14F-4D97-AF65-F5344CB8AC3E}">
        <p14:creationId xmlns:p14="http://schemas.microsoft.com/office/powerpoint/2010/main" val="3386282622"/>
      </p:ext>
    </p:extLst>
  </p:cSld>
  <p:clrMapOvr>
    <a:masterClrMapping/>
  </p:clrMapOvr>
</p:sld>
</file>

<file path=ppt/theme/theme1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02501B6D-8CEE-484C-B135-A0977DAB0488}"/>
    </a:ext>
  </a:extLst>
</a:theme>
</file>

<file path=ppt/theme/theme2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2118461E-824F-434A-A13E-EE88AF5CA4A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presentationsmall_2020_bred</Template>
  <TotalTime>182</TotalTime>
  <Words>315</Words>
  <Application>Microsoft Office PowerPoint</Application>
  <PresentationFormat>Bredbild</PresentationFormat>
  <Paragraphs>42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3 CAN 2020 - KERAMIK</vt:lpstr>
      <vt:lpstr>4 CAN 2020 - KERAMIK</vt:lpstr>
      <vt:lpstr>Narkotikaprisutvecklingen i Sverige 1988-2024</vt:lpstr>
      <vt:lpstr>Gatuprisutvecklingen för heroin och kokain i Sverige respektive Västeuropa. Indexerade realprisjusterade medianpriser (senaste årets penningvärde). 1990–2022. Index 1990=100.  </vt:lpstr>
      <vt:lpstr>Narkotikaförekomst i riket. Andel prissvar per narkotikasort. 2000–2024.</vt:lpstr>
      <vt:lpstr>Gatuprisutvecklingen för hasch, marijuana, amfetamin, kokain, heroin (vitt resp. brunt - samma värden 1988–1992), ecstasy och LSD. Kronor per gram/enhet. Realprisjusterade medianpriser (senaste årets penningvärde). 1988–2024.</vt:lpstr>
      <vt:lpstr>Gatuprisutvecklingen för hasch, marijuana, amfetamin, kokain samt vitt och brunt heroin. Indexerade realprisjusterade medianpriser. 1988–2024. Index 1988=100.</vt:lpstr>
      <vt:lpstr>Gatuprisutvecklingen i olika landsdelar för hasch, marijuana, amfetamin, kokain, brunt heroin och ecstasy. Kronor per gram/enhet. Realprisjusterade medianpriser (senaste årets penningvärde). 2001–2024.</vt:lpstr>
      <vt:lpstr>Grossistprisutvecklingen för hasch, marijuana, amfetamin, kokain, brunt heroin och ecstasy. Indexerade realprisjusterade medianpriser (senaste årets penningvärde). 2010–2024. Index 2010=100.</vt:lpstr>
      <vt:lpstr>Gatuprisutvecklingen för smugglade cigaretter och alkoholdrycker. Indexerade realprisjusterade medianpriser. 2017–2024. Index 2017=100.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Narkotikaprisutvecklingen i Sverige 1988-2023</dc:title>
  <dc:creator>Jimmie Hjärtström</dc:creator>
  <cp:lastModifiedBy>Jimmie Hjärtström</cp:lastModifiedBy>
  <cp:revision>16</cp:revision>
  <dcterms:created xsi:type="dcterms:W3CDTF">2024-04-16T13:06:12Z</dcterms:created>
  <dcterms:modified xsi:type="dcterms:W3CDTF">2025-05-02T07:59:56Z</dcterms:modified>
</cp:coreProperties>
</file>