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704" r:id="rId5"/>
  </p:sldMasterIdLst>
  <p:notesMasterIdLst>
    <p:notesMasterId r:id="rId26"/>
  </p:notesMasterIdLst>
  <p:handoutMasterIdLst>
    <p:handoutMasterId r:id="rId27"/>
  </p:handoutMasterIdLst>
  <p:sldIdLst>
    <p:sldId id="280" r:id="rId6"/>
    <p:sldId id="267" r:id="rId7"/>
    <p:sldId id="266" r:id="rId8"/>
    <p:sldId id="265" r:id="rId9"/>
    <p:sldId id="264" r:id="rId10"/>
    <p:sldId id="263" r:id="rId11"/>
    <p:sldId id="284" r:id="rId12"/>
    <p:sldId id="283" r:id="rId13"/>
    <p:sldId id="281" r:id="rId14"/>
    <p:sldId id="286" r:id="rId15"/>
    <p:sldId id="274" r:id="rId16"/>
    <p:sldId id="273" r:id="rId17"/>
    <p:sldId id="272" r:id="rId18"/>
    <p:sldId id="270" r:id="rId19"/>
    <p:sldId id="269" r:id="rId20"/>
    <p:sldId id="285" r:id="rId21"/>
    <p:sldId id="268" r:id="rId22"/>
    <p:sldId id="278" r:id="rId23"/>
    <p:sldId id="277" r:id="rId24"/>
    <p:sldId id="287" r:id="rId25"/>
  </p:sldIdLst>
  <p:sldSz cx="12192000" cy="6858000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3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B31"/>
    <a:srgbClr val="F29200"/>
    <a:srgbClr val="004687"/>
    <a:srgbClr val="9CA920"/>
    <a:srgbClr val="E47623"/>
    <a:srgbClr val="8D1C27"/>
    <a:srgbClr val="043163"/>
    <a:srgbClr val="FEF7F7"/>
    <a:srgbClr val="0D4374"/>
    <a:srgbClr val="7AB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B61F2A-18C4-40A1-A751-A101F3DAB9D1}" v="281" dt="2024-11-20T08:09:55.801"/>
    <p1510:client id="{E7A5C358-92CD-4991-9229-1B82D04B69CA}" v="182" dt="2024-11-19T08:43:33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3997"/>
        <p:guide pos="31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centralforbundet.sharepoint.com/sites/Skoleleversdrogvanor/Delade%20dokument/Skolrapporten%202024/Tabeller%20och%20figurer/Figurer%20i%20rapport%202024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centralforbundet.sharepoint.com/sites/Skoleleversdrogvanor/Delade%20dokument/Skolrapporten%202024/Tabeller%20och%20figurer/Figurer%20i%20rapport%202024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centralforbundet.sharepoint.com/sites/Skoleleversdrogvanor/Delade%20dokument/Skolrapporten%202024/Tabeller%20och%20figurer/Figurer%20i%20rapport%202024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centralforbundet.sharepoint.com/sites/Skoleleversdrogvanor/Delade%20dokument/Skolrapporten%202024/Tabeller%20och%20figurer/Figurer%20i%20rapport%202024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centralforbundet.sharepoint.com/sites/Skoleleversdrogvanor/Delade%20dokument/Skolrapporten%202024/Tabeller%20och%20figurer/Figurer%20i%20rapport%20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'1'!$B$3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D1-4E52-A372-833153DC86A7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D1-4E52-A372-833153DC86A7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D1-4E52-A372-833153DC86A7}"/>
              </c:ext>
            </c:extLst>
          </c:dPt>
          <c:cat>
            <c:strRef>
              <c:f>'1'!$A$4:$A$57</c:f>
              <c:strCache>
                <c:ptCount val="5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  <c:pt idx="53">
                  <c:v>2024</c:v>
                </c:pt>
              </c:strCache>
            </c:strRef>
          </c:cat>
          <c:val>
            <c:numRef>
              <c:f>'1'!$B$4:$B$57</c:f>
              <c:numCache>
                <c:formatCode>0</c:formatCode>
                <c:ptCount val="54"/>
                <c:pt idx="0">
                  <c:v>91</c:v>
                </c:pt>
                <c:pt idx="1">
                  <c:v>90</c:v>
                </c:pt>
                <c:pt idx="2">
                  <c:v>89</c:v>
                </c:pt>
                <c:pt idx="3">
                  <c:v>87</c:v>
                </c:pt>
                <c:pt idx="4">
                  <c:v>86</c:v>
                </c:pt>
                <c:pt idx="5">
                  <c:v>90</c:v>
                </c:pt>
                <c:pt idx="6">
                  <c:v>88</c:v>
                </c:pt>
                <c:pt idx="7">
                  <c:v>90</c:v>
                </c:pt>
                <c:pt idx="8">
                  <c:v>86</c:v>
                </c:pt>
                <c:pt idx="9">
                  <c:v>86</c:v>
                </c:pt>
                <c:pt idx="10">
                  <c:v>83</c:v>
                </c:pt>
                <c:pt idx="11">
                  <c:v>79</c:v>
                </c:pt>
                <c:pt idx="12">
                  <c:v>80</c:v>
                </c:pt>
                <c:pt idx="13">
                  <c:v>79.666666666666657</c:v>
                </c:pt>
                <c:pt idx="14">
                  <c:v>79.333333333333329</c:v>
                </c:pt>
                <c:pt idx="15">
                  <c:v>79</c:v>
                </c:pt>
                <c:pt idx="16">
                  <c:v>78</c:v>
                </c:pt>
                <c:pt idx="17">
                  <c:v>76</c:v>
                </c:pt>
                <c:pt idx="18">
                  <c:v>78.05</c:v>
                </c:pt>
                <c:pt idx="19">
                  <c:v>78.83</c:v>
                </c:pt>
                <c:pt idx="20">
                  <c:v>80.73</c:v>
                </c:pt>
                <c:pt idx="21">
                  <c:v>81.680000000000007</c:v>
                </c:pt>
                <c:pt idx="22">
                  <c:v>80.11</c:v>
                </c:pt>
                <c:pt idx="23">
                  <c:v>80.92</c:v>
                </c:pt>
                <c:pt idx="24">
                  <c:v>78.36</c:v>
                </c:pt>
                <c:pt idx="25">
                  <c:v>77.61</c:v>
                </c:pt>
                <c:pt idx="26">
                  <c:v>77.260000000000005</c:v>
                </c:pt>
                <c:pt idx="27">
                  <c:v>77.97</c:v>
                </c:pt>
                <c:pt idx="28">
                  <c:v>75.8</c:v>
                </c:pt>
                <c:pt idx="29">
                  <c:v>80.099999999999994</c:v>
                </c:pt>
                <c:pt idx="30">
                  <c:v>78.78</c:v>
                </c:pt>
                <c:pt idx="31">
                  <c:v>76.430000000000007</c:v>
                </c:pt>
                <c:pt idx="32">
                  <c:v>72.87</c:v>
                </c:pt>
                <c:pt idx="33">
                  <c:v>71.05</c:v>
                </c:pt>
                <c:pt idx="34">
                  <c:v>70.69</c:v>
                </c:pt>
                <c:pt idx="35">
                  <c:v>68.37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ED1-4E52-A372-833153DC86A7}"/>
            </c:ext>
          </c:extLst>
        </c:ser>
        <c:ser>
          <c:idx val="1"/>
          <c:order val="1"/>
          <c:tx>
            <c:strRef>
              <c:f>'1'!$C$3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'1'!$A$4:$A$57</c:f>
              <c:strCache>
                <c:ptCount val="5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  <c:pt idx="53">
                  <c:v>2024</c:v>
                </c:pt>
              </c:strCache>
            </c:strRef>
          </c:cat>
          <c:val>
            <c:numRef>
              <c:f>'1'!$C$4:$C$57</c:f>
              <c:numCache>
                <c:formatCode>General</c:formatCode>
                <c:ptCount val="54"/>
                <c:pt idx="36" formatCode="0">
                  <c:v>60.91</c:v>
                </c:pt>
                <c:pt idx="37" formatCode="0">
                  <c:v>61.68</c:v>
                </c:pt>
                <c:pt idx="38" formatCode="0">
                  <c:v>59.09</c:v>
                </c:pt>
                <c:pt idx="39" formatCode="0">
                  <c:v>57.67</c:v>
                </c:pt>
                <c:pt idx="40" formatCode="0">
                  <c:v>55.2</c:v>
                </c:pt>
                <c:pt idx="41" formatCode="0">
                  <c:v>49.03</c:v>
                </c:pt>
                <c:pt idx="42" formatCode="0">
                  <c:v>44.28</c:v>
                </c:pt>
                <c:pt idx="43" formatCode="0">
                  <c:v>42.57</c:v>
                </c:pt>
                <c:pt idx="44" formatCode="0">
                  <c:v>40</c:v>
                </c:pt>
                <c:pt idx="45" formatCode="0">
                  <c:v>35.83</c:v>
                </c:pt>
                <c:pt idx="46" formatCode="0">
                  <c:v>37</c:v>
                </c:pt>
                <c:pt idx="47" formatCode="0">
                  <c:v>35.69</c:v>
                </c:pt>
                <c:pt idx="48" formatCode="0">
                  <c:v>37.6</c:v>
                </c:pt>
                <c:pt idx="49" formatCode="0">
                  <c:v>37.69</c:v>
                </c:pt>
                <c:pt idx="50" formatCode="0">
                  <c:v>29.94</c:v>
                </c:pt>
                <c:pt idx="51" formatCode="0">
                  <c:v>33.42</c:v>
                </c:pt>
                <c:pt idx="52" formatCode="0">
                  <c:v>34.18</c:v>
                </c:pt>
                <c:pt idx="53" formatCode="0">
                  <c:v>31.32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ED1-4E52-A372-833153DC86A7}"/>
            </c:ext>
          </c:extLst>
        </c:ser>
        <c:ser>
          <c:idx val="2"/>
          <c:order val="2"/>
          <c:tx>
            <c:strRef>
              <c:f>'1'!$D$3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7ED1-4E52-A372-833153DC86A7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7ED1-4E52-A372-833153DC86A7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7ED1-4E52-A372-833153DC86A7}"/>
              </c:ext>
            </c:extLst>
          </c:dPt>
          <c:cat>
            <c:strRef>
              <c:f>'1'!$A$4:$A$57</c:f>
              <c:strCache>
                <c:ptCount val="5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  <c:pt idx="53">
                  <c:v>2024</c:v>
                </c:pt>
              </c:strCache>
            </c:strRef>
          </c:cat>
          <c:val>
            <c:numRef>
              <c:f>'1'!$D$4:$D$57</c:f>
              <c:numCache>
                <c:formatCode>0</c:formatCode>
                <c:ptCount val="54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89</c:v>
                </c:pt>
                <c:pt idx="4">
                  <c:v>87</c:v>
                </c:pt>
                <c:pt idx="5">
                  <c:v>90</c:v>
                </c:pt>
                <c:pt idx="6">
                  <c:v>91</c:v>
                </c:pt>
                <c:pt idx="7">
                  <c:v>92</c:v>
                </c:pt>
                <c:pt idx="8">
                  <c:v>90</c:v>
                </c:pt>
                <c:pt idx="9">
                  <c:v>87</c:v>
                </c:pt>
                <c:pt idx="10">
                  <c:v>85</c:v>
                </c:pt>
                <c:pt idx="11">
                  <c:v>81</c:v>
                </c:pt>
                <c:pt idx="12">
                  <c:v>83</c:v>
                </c:pt>
                <c:pt idx="13">
                  <c:v>81</c:v>
                </c:pt>
                <c:pt idx="14">
                  <c:v>79</c:v>
                </c:pt>
                <c:pt idx="15">
                  <c:v>77</c:v>
                </c:pt>
                <c:pt idx="16">
                  <c:v>78</c:v>
                </c:pt>
                <c:pt idx="17">
                  <c:v>73</c:v>
                </c:pt>
                <c:pt idx="18">
                  <c:v>75.650000000000006</c:v>
                </c:pt>
                <c:pt idx="19">
                  <c:v>78.95</c:v>
                </c:pt>
                <c:pt idx="20">
                  <c:v>77.98</c:v>
                </c:pt>
                <c:pt idx="21">
                  <c:v>79.08</c:v>
                </c:pt>
                <c:pt idx="22">
                  <c:v>77.75</c:v>
                </c:pt>
                <c:pt idx="23">
                  <c:v>78.42</c:v>
                </c:pt>
                <c:pt idx="24">
                  <c:v>80.400000000000006</c:v>
                </c:pt>
                <c:pt idx="25">
                  <c:v>79.94</c:v>
                </c:pt>
                <c:pt idx="26">
                  <c:v>79.040000000000006</c:v>
                </c:pt>
                <c:pt idx="27">
                  <c:v>82.29</c:v>
                </c:pt>
                <c:pt idx="28">
                  <c:v>79.78</c:v>
                </c:pt>
                <c:pt idx="29">
                  <c:v>81.31</c:v>
                </c:pt>
                <c:pt idx="30">
                  <c:v>81.260000000000005</c:v>
                </c:pt>
                <c:pt idx="31">
                  <c:v>78.64</c:v>
                </c:pt>
                <c:pt idx="32">
                  <c:v>77.95</c:v>
                </c:pt>
                <c:pt idx="33">
                  <c:v>74.52</c:v>
                </c:pt>
                <c:pt idx="34">
                  <c:v>72.92</c:v>
                </c:pt>
                <c:pt idx="35">
                  <c:v>69.94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ED1-4E52-A372-833153DC86A7}"/>
            </c:ext>
          </c:extLst>
        </c:ser>
        <c:ser>
          <c:idx val="3"/>
          <c:order val="3"/>
          <c:tx>
            <c:strRef>
              <c:f>'1'!$E$3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'1'!$A$4:$A$57</c:f>
              <c:strCache>
                <c:ptCount val="5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  <c:pt idx="53">
                  <c:v>2024</c:v>
                </c:pt>
              </c:strCache>
            </c:strRef>
          </c:cat>
          <c:val>
            <c:numRef>
              <c:f>'1'!$E$4:$E$57</c:f>
              <c:numCache>
                <c:formatCode>General</c:formatCode>
                <c:ptCount val="54"/>
                <c:pt idx="36" formatCode="0">
                  <c:v>67.150000000000006</c:v>
                </c:pt>
                <c:pt idx="37" formatCode="0">
                  <c:v>66.510000000000005</c:v>
                </c:pt>
                <c:pt idx="38" formatCode="0">
                  <c:v>65.739999999999995</c:v>
                </c:pt>
                <c:pt idx="39" formatCode="0">
                  <c:v>61.81</c:v>
                </c:pt>
                <c:pt idx="40" formatCode="0">
                  <c:v>58.98</c:v>
                </c:pt>
                <c:pt idx="41" formatCode="0">
                  <c:v>54.63</c:v>
                </c:pt>
                <c:pt idx="42" formatCode="0">
                  <c:v>50.49</c:v>
                </c:pt>
                <c:pt idx="43" formatCode="0">
                  <c:v>50.23</c:v>
                </c:pt>
                <c:pt idx="44" formatCode="0">
                  <c:v>43.67</c:v>
                </c:pt>
                <c:pt idx="45" formatCode="0">
                  <c:v>43.72</c:v>
                </c:pt>
                <c:pt idx="46" formatCode="0">
                  <c:v>42.26</c:v>
                </c:pt>
                <c:pt idx="47" formatCode="0">
                  <c:v>42.54</c:v>
                </c:pt>
                <c:pt idx="48" formatCode="0">
                  <c:v>45.66</c:v>
                </c:pt>
                <c:pt idx="49" formatCode="0">
                  <c:v>47.72</c:v>
                </c:pt>
                <c:pt idx="50" formatCode="0">
                  <c:v>42.94</c:v>
                </c:pt>
                <c:pt idx="51" formatCode="0">
                  <c:v>42.48</c:v>
                </c:pt>
                <c:pt idx="52" formatCode="0">
                  <c:v>43.4</c:v>
                </c:pt>
                <c:pt idx="53" formatCode="0">
                  <c:v>40.04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ED1-4E52-A372-833153DC86A7}"/>
            </c:ext>
          </c:extLst>
        </c:ser>
        <c:ser>
          <c:idx val="4"/>
          <c:order val="4"/>
          <c:tx>
            <c:strRef>
              <c:f>'1'!$F$3</c:f>
              <c:strCache>
                <c:ptCount val="1"/>
                <c:pt idx="0">
                  <c:v>Pojkar,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'1'!$A$4:$A$57</c:f>
              <c:strCache>
                <c:ptCount val="5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  <c:pt idx="53">
                  <c:v>2024</c:v>
                </c:pt>
              </c:strCache>
            </c:strRef>
          </c:cat>
          <c:val>
            <c:numRef>
              <c:f>'1'!$F$4:$F$57</c:f>
              <c:numCache>
                <c:formatCode>General</c:formatCode>
                <c:ptCount val="54"/>
                <c:pt idx="33" formatCode="0">
                  <c:v>88.67</c:v>
                </c:pt>
                <c:pt idx="34" formatCode="0">
                  <c:v>87.93</c:v>
                </c:pt>
                <c:pt idx="35" formatCode="0">
                  <c:v>89.21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7ED1-4E52-A372-833153DC86A7}"/>
            </c:ext>
          </c:extLst>
        </c:ser>
        <c:ser>
          <c:idx val="5"/>
          <c:order val="5"/>
          <c:tx>
            <c:strRef>
              <c:f>'1'!$G$3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7ED1-4E52-A372-833153DC86A7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7ED1-4E52-A372-833153DC86A7}"/>
              </c:ext>
            </c:extLst>
          </c:dPt>
          <c:cat>
            <c:strRef>
              <c:f>'1'!$A$4:$A$57</c:f>
              <c:strCache>
                <c:ptCount val="5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  <c:pt idx="53">
                  <c:v>2024</c:v>
                </c:pt>
              </c:strCache>
            </c:strRef>
          </c:cat>
          <c:val>
            <c:numRef>
              <c:f>'1'!$G$4:$G$57</c:f>
              <c:numCache>
                <c:formatCode>General</c:formatCode>
                <c:ptCount val="54"/>
                <c:pt idx="36" formatCode="0">
                  <c:v>86.75</c:v>
                </c:pt>
                <c:pt idx="37" formatCode="0">
                  <c:v>86.26</c:v>
                </c:pt>
                <c:pt idx="38" formatCode="0">
                  <c:v>84.68</c:v>
                </c:pt>
                <c:pt idx="39" formatCode="0">
                  <c:v>82.97</c:v>
                </c:pt>
                <c:pt idx="40" formatCode="0">
                  <c:v>82.71</c:v>
                </c:pt>
                <c:pt idx="41" formatCode="0">
                  <c:v>77.680000000000007</c:v>
                </c:pt>
                <c:pt idx="42" formatCode="0">
                  <c:v>76.86</c:v>
                </c:pt>
                <c:pt idx="43" formatCode="0">
                  <c:v>75.8</c:v>
                </c:pt>
                <c:pt idx="44" formatCode="0">
                  <c:v>73.14</c:v>
                </c:pt>
                <c:pt idx="45" formatCode="0">
                  <c:v>72.8</c:v>
                </c:pt>
                <c:pt idx="46" formatCode="0">
                  <c:v>72.5</c:v>
                </c:pt>
                <c:pt idx="47" formatCode="0">
                  <c:v>70.459999999999994</c:v>
                </c:pt>
                <c:pt idx="48" formatCode="0">
                  <c:v>67.25</c:v>
                </c:pt>
                <c:pt idx="49" formatCode="0">
                  <c:v>65.784999999999997</c:v>
                </c:pt>
                <c:pt idx="50" formatCode="0">
                  <c:v>64.319999999999993</c:v>
                </c:pt>
                <c:pt idx="51" formatCode="0">
                  <c:v>63.55</c:v>
                </c:pt>
                <c:pt idx="52" formatCode="0">
                  <c:v>68.209999999999994</c:v>
                </c:pt>
                <c:pt idx="53" formatCode="0">
                  <c:v>66.78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7ED1-4E52-A372-833153DC86A7}"/>
            </c:ext>
          </c:extLst>
        </c:ser>
        <c:ser>
          <c:idx val="6"/>
          <c:order val="6"/>
          <c:tx>
            <c:strRef>
              <c:f>'1'!$H$3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'1'!$A$4:$A$57</c:f>
              <c:strCache>
                <c:ptCount val="5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  <c:pt idx="53">
                  <c:v>2024</c:v>
                </c:pt>
              </c:strCache>
            </c:strRef>
          </c:cat>
          <c:val>
            <c:numRef>
              <c:f>'1'!$H$4:$H$57</c:f>
              <c:numCache>
                <c:formatCode>General</c:formatCode>
                <c:ptCount val="54"/>
                <c:pt idx="33" formatCode="0">
                  <c:v>90.36</c:v>
                </c:pt>
                <c:pt idx="34" formatCode="0">
                  <c:v>90.02</c:v>
                </c:pt>
                <c:pt idx="35" formatCode="0">
                  <c:v>89.27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7ED1-4E52-A372-833153DC86A7}"/>
            </c:ext>
          </c:extLst>
        </c:ser>
        <c:ser>
          <c:idx val="7"/>
          <c:order val="7"/>
          <c:tx>
            <c:strRef>
              <c:f>'1'!$I$3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7ED1-4E52-A372-833153DC86A7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7ED1-4E52-A372-833153DC86A7}"/>
              </c:ext>
            </c:extLst>
          </c:dPt>
          <c:cat>
            <c:strRef>
              <c:f>'1'!$A$4:$A$57</c:f>
              <c:strCache>
                <c:ptCount val="5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  <c:pt idx="53">
                  <c:v>2024</c:v>
                </c:pt>
              </c:strCache>
            </c:strRef>
          </c:cat>
          <c:val>
            <c:numRef>
              <c:f>'1'!$I$4:$I$57</c:f>
              <c:numCache>
                <c:formatCode>General</c:formatCode>
                <c:ptCount val="54"/>
                <c:pt idx="36" formatCode="0">
                  <c:v>87.88</c:v>
                </c:pt>
                <c:pt idx="37" formatCode="0">
                  <c:v>84.75</c:v>
                </c:pt>
                <c:pt idx="38" formatCode="0">
                  <c:v>86</c:v>
                </c:pt>
                <c:pt idx="39" formatCode="0">
                  <c:v>84.46</c:v>
                </c:pt>
                <c:pt idx="40" formatCode="0">
                  <c:v>84.45</c:v>
                </c:pt>
                <c:pt idx="41" formatCode="0">
                  <c:v>81.88</c:v>
                </c:pt>
                <c:pt idx="42" formatCode="0">
                  <c:v>77.36</c:v>
                </c:pt>
                <c:pt idx="43" formatCode="0">
                  <c:v>81.99</c:v>
                </c:pt>
                <c:pt idx="44" formatCode="0">
                  <c:v>76.06</c:v>
                </c:pt>
                <c:pt idx="45" formatCode="0">
                  <c:v>75.91</c:v>
                </c:pt>
                <c:pt idx="46" formatCode="0">
                  <c:v>76.22</c:v>
                </c:pt>
                <c:pt idx="47" formatCode="0">
                  <c:v>75.17</c:v>
                </c:pt>
                <c:pt idx="48" formatCode="0">
                  <c:v>70.81</c:v>
                </c:pt>
                <c:pt idx="49" formatCode="0">
                  <c:v>70.944999999999993</c:v>
                </c:pt>
                <c:pt idx="50" formatCode="0">
                  <c:v>71.08</c:v>
                </c:pt>
                <c:pt idx="51" formatCode="0">
                  <c:v>70.95</c:v>
                </c:pt>
                <c:pt idx="52" formatCode="0">
                  <c:v>73.45</c:v>
                </c:pt>
                <c:pt idx="53" formatCode="0">
                  <c:v>72.8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7ED1-4E52-A372-833153DC8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4"/>
        <c:minorUnit val="1"/>
      </c:date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9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051326917468645"/>
          <c:y val="3.9355548973695692E-3"/>
          <c:w val="0.50020833333333325"/>
          <c:h val="9.252488222506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8.8425163398692816E-2"/>
          <c:w val="0.89850459317585296"/>
          <c:h val="0.81571307189542486"/>
        </c:manualLayout>
      </c:layout>
      <c:lineChart>
        <c:grouping val="standard"/>
        <c:varyColors val="0"/>
        <c:ser>
          <c:idx val="0"/>
          <c:order val="0"/>
          <c:tx>
            <c:strRef>
              <c:f>'11'!$B$3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'11'!$A$4:$A$57</c:f>
              <c:strCache>
                <c:ptCount val="5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  <c:pt idx="53">
                  <c:v>2024</c:v>
                </c:pt>
              </c:strCache>
            </c:strRef>
          </c:cat>
          <c:val>
            <c:numRef>
              <c:f>'11'!$B$4:$B$57</c:f>
              <c:numCache>
                <c:formatCode>General</c:formatCode>
                <c:ptCount val="54"/>
                <c:pt idx="0">
                  <c:v>14</c:v>
                </c:pt>
                <c:pt idx="1">
                  <c:v>15</c:v>
                </c:pt>
                <c:pt idx="2">
                  <c:v>12</c:v>
                </c:pt>
                <c:pt idx="3">
                  <c:v>8</c:v>
                </c:pt>
                <c:pt idx="4">
                  <c:v>6</c:v>
                </c:pt>
                <c:pt idx="5">
                  <c:v>7</c:v>
                </c:pt>
                <c:pt idx="6">
                  <c:v>9</c:v>
                </c:pt>
                <c:pt idx="7">
                  <c:v>8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8</c:v>
                </c:pt>
                <c:pt idx="12">
                  <c:v>5</c:v>
                </c:pt>
                <c:pt idx="13">
                  <c:v>5</c:v>
                </c:pt>
                <c:pt idx="14">
                  <c:v>4</c:v>
                </c:pt>
                <c:pt idx="15">
                  <c:v>5</c:v>
                </c:pt>
                <c:pt idx="16">
                  <c:v>3</c:v>
                </c:pt>
                <c:pt idx="17">
                  <c:v>4</c:v>
                </c:pt>
                <c:pt idx="18" formatCode="0.0">
                  <c:v>3.2149979312084813</c:v>
                </c:pt>
                <c:pt idx="19" formatCode="0.0">
                  <c:v>4.1062410935991212</c:v>
                </c:pt>
                <c:pt idx="20" formatCode="0.0">
                  <c:v>3.4086983600626333</c:v>
                </c:pt>
                <c:pt idx="21" formatCode="0.0">
                  <c:v>4.3807603182278267</c:v>
                </c:pt>
                <c:pt idx="22" formatCode="0.0">
                  <c:v>4.6672672357383957</c:v>
                </c:pt>
                <c:pt idx="23" formatCode="0.0">
                  <c:v>4.9469323335685864</c:v>
                </c:pt>
                <c:pt idx="24" formatCode="0.0">
                  <c:v>6.6136452377443575</c:v>
                </c:pt>
                <c:pt idx="25" formatCode="0.0">
                  <c:v>8.1833267143236625</c:v>
                </c:pt>
                <c:pt idx="26" formatCode="0.0">
                  <c:v>8.6745775453876295</c:v>
                </c:pt>
                <c:pt idx="27" formatCode="0.0">
                  <c:v>9.2918907456450022</c:v>
                </c:pt>
                <c:pt idx="28" formatCode="0.0">
                  <c:v>9.5488089907064317</c:v>
                </c:pt>
                <c:pt idx="29" formatCode="0.0">
                  <c:v>9.4855134865341419</c:v>
                </c:pt>
                <c:pt idx="30" formatCode="0.0">
                  <c:v>9.4166164327171931</c:v>
                </c:pt>
                <c:pt idx="31" formatCode="0.0">
                  <c:v>8.2840346353357308</c:v>
                </c:pt>
                <c:pt idx="32" formatCode="0.0">
                  <c:v>6.8950327008230827</c:v>
                </c:pt>
                <c:pt idx="33" formatCode="0.0">
                  <c:v>7.3998616502998615</c:v>
                </c:pt>
                <c:pt idx="34" formatCode="0.0">
                  <c:v>7.1791945560907813</c:v>
                </c:pt>
                <c:pt idx="35" formatCode="0.0">
                  <c:v>7.1840387791778424</c:v>
                </c:pt>
                <c:pt idx="36" formatCode="0.0">
                  <c:v>6.0344335735606958</c:v>
                </c:pt>
                <c:pt idx="37" formatCode="0.0">
                  <c:v>6.6174760140850486</c:v>
                </c:pt>
                <c:pt idx="38" formatCode="0.0">
                  <c:v>9.0372209761194835</c:v>
                </c:pt>
                <c:pt idx="39" formatCode="0.0">
                  <c:v>9.9402348038773791</c:v>
                </c:pt>
                <c:pt idx="40" formatCode="0.0">
                  <c:v>9.8859389077175557</c:v>
                </c:pt>
                <c:pt idx="41" formatCode="0.0">
                  <c:v>7.33827050437396</c:v>
                </c:pt>
                <c:pt idx="42" formatCode="0.0">
                  <c:v>7.3257250114976955</c:v>
                </c:pt>
                <c:pt idx="43" formatCode="0.0">
                  <c:v>8.8871411718442808</c:v>
                </c:pt>
                <c:pt idx="44" formatCode="0.0">
                  <c:v>7.6681085332284704</c:v>
                </c:pt>
                <c:pt idx="45" formatCode="0.0">
                  <c:v>5.5241849527305105</c:v>
                </c:pt>
                <c:pt idx="46" formatCode="0.0">
                  <c:v>6.8</c:v>
                </c:pt>
                <c:pt idx="47" formatCode="0.0">
                  <c:v>8.1260875217675306</c:v>
                </c:pt>
                <c:pt idx="48" formatCode="0.0">
                  <c:v>8.52</c:v>
                </c:pt>
                <c:pt idx="49" formatCode="0.0">
                  <c:v>8.84</c:v>
                </c:pt>
                <c:pt idx="50" formatCode="0.0">
                  <c:v>6.87</c:v>
                </c:pt>
                <c:pt idx="51">
                  <c:v>6.7</c:v>
                </c:pt>
                <c:pt idx="52" formatCode="0.0">
                  <c:v>6.13</c:v>
                </c:pt>
                <c:pt idx="53" formatCode="0.0">
                  <c:v>5.22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44-445F-A366-63CC4F6D1F33}"/>
            </c:ext>
          </c:extLst>
        </c:ser>
        <c:ser>
          <c:idx val="1"/>
          <c:order val="1"/>
          <c:tx>
            <c:strRef>
              <c:f>'11'!$C$3</c:f>
              <c:strCache>
                <c:ptCount val="1"/>
                <c:pt idx="0">
                  <c:v>Pojkar, gy 2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4444-445F-A366-63CC4F6D1F33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444-445F-A366-63CC4F6D1F33}"/>
              </c:ext>
            </c:extLst>
          </c:dPt>
          <c:cat>
            <c:strRef>
              <c:f>'11'!$A$4:$A$57</c:f>
              <c:strCache>
                <c:ptCount val="5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  <c:pt idx="53">
                  <c:v>2024</c:v>
                </c:pt>
              </c:strCache>
            </c:strRef>
          </c:cat>
          <c:val>
            <c:numRef>
              <c:f>'11'!$C$4:$C$57</c:f>
              <c:numCache>
                <c:formatCode>General</c:formatCode>
                <c:ptCount val="54"/>
                <c:pt idx="33" formatCode="0.0">
                  <c:v>16.260255254246893</c:v>
                </c:pt>
                <c:pt idx="34" formatCode="0.0">
                  <c:v>16.779552715535992</c:v>
                </c:pt>
                <c:pt idx="35" formatCode="0.0">
                  <c:v>16.851483890022827</c:v>
                </c:pt>
                <c:pt idx="36" formatCode="0.0">
                  <c:v>17.505413851241062</c:v>
                </c:pt>
                <c:pt idx="37" formatCode="0.0">
                  <c:v>16.707865087454614</c:v>
                </c:pt>
                <c:pt idx="38" formatCode="0.0">
                  <c:v>18.271773751911336</c:v>
                </c:pt>
                <c:pt idx="39" formatCode="0.0">
                  <c:v>20.811537572248017</c:v>
                </c:pt>
                <c:pt idx="40" formatCode="0.0">
                  <c:v>20.224723989314867</c:v>
                </c:pt>
                <c:pt idx="41" formatCode="0.0">
                  <c:v>19.683929579253988</c:v>
                </c:pt>
                <c:pt idx="42" formatCode="0.0">
                  <c:v>19.357275857168705</c:v>
                </c:pt>
                <c:pt idx="43" formatCode="0.0">
                  <c:v>20.050632911392398</c:v>
                </c:pt>
                <c:pt idx="44" formatCode="0.0">
                  <c:v>16.866359447004601</c:v>
                </c:pt>
                <c:pt idx="45" formatCode="0.0">
                  <c:v>20.888307602018113</c:v>
                </c:pt>
                <c:pt idx="46" formatCode="0.0">
                  <c:v>19.5293722597021</c:v>
                </c:pt>
                <c:pt idx="47" formatCode="0.0">
                  <c:v>17.311954454302398</c:v>
                </c:pt>
                <c:pt idx="48" formatCode="0.0">
                  <c:v>19.18</c:v>
                </c:pt>
                <c:pt idx="49" formatCode="0.0">
                  <c:v>18.055</c:v>
                </c:pt>
                <c:pt idx="50" formatCode="0.0">
                  <c:v>16.93</c:v>
                </c:pt>
                <c:pt idx="51" formatCode="0.0">
                  <c:v>15.63</c:v>
                </c:pt>
                <c:pt idx="52" formatCode="0.0">
                  <c:v>14.78</c:v>
                </c:pt>
                <c:pt idx="53" formatCode="0.0">
                  <c:v>16.04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444-445F-A366-63CC4F6D1F33}"/>
            </c:ext>
          </c:extLst>
        </c:ser>
        <c:ser>
          <c:idx val="2"/>
          <c:order val="2"/>
          <c:tx>
            <c:strRef>
              <c:f>'11'!$D$3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'11'!$A$4:$A$57</c:f>
              <c:strCache>
                <c:ptCount val="5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  <c:pt idx="53">
                  <c:v>2024</c:v>
                </c:pt>
              </c:strCache>
            </c:strRef>
          </c:cat>
          <c:val>
            <c:numRef>
              <c:f>'11'!$D$4:$D$57</c:f>
              <c:numCache>
                <c:formatCode>General</c:formatCode>
                <c:ptCount val="54"/>
                <c:pt idx="0" formatCode="0">
                  <c:v>16</c:v>
                </c:pt>
                <c:pt idx="1">
                  <c:v>14</c:v>
                </c:pt>
                <c:pt idx="2">
                  <c:v>14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8</c:v>
                </c:pt>
                <c:pt idx="7">
                  <c:v>8</c:v>
                </c:pt>
                <c:pt idx="8">
                  <c:v>6</c:v>
                </c:pt>
                <c:pt idx="9">
                  <c:v>8</c:v>
                </c:pt>
                <c:pt idx="10">
                  <c:v>9</c:v>
                </c:pt>
                <c:pt idx="11">
                  <c:v>8</c:v>
                </c:pt>
                <c:pt idx="12">
                  <c:v>6</c:v>
                </c:pt>
                <c:pt idx="13">
                  <c:v>5</c:v>
                </c:pt>
                <c:pt idx="14">
                  <c:v>4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 formatCode="0.0">
                  <c:v>2.7128818153481369</c:v>
                </c:pt>
                <c:pt idx="19" formatCode="0.0">
                  <c:v>3.3587550610725008</c:v>
                </c:pt>
                <c:pt idx="20" formatCode="0.0">
                  <c:v>3.4549263991385173</c:v>
                </c:pt>
                <c:pt idx="21" formatCode="0.0">
                  <c:v>3.2422717263872509</c:v>
                </c:pt>
                <c:pt idx="22" formatCode="0.0">
                  <c:v>4.5511619838862618</c:v>
                </c:pt>
                <c:pt idx="23" formatCode="0.0">
                  <c:v>4.2898471727431726</c:v>
                </c:pt>
                <c:pt idx="24" formatCode="0.0">
                  <c:v>5.4364927810190578</c:v>
                </c:pt>
                <c:pt idx="25" formatCode="0.0">
                  <c:v>6.310781735711517</c:v>
                </c:pt>
                <c:pt idx="26" formatCode="0.0">
                  <c:v>7.2216515637249774</c:v>
                </c:pt>
                <c:pt idx="27" formatCode="0.0">
                  <c:v>5.8203559961293232</c:v>
                </c:pt>
                <c:pt idx="28" formatCode="0.0">
                  <c:v>7.7553023870782649</c:v>
                </c:pt>
                <c:pt idx="29" formatCode="0.0">
                  <c:v>7.7368793559297782</c:v>
                </c:pt>
                <c:pt idx="30" formatCode="0.0">
                  <c:v>8.5042041008614682</c:v>
                </c:pt>
                <c:pt idx="31" formatCode="0.0">
                  <c:v>7.5936789989651627</c:v>
                </c:pt>
                <c:pt idx="32" formatCode="0.0">
                  <c:v>7.1294955137411673</c:v>
                </c:pt>
                <c:pt idx="33" formatCode="0.0">
                  <c:v>6.9375803489357857</c:v>
                </c:pt>
                <c:pt idx="34" formatCode="0.0">
                  <c:v>7.213569594194376</c:v>
                </c:pt>
                <c:pt idx="35" formatCode="0.0">
                  <c:v>5.4949334678522188</c:v>
                </c:pt>
                <c:pt idx="36" formatCode="0.0">
                  <c:v>5.1804912269539729</c:v>
                </c:pt>
                <c:pt idx="37" formatCode="0.0">
                  <c:v>5.3886169404418309</c:v>
                </c:pt>
                <c:pt idx="38" formatCode="0.0">
                  <c:v>7.0864874464581797</c:v>
                </c:pt>
                <c:pt idx="39" formatCode="0.0">
                  <c:v>6.6904542752746474</c:v>
                </c:pt>
                <c:pt idx="40" formatCode="0.0">
                  <c:v>6.4925700677361515</c:v>
                </c:pt>
                <c:pt idx="41" formatCode="0.0">
                  <c:v>6.5622414525859245</c:v>
                </c:pt>
                <c:pt idx="42" formatCode="0.0">
                  <c:v>5.6785667614775521</c:v>
                </c:pt>
                <c:pt idx="43" formatCode="0.0">
                  <c:v>7.27196300966793</c:v>
                </c:pt>
                <c:pt idx="44" formatCode="0.0">
                  <c:v>4.6404682274247504</c:v>
                </c:pt>
                <c:pt idx="45" formatCode="0.0">
                  <c:v>4.5674946803861198</c:v>
                </c:pt>
                <c:pt idx="46" formatCode="0.0">
                  <c:v>5.3346924906557902</c:v>
                </c:pt>
                <c:pt idx="47" formatCode="0.0">
                  <c:v>5.8560274896712601</c:v>
                </c:pt>
                <c:pt idx="48" formatCode="0.0">
                  <c:v>5.64</c:v>
                </c:pt>
                <c:pt idx="49" formatCode="0.0">
                  <c:v>6.28</c:v>
                </c:pt>
                <c:pt idx="50" formatCode="0.0">
                  <c:v>5.24</c:v>
                </c:pt>
                <c:pt idx="51" formatCode="0.0">
                  <c:v>6.11</c:v>
                </c:pt>
                <c:pt idx="52" formatCode="0.0">
                  <c:v>6.98</c:v>
                </c:pt>
                <c:pt idx="53" formatCode="0.0">
                  <c:v>6.27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444-445F-A366-63CC4F6D1F33}"/>
            </c:ext>
          </c:extLst>
        </c:ser>
        <c:ser>
          <c:idx val="3"/>
          <c:order val="3"/>
          <c:tx>
            <c:strRef>
              <c:f>'11'!$E$3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4444-445F-A366-63CC4F6D1F33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4444-445F-A366-63CC4F6D1F33}"/>
              </c:ext>
            </c:extLst>
          </c:dPt>
          <c:cat>
            <c:strRef>
              <c:f>'11'!$A$4:$A$57</c:f>
              <c:strCache>
                <c:ptCount val="5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  <c:pt idx="48">
                  <c:v>2019</c:v>
                </c:pt>
                <c:pt idx="49">
                  <c:v>2020</c:v>
                </c:pt>
                <c:pt idx="50">
                  <c:v>2021</c:v>
                </c:pt>
                <c:pt idx="51">
                  <c:v>2022</c:v>
                </c:pt>
                <c:pt idx="52">
                  <c:v>2023</c:v>
                </c:pt>
                <c:pt idx="53">
                  <c:v>2024</c:v>
                </c:pt>
              </c:strCache>
            </c:strRef>
          </c:cat>
          <c:val>
            <c:numRef>
              <c:f>'11'!$E$4:$E$57</c:f>
              <c:numCache>
                <c:formatCode>General</c:formatCode>
                <c:ptCount val="54"/>
                <c:pt idx="33" formatCode="0.0">
                  <c:v>12.872179099677862</c:v>
                </c:pt>
                <c:pt idx="34" formatCode="0.0">
                  <c:v>12.69333532903301</c:v>
                </c:pt>
                <c:pt idx="35" formatCode="0.0">
                  <c:v>13.958791508692126</c:v>
                </c:pt>
                <c:pt idx="36" formatCode="0.0">
                  <c:v>13.439470357526911</c:v>
                </c:pt>
                <c:pt idx="37" formatCode="0.0">
                  <c:v>13.654553304714579</c:v>
                </c:pt>
                <c:pt idx="38" formatCode="0.0">
                  <c:v>15.504092873362799</c:v>
                </c:pt>
                <c:pt idx="39" formatCode="0.0">
                  <c:v>15.031666669875129</c:v>
                </c:pt>
                <c:pt idx="40" formatCode="0.0">
                  <c:v>13.595794784188231</c:v>
                </c:pt>
                <c:pt idx="41" formatCode="0.0">
                  <c:v>14.565476017516554</c:v>
                </c:pt>
                <c:pt idx="42" formatCode="0.0">
                  <c:v>13.812019904436262</c:v>
                </c:pt>
                <c:pt idx="43" formatCode="0.0">
                  <c:v>14.3939393939394</c:v>
                </c:pt>
                <c:pt idx="44" formatCode="0.0">
                  <c:v>13.5796305541687</c:v>
                </c:pt>
                <c:pt idx="45" formatCode="0.0">
                  <c:v>14.00475017020991</c:v>
                </c:pt>
                <c:pt idx="46" formatCode="0.0">
                  <c:v>13.885184377589701</c:v>
                </c:pt>
                <c:pt idx="47" formatCode="0.0">
                  <c:v>13.9746007298424</c:v>
                </c:pt>
                <c:pt idx="48" formatCode="0.0">
                  <c:v>12.620000000000001</c:v>
                </c:pt>
                <c:pt idx="49" formatCode="0.0">
                  <c:v>12.765000000000001</c:v>
                </c:pt>
                <c:pt idx="50" formatCode="0.0">
                  <c:v>12.910000000000002</c:v>
                </c:pt>
                <c:pt idx="51" formatCode="0.0">
                  <c:v>13.16</c:v>
                </c:pt>
                <c:pt idx="52" formatCode="0.0">
                  <c:v>14.58</c:v>
                </c:pt>
                <c:pt idx="53" formatCode="0.0">
                  <c:v>13.52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444-445F-A366-63CC4F6D1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4"/>
        <c:minorUnit val="1"/>
      </c:dateAx>
      <c:valAx>
        <c:axId val="841337192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2.1997106147652597E-3"/>
              <c:y val="1.878078493200398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6731408573928261"/>
          <c:y val="1.9671068440779094E-5"/>
          <c:w val="0.48061379046369201"/>
          <c:h val="8.58921556026220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'12'!$B$3</c:f>
              <c:strCache>
                <c:ptCount val="1"/>
                <c:pt idx="0">
                  <c:v>Medelvärde,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'12'!$A$4:$A$39</c:f>
              <c:strCache>
                <c:ptCount val="3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  <c:pt idx="35">
                  <c:v>2024</c:v>
                </c:pt>
              </c:strCache>
            </c:strRef>
          </c:cat>
          <c:val>
            <c:numRef>
              <c:f>'12'!$B$4:$B$39</c:f>
              <c:numCache>
                <c:formatCode>0.0</c:formatCode>
                <c:ptCount val="36"/>
                <c:pt idx="0">
                  <c:v>5.2080000000000002</c:v>
                </c:pt>
                <c:pt idx="1">
                  <c:v>9.4092000000000002</c:v>
                </c:pt>
                <c:pt idx="2">
                  <c:v>6.7804000000000002</c:v>
                </c:pt>
                <c:pt idx="3">
                  <c:v>8.4605999999999995</c:v>
                </c:pt>
                <c:pt idx="4">
                  <c:v>8.1074999999999999</c:v>
                </c:pt>
                <c:pt idx="5">
                  <c:v>7.1955</c:v>
                </c:pt>
                <c:pt idx="6">
                  <c:v>5.9839000000000002</c:v>
                </c:pt>
                <c:pt idx="7">
                  <c:v>7.5406000000000004</c:v>
                </c:pt>
                <c:pt idx="8">
                  <c:v>8.2225999999999999</c:v>
                </c:pt>
                <c:pt idx="9">
                  <c:v>8.6608999999999998</c:v>
                </c:pt>
                <c:pt idx="10">
                  <c:v>8.1069999999999993</c:v>
                </c:pt>
                <c:pt idx="11">
                  <c:v>8.2876999999999992</c:v>
                </c:pt>
                <c:pt idx="12">
                  <c:v>10.3771</c:v>
                </c:pt>
                <c:pt idx="13">
                  <c:v>11.19</c:v>
                </c:pt>
                <c:pt idx="14">
                  <c:v>10.6526</c:v>
                </c:pt>
                <c:pt idx="15">
                  <c:v>11.3369</c:v>
                </c:pt>
                <c:pt idx="16">
                  <c:v>10.099</c:v>
                </c:pt>
                <c:pt idx="17">
                  <c:v>9.7986000000000004</c:v>
                </c:pt>
                <c:pt idx="18">
                  <c:v>10.7338</c:v>
                </c:pt>
                <c:pt idx="19">
                  <c:v>10.371700000000001</c:v>
                </c:pt>
                <c:pt idx="20">
                  <c:v>11.991099999999999</c:v>
                </c:pt>
                <c:pt idx="21">
                  <c:v>11.1149</c:v>
                </c:pt>
                <c:pt idx="22">
                  <c:v>12.273300000000001</c:v>
                </c:pt>
                <c:pt idx="23">
                  <c:v>12.1753</c:v>
                </c:pt>
                <c:pt idx="24">
                  <c:v>12.842649999999999</c:v>
                </c:pt>
                <c:pt idx="25">
                  <c:v>13.51</c:v>
                </c:pt>
                <c:pt idx="26">
                  <c:v>16.239999999999998</c:v>
                </c:pt>
                <c:pt idx="27">
                  <c:v>19.510000000000002</c:v>
                </c:pt>
                <c:pt idx="28">
                  <c:v>14.57</c:v>
                </c:pt>
                <c:pt idx="29">
                  <c:v>17.22</c:v>
                </c:pt>
                <c:pt idx="30">
                  <c:v>13.85</c:v>
                </c:pt>
                <c:pt idx="31">
                  <c:v>14.52</c:v>
                </c:pt>
                <c:pt idx="32">
                  <c:v>12.96</c:v>
                </c:pt>
                <c:pt idx="33">
                  <c:v>18.190000000000001</c:v>
                </c:pt>
                <c:pt idx="34">
                  <c:v>15.12</c:v>
                </c:pt>
                <c:pt idx="35" formatCode="###0.0">
                  <c:v>14.77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18-46A8-BA23-4EA40A519EAB}"/>
            </c:ext>
          </c:extLst>
        </c:ser>
        <c:ser>
          <c:idx val="1"/>
          <c:order val="1"/>
          <c:tx>
            <c:strRef>
              <c:f>'12'!$C$3</c:f>
              <c:strCache>
                <c:ptCount val="1"/>
                <c:pt idx="0">
                  <c:v>Medelvärde, gy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'12'!$A$4:$A$39</c:f>
              <c:strCache>
                <c:ptCount val="3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  <c:pt idx="35">
                  <c:v>2024</c:v>
                </c:pt>
              </c:strCache>
            </c:strRef>
          </c:cat>
          <c:val>
            <c:numRef>
              <c:f>'12'!$C$4:$C$39</c:f>
              <c:numCache>
                <c:formatCode>General</c:formatCode>
                <c:ptCount val="36"/>
                <c:pt idx="15" formatCode="0.0">
                  <c:v>12.623200000000001</c:v>
                </c:pt>
                <c:pt idx="16" formatCode="0.0">
                  <c:v>12.976800000000001</c:v>
                </c:pt>
                <c:pt idx="17" formatCode="0.0">
                  <c:v>12.977600000000001</c:v>
                </c:pt>
                <c:pt idx="18" formatCode="0.0">
                  <c:v>12.1858</c:v>
                </c:pt>
                <c:pt idx="19" formatCode="0.0">
                  <c:v>11.1073</c:v>
                </c:pt>
                <c:pt idx="20" formatCode="0.0">
                  <c:v>12.6815</c:v>
                </c:pt>
                <c:pt idx="21" formatCode="0.0">
                  <c:v>13.4755</c:v>
                </c:pt>
                <c:pt idx="22" formatCode="0.0">
                  <c:v>13.3384</c:v>
                </c:pt>
                <c:pt idx="23" formatCode="0.0">
                  <c:v>13.0428</c:v>
                </c:pt>
                <c:pt idx="24" formatCode="0.0">
                  <c:v>14.4964</c:v>
                </c:pt>
                <c:pt idx="25" formatCode="0.0">
                  <c:v>15.95</c:v>
                </c:pt>
                <c:pt idx="26" formatCode="0.0">
                  <c:v>14.23</c:v>
                </c:pt>
                <c:pt idx="27" formatCode="0.0">
                  <c:v>14.69</c:v>
                </c:pt>
                <c:pt idx="28" formatCode="0.0">
                  <c:v>13.63</c:v>
                </c:pt>
                <c:pt idx="29" formatCode="0.0">
                  <c:v>14.65</c:v>
                </c:pt>
                <c:pt idx="30" formatCode="0.0">
                  <c:v>15.16</c:v>
                </c:pt>
                <c:pt idx="31" formatCode="0.0">
                  <c:v>15.09</c:v>
                </c:pt>
                <c:pt idx="32" formatCode="0.0">
                  <c:v>15.02</c:v>
                </c:pt>
                <c:pt idx="33" formatCode="0.0">
                  <c:v>15.89</c:v>
                </c:pt>
                <c:pt idx="34" formatCode="0.0">
                  <c:v>13.62</c:v>
                </c:pt>
                <c:pt idx="35" formatCode="0.0">
                  <c:v>15.85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18-46A8-BA23-4EA40A519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3"/>
        <c:minorUnit val="1"/>
      </c:dateAx>
      <c:valAx>
        <c:axId val="841337192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err="1"/>
                  <a:t>Användningsfrekvens</a:t>
                </a:r>
                <a:r>
                  <a:rPr lang="en-US" sz="1200" baseline="0"/>
                  <a:t> (</a:t>
                </a:r>
                <a:r>
                  <a:rPr lang="en-US" sz="1200" baseline="0" err="1"/>
                  <a:t>medelvärde</a:t>
                </a:r>
                <a:r>
                  <a:rPr lang="en-US" sz="1200" baseline="0"/>
                  <a:t>)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"/>
              <c:y val="1.785596530738838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1663221784776904"/>
          <c:y val="3.7755039314195073E-4"/>
          <c:w val="0.56277728739303046"/>
          <c:h val="0.10991477733132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18934931471725E-2"/>
          <c:y val="9.2464080740794569E-2"/>
          <c:w val="0.87900844446409421"/>
          <c:h val="0.8089959372537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'13'!$B$3</c:f>
              <c:strCache>
                <c:ptCount val="1"/>
                <c:pt idx="0">
                  <c:v>Årskurs 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'13'!$A$4:$A$6</c:f>
              <c:strCache>
                <c:ptCount val="3"/>
                <c:pt idx="0">
                  <c:v>Enbart cannabis</c:v>
                </c:pt>
                <c:pt idx="1">
                  <c:v>Enbart annan narkotika</c:v>
                </c:pt>
                <c:pt idx="2">
                  <c:v>Både och</c:v>
                </c:pt>
              </c:strCache>
            </c:strRef>
          </c:cat>
          <c:val>
            <c:numRef>
              <c:f>'13'!$B$4:$B$6</c:f>
              <c:numCache>
                <c:formatCode>0</c:formatCode>
                <c:ptCount val="3"/>
                <c:pt idx="0">
                  <c:v>53.77</c:v>
                </c:pt>
                <c:pt idx="1">
                  <c:v>14</c:v>
                </c:pt>
                <c:pt idx="2">
                  <c:v>30.92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3-48FB-8F93-9DCD6405B695}"/>
            </c:ext>
          </c:extLst>
        </c:ser>
        <c:ser>
          <c:idx val="1"/>
          <c:order val="1"/>
          <c:tx>
            <c:strRef>
              <c:f>'13'!$C$3</c:f>
              <c:strCache>
                <c:ptCount val="1"/>
                <c:pt idx="0">
                  <c:v>Gymnasiets år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'13'!$A$4:$A$6</c:f>
              <c:strCache>
                <c:ptCount val="3"/>
                <c:pt idx="0">
                  <c:v>Enbart cannabis</c:v>
                </c:pt>
                <c:pt idx="1">
                  <c:v>Enbart annan narkotika</c:v>
                </c:pt>
                <c:pt idx="2">
                  <c:v>Både och</c:v>
                </c:pt>
              </c:strCache>
            </c:strRef>
          </c:cat>
          <c:val>
            <c:numRef>
              <c:f>'13'!$C$4:$C$6</c:f>
              <c:numCache>
                <c:formatCode>0</c:formatCode>
                <c:ptCount val="3"/>
                <c:pt idx="0">
                  <c:v>63.32</c:v>
                </c:pt>
                <c:pt idx="1">
                  <c:v>7.62</c:v>
                </c:pt>
                <c:pt idx="2">
                  <c:v>28.44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3-48FB-8F93-9DCD6405B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2.1892917373731091E-3"/>
              <c:y val="2.062024218910736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 val="autoZero"/>
        <c:crossBetween val="between"/>
        <c:maj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8188065033537468"/>
          <c:y val="6.6879397349994228E-3"/>
          <c:w val="0.43663420998034319"/>
          <c:h val="7.98113365708633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'[Figurer i rapport 2024.xlsx]13'!$B$3</c:f>
              <c:strCache>
                <c:ptCount val="1"/>
                <c:pt idx="0">
                  <c:v>Årskurs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'[Figurer i rapport 2024.xlsx]13'!$A$4:$A$39</c:f>
              <c:strCache>
                <c:ptCount val="3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  <c:pt idx="35">
                  <c:v>2024</c:v>
                </c:pt>
              </c:strCache>
            </c:strRef>
          </c:cat>
          <c:val>
            <c:numRef>
              <c:f>'[Figurer i rapport 2024.xlsx]13'!$B$4:$B$39</c:f>
              <c:numCache>
                <c:formatCode>0</c:formatCode>
                <c:ptCount val="36"/>
                <c:pt idx="0">
                  <c:v>2.88</c:v>
                </c:pt>
                <c:pt idx="1">
                  <c:v>3.38</c:v>
                </c:pt>
                <c:pt idx="2">
                  <c:v>3.27</c:v>
                </c:pt>
                <c:pt idx="3">
                  <c:v>2.92</c:v>
                </c:pt>
                <c:pt idx="4">
                  <c:v>3.2</c:v>
                </c:pt>
                <c:pt idx="5">
                  <c:v>3.59</c:v>
                </c:pt>
                <c:pt idx="6">
                  <c:v>4.47</c:v>
                </c:pt>
                <c:pt idx="7">
                  <c:v>4.47</c:v>
                </c:pt>
                <c:pt idx="8">
                  <c:v>4.51</c:v>
                </c:pt>
                <c:pt idx="9">
                  <c:v>4.4000000000000004</c:v>
                </c:pt>
                <c:pt idx="10">
                  <c:v>3.85</c:v>
                </c:pt>
                <c:pt idx="11">
                  <c:v>3.84</c:v>
                </c:pt>
                <c:pt idx="12">
                  <c:v>4.3499999999999996</c:v>
                </c:pt>
                <c:pt idx="13">
                  <c:v>4.54</c:v>
                </c:pt>
                <c:pt idx="14">
                  <c:v>4.55</c:v>
                </c:pt>
                <c:pt idx="15">
                  <c:v>2.7</c:v>
                </c:pt>
                <c:pt idx="16">
                  <c:v>2.87</c:v>
                </c:pt>
                <c:pt idx="17">
                  <c:v>2.67</c:v>
                </c:pt>
                <c:pt idx="18">
                  <c:v>3.02</c:v>
                </c:pt>
                <c:pt idx="19">
                  <c:v>3.16</c:v>
                </c:pt>
                <c:pt idx="20">
                  <c:v>3.27</c:v>
                </c:pt>
                <c:pt idx="21">
                  <c:v>2.94</c:v>
                </c:pt>
                <c:pt idx="22">
                  <c:v>3</c:v>
                </c:pt>
                <c:pt idx="23">
                  <c:v>2.73</c:v>
                </c:pt>
                <c:pt idx="24">
                  <c:v>3.28</c:v>
                </c:pt>
                <c:pt idx="25">
                  <c:v>3.9</c:v>
                </c:pt>
                <c:pt idx="26">
                  <c:v>2.98</c:v>
                </c:pt>
                <c:pt idx="27">
                  <c:v>3.17</c:v>
                </c:pt>
                <c:pt idx="28">
                  <c:v>3.62</c:v>
                </c:pt>
                <c:pt idx="29">
                  <c:v>3.66</c:v>
                </c:pt>
                <c:pt idx="30">
                  <c:v>5.19</c:v>
                </c:pt>
                <c:pt idx="31">
                  <c:v>4.75</c:v>
                </c:pt>
                <c:pt idx="32">
                  <c:v>4.45</c:v>
                </c:pt>
                <c:pt idx="33">
                  <c:v>5.63</c:v>
                </c:pt>
                <c:pt idx="34">
                  <c:v>4.59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CA-4BD1-A95A-A84A5E97BD2E}"/>
            </c:ext>
          </c:extLst>
        </c:ser>
        <c:ser>
          <c:idx val="1"/>
          <c:order val="1"/>
          <c:tx>
            <c:strRef>
              <c:f>'[Figurer i rapport 2024.xlsx]13'!$D$3</c:f>
              <c:strCache>
                <c:ptCount val="1"/>
                <c:pt idx="0">
                  <c:v>Gymnasiets år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'[Figurer i rapport 2024.xlsx]13'!$A$4:$A$39</c:f>
              <c:strCache>
                <c:ptCount val="3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  <c:pt idx="35">
                  <c:v>2024</c:v>
                </c:pt>
              </c:strCache>
            </c:strRef>
          </c:cat>
          <c:val>
            <c:numRef>
              <c:f>'[Figurer i rapport 2024.xlsx]13'!$D$4:$D$38</c:f>
              <c:numCache>
                <c:formatCode>General</c:formatCode>
                <c:ptCount val="35"/>
                <c:pt idx="15" formatCode="0.0">
                  <c:v>3</c:v>
                </c:pt>
                <c:pt idx="16" formatCode="0">
                  <c:v>3.5</c:v>
                </c:pt>
                <c:pt idx="17" formatCode="0">
                  <c:v>3.7</c:v>
                </c:pt>
                <c:pt idx="18" formatCode="0">
                  <c:v>3.74</c:v>
                </c:pt>
                <c:pt idx="19" formatCode="0">
                  <c:v>4.08</c:v>
                </c:pt>
                <c:pt idx="20" formatCode="0">
                  <c:v>4.2300000000000004</c:v>
                </c:pt>
                <c:pt idx="21" formatCode="0">
                  <c:v>4.17</c:v>
                </c:pt>
                <c:pt idx="22" formatCode="0">
                  <c:v>3.79</c:v>
                </c:pt>
                <c:pt idx="23" formatCode="0">
                  <c:v>3.66</c:v>
                </c:pt>
                <c:pt idx="24" formatCode="0">
                  <c:v>4.1500000000000004</c:v>
                </c:pt>
                <c:pt idx="25" formatCode="0">
                  <c:v>4.5999999999999996</c:v>
                </c:pt>
                <c:pt idx="26" formatCode="0">
                  <c:v>3.82</c:v>
                </c:pt>
                <c:pt idx="27" formatCode="0">
                  <c:v>4.4400000000000004</c:v>
                </c:pt>
                <c:pt idx="28" formatCode="0">
                  <c:v>4.6100000000000003</c:v>
                </c:pt>
                <c:pt idx="29" formatCode="0">
                  <c:v>5.27</c:v>
                </c:pt>
                <c:pt idx="30" formatCode="0">
                  <c:v>4.4983333333333331</c:v>
                </c:pt>
                <c:pt idx="31" formatCode="0">
                  <c:v>4.5233333333333334</c:v>
                </c:pt>
                <c:pt idx="32" formatCode="0">
                  <c:v>4.5483333333333338</c:v>
                </c:pt>
                <c:pt idx="33" formatCode="0">
                  <c:v>4.6500000000000004</c:v>
                </c:pt>
                <c:pt idx="34" formatCode="0">
                  <c:v>5.53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CA-4BD1-A95A-A84A5E97BD2E}"/>
            </c:ext>
          </c:extLst>
        </c:ser>
        <c:ser>
          <c:idx val="2"/>
          <c:order val="2"/>
          <c:tx>
            <c:strRef>
              <c:f>'[Figurer i rapport 2024.xlsx]13'!$C$3</c:f>
              <c:strCache>
                <c:ptCount val="1"/>
                <c:pt idx="0">
                  <c:v>Årskurs 9 NY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prstDash val="solid"/>
              </a:ln>
              <a:effectLst/>
            </c:spPr>
          </c:marker>
          <c:dPt>
            <c:idx val="35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prstDash val="solid"/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CA-4BD1-A95A-A84A5E97BD2E}"/>
              </c:ext>
            </c:extLst>
          </c:dPt>
          <c:cat>
            <c:strRef>
              <c:f>'[Figurer i rapport 2024.xlsx]13'!$A$4:$A$39</c:f>
              <c:strCache>
                <c:ptCount val="3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  <c:pt idx="35">
                  <c:v>2024</c:v>
                </c:pt>
              </c:strCache>
            </c:strRef>
          </c:cat>
          <c:val>
            <c:numRef>
              <c:f>'[Figurer i rapport 2024.xlsx]13'!$C$4:$C$39</c:f>
              <c:numCache>
                <c:formatCode>General</c:formatCode>
                <c:ptCount val="36"/>
                <c:pt idx="35" formatCode="0">
                  <c:v>2.97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CCA-4BD1-A95A-A84A5E97BD2E}"/>
            </c:ext>
          </c:extLst>
        </c:ser>
        <c:ser>
          <c:idx val="3"/>
          <c:order val="3"/>
          <c:tx>
            <c:strRef>
              <c:f>'[Figurer i rapport 2024.xlsx]13'!$E$3</c:f>
              <c:strCache>
                <c:ptCount val="1"/>
                <c:pt idx="0">
                  <c:v>Gymnasiets år 2 NY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35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CCCA-4BD1-A95A-A84A5E97BD2E}"/>
              </c:ext>
            </c:extLst>
          </c:dPt>
          <c:cat>
            <c:strRef>
              <c:f>'[Figurer i rapport 2024.xlsx]13'!$A$4:$A$39</c:f>
              <c:strCache>
                <c:ptCount val="3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  <c:pt idx="35">
                  <c:v>2024</c:v>
                </c:pt>
              </c:strCache>
            </c:strRef>
          </c:cat>
          <c:val>
            <c:numRef>
              <c:f>'[Figurer i rapport 2024.xlsx]13'!$E$4:$E$39</c:f>
              <c:numCache>
                <c:formatCode>General</c:formatCode>
                <c:ptCount val="36"/>
                <c:pt idx="35" formatCode="0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CCA-4BD1-A95A-A84A5E97B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3"/>
        <c:minorUnit val="1"/>
      </c:dateAx>
      <c:valAx>
        <c:axId val="84133719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err="1">
                    <a:latin typeface="Arial" panose="020B0604020202020204" pitchFamily="34" charset="0"/>
                    <a:cs typeface="Arial" panose="020B0604020202020204" pitchFamily="34" charset="0"/>
                  </a:rPr>
                  <a:t>Procent</a:t>
                </a:r>
                <a:endParaRPr 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0106973607465733"/>
          <c:y val="1.2222886617526167E-3"/>
          <c:w val="0.5981319837386827"/>
          <c:h val="9.0592792749707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2729388358582512"/>
        </c:manualLayout>
      </c:layout>
      <c:lineChart>
        <c:grouping val="standard"/>
        <c:varyColors val="0"/>
        <c:ser>
          <c:idx val="0"/>
          <c:order val="0"/>
          <c:tx>
            <c:strRef>
              <c:f>'16'!$B$3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'16'!$A$4:$A$39</c:f>
              <c:strCache>
                <c:ptCount val="3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  <c:pt idx="35">
                  <c:v>2024</c:v>
                </c:pt>
              </c:strCache>
            </c:strRef>
          </c:cat>
          <c:val>
            <c:numRef>
              <c:f>'16'!$B$4:$B$39</c:f>
              <c:numCache>
                <c:formatCode>0.0</c:formatCode>
                <c:ptCount val="36"/>
                <c:pt idx="0">
                  <c:v>8.3348377656555428</c:v>
                </c:pt>
                <c:pt idx="1">
                  <c:v>8.2595039034491577</c:v>
                </c:pt>
                <c:pt idx="2">
                  <c:v>9.6605355962968158</c:v>
                </c:pt>
                <c:pt idx="3">
                  <c:v>11.239193387670806</c:v>
                </c:pt>
                <c:pt idx="4">
                  <c:v>11.35191733705364</c:v>
                </c:pt>
                <c:pt idx="5">
                  <c:v>10.778021974643311</c:v>
                </c:pt>
                <c:pt idx="6">
                  <c:v>10.615000036117413</c:v>
                </c:pt>
                <c:pt idx="7">
                  <c:v>9.3717662052630128</c:v>
                </c:pt>
                <c:pt idx="8">
                  <c:v>7.3633384517859959</c:v>
                </c:pt>
                <c:pt idx="9">
                  <c:v>6.9609207366769148</c:v>
                </c:pt>
                <c:pt idx="10">
                  <c:v>7.7749780843686018</c:v>
                </c:pt>
                <c:pt idx="11">
                  <c:v>6.8618332919309983</c:v>
                </c:pt>
                <c:pt idx="12">
                  <c:v>4.7302553662285485</c:v>
                </c:pt>
                <c:pt idx="13">
                  <c:v>4.666154536251601</c:v>
                </c:pt>
                <c:pt idx="14">
                  <c:v>4.1731838165191544</c:v>
                </c:pt>
                <c:pt idx="15">
                  <c:v>3.4269670247669177</c:v>
                </c:pt>
                <c:pt idx="16">
                  <c:v>2.8159583459347286</c:v>
                </c:pt>
                <c:pt idx="17">
                  <c:v>3.4673473048170469</c:v>
                </c:pt>
                <c:pt idx="18">
                  <c:v>2.5400679347682233</c:v>
                </c:pt>
                <c:pt idx="19">
                  <c:v>2.8677721093885085</c:v>
                </c:pt>
                <c:pt idx="20">
                  <c:v>3.7101937945040611</c:v>
                </c:pt>
                <c:pt idx="21">
                  <c:v>3.6995259245390191</c:v>
                </c:pt>
                <c:pt idx="22">
                  <c:v>2.670534712719856</c:v>
                </c:pt>
                <c:pt idx="23">
                  <c:v>2.6477401658832291</c:v>
                </c:pt>
                <c:pt idx="24">
                  <c:v>2.499130567997228</c:v>
                </c:pt>
                <c:pt idx="25">
                  <c:v>2.4261170143216804</c:v>
                </c:pt>
                <c:pt idx="26">
                  <c:v>2.1600411348092501</c:v>
                </c:pt>
                <c:pt idx="27">
                  <c:v>1.4912823895412755</c:v>
                </c:pt>
                <c:pt idx="28">
                  <c:v>1.65</c:v>
                </c:pt>
                <c:pt idx="29">
                  <c:v>2.0882449091625501</c:v>
                </c:pt>
                <c:pt idx="30">
                  <c:v>2.27</c:v>
                </c:pt>
                <c:pt idx="31">
                  <c:v>2.59</c:v>
                </c:pt>
                <c:pt idx="32">
                  <c:v>1.62</c:v>
                </c:pt>
                <c:pt idx="33">
                  <c:v>2.2999999999999998</c:v>
                </c:pt>
                <c:pt idx="34">
                  <c:v>1.47</c:v>
                </c:pt>
                <c:pt idx="35">
                  <c:v>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8A-4B46-803F-191A76EC4192}"/>
            </c:ext>
          </c:extLst>
        </c:ser>
        <c:ser>
          <c:idx val="1"/>
          <c:order val="1"/>
          <c:tx>
            <c:strRef>
              <c:f>'16'!$C$3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'16'!$A$4:$A$39</c:f>
              <c:strCache>
                <c:ptCount val="3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  <c:pt idx="35">
                  <c:v>2024</c:v>
                </c:pt>
              </c:strCache>
            </c:strRef>
          </c:cat>
          <c:val>
            <c:numRef>
              <c:f>'16'!$C$4:$C$39</c:f>
              <c:numCache>
                <c:formatCode>0.0</c:formatCode>
                <c:ptCount val="36"/>
                <c:pt idx="0">
                  <c:v>15.622868838310591</c:v>
                </c:pt>
                <c:pt idx="1">
                  <c:v>18.32156901720403</c:v>
                </c:pt>
                <c:pt idx="2">
                  <c:v>17.304185947841798</c:v>
                </c:pt>
                <c:pt idx="3">
                  <c:v>17.80416817170903</c:v>
                </c:pt>
                <c:pt idx="4">
                  <c:v>18.928447436702037</c:v>
                </c:pt>
                <c:pt idx="5">
                  <c:v>20.656865628078439</c:v>
                </c:pt>
                <c:pt idx="6">
                  <c:v>17.895319134775242</c:v>
                </c:pt>
                <c:pt idx="7">
                  <c:v>18.186432432265999</c:v>
                </c:pt>
                <c:pt idx="8">
                  <c:v>13.790100822443641</c:v>
                </c:pt>
                <c:pt idx="9">
                  <c:v>12.066448623452443</c:v>
                </c:pt>
                <c:pt idx="10">
                  <c:v>13.787770858787171</c:v>
                </c:pt>
                <c:pt idx="11">
                  <c:v>11.973062567855788</c:v>
                </c:pt>
                <c:pt idx="12">
                  <c:v>12.183196357662583</c:v>
                </c:pt>
                <c:pt idx="13">
                  <c:v>10.474731358336054</c:v>
                </c:pt>
                <c:pt idx="14">
                  <c:v>8.7652324387255085</c:v>
                </c:pt>
                <c:pt idx="15">
                  <c:v>8.0403432504976244</c:v>
                </c:pt>
                <c:pt idx="16">
                  <c:v>8.4142391274256401</c:v>
                </c:pt>
                <c:pt idx="17">
                  <c:v>7.4264415095165237</c:v>
                </c:pt>
                <c:pt idx="18">
                  <c:v>8.021324759373373</c:v>
                </c:pt>
                <c:pt idx="19">
                  <c:v>8.0301040350884758</c:v>
                </c:pt>
                <c:pt idx="20">
                  <c:v>8.2192032381037805</c:v>
                </c:pt>
                <c:pt idx="21">
                  <c:v>6.0295322315449411</c:v>
                </c:pt>
                <c:pt idx="22">
                  <c:v>5.7397518550226998</c:v>
                </c:pt>
                <c:pt idx="23">
                  <c:v>5.4895456967976903</c:v>
                </c:pt>
                <c:pt idx="24">
                  <c:v>4.3494533769815114</c:v>
                </c:pt>
                <c:pt idx="25">
                  <c:v>5.0869525652542098</c:v>
                </c:pt>
                <c:pt idx="26">
                  <c:v>3.9199190394807299</c:v>
                </c:pt>
                <c:pt idx="27">
                  <c:v>3.1782500816453263</c:v>
                </c:pt>
                <c:pt idx="28">
                  <c:v>4.1100000000000003</c:v>
                </c:pt>
                <c:pt idx="29">
                  <c:v>4.0187026877443399</c:v>
                </c:pt>
                <c:pt idx="30">
                  <c:v>3.06</c:v>
                </c:pt>
                <c:pt idx="31">
                  <c:v>3.18</c:v>
                </c:pt>
                <c:pt idx="32">
                  <c:v>3.23</c:v>
                </c:pt>
                <c:pt idx="33">
                  <c:v>2.91</c:v>
                </c:pt>
                <c:pt idx="34">
                  <c:v>3.69</c:v>
                </c:pt>
                <c:pt idx="35">
                  <c:v>2.85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8A-4B46-803F-191A76EC4192}"/>
            </c:ext>
          </c:extLst>
        </c:ser>
        <c:ser>
          <c:idx val="2"/>
          <c:order val="2"/>
          <c:tx>
            <c:strRef>
              <c:f>'16'!$D$3</c:f>
              <c:strCache>
                <c:ptCount val="1"/>
                <c:pt idx="0">
                  <c:v>Pojkar,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31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8A-4B46-803F-191A76EC4192}"/>
              </c:ext>
            </c:extLst>
          </c:dPt>
          <c:dPt>
            <c:idx val="32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8A-4B46-803F-191A76EC4192}"/>
              </c:ext>
            </c:extLst>
          </c:dPt>
          <c:cat>
            <c:strRef>
              <c:f>'16'!$A$4:$A$39</c:f>
              <c:strCache>
                <c:ptCount val="3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  <c:pt idx="35">
                  <c:v>2024</c:v>
                </c:pt>
              </c:strCache>
            </c:strRef>
          </c:cat>
          <c:val>
            <c:numRef>
              <c:f>'16'!$D$4:$D$39</c:f>
              <c:numCache>
                <c:formatCode>General</c:formatCode>
                <c:ptCount val="36"/>
                <c:pt idx="15" formatCode="0.0">
                  <c:v>5.669948609469909</c:v>
                </c:pt>
                <c:pt idx="16" formatCode="0.0">
                  <c:v>5.3071056058019952</c:v>
                </c:pt>
                <c:pt idx="17" formatCode="0.0">
                  <c:v>4.8174247044816187</c:v>
                </c:pt>
                <c:pt idx="18" formatCode="0.0">
                  <c:v>4.0509884429463625</c:v>
                </c:pt>
                <c:pt idx="19" formatCode="0.0">
                  <c:v>4.6539345460557477</c:v>
                </c:pt>
                <c:pt idx="20" formatCode="0.0">
                  <c:v>5.5500757778822871</c:v>
                </c:pt>
                <c:pt idx="21" formatCode="0.0">
                  <c:v>5.2359258723465869</c:v>
                </c:pt>
                <c:pt idx="22" formatCode="0.0">
                  <c:v>5.3818976082911831</c:v>
                </c:pt>
                <c:pt idx="23" formatCode="0.0">
                  <c:v>5.2046816208246263</c:v>
                </c:pt>
                <c:pt idx="24" formatCode="0.0">
                  <c:v>3.7416555366640951</c:v>
                </c:pt>
                <c:pt idx="25" formatCode="0.0">
                  <c:v>5.0607287449392704</c:v>
                </c:pt>
                <c:pt idx="26" formatCode="0.0">
                  <c:v>3.4601246060661297</c:v>
                </c:pt>
                <c:pt idx="27" formatCode="0.0">
                  <c:v>4.9789128133779013</c:v>
                </c:pt>
                <c:pt idx="28" formatCode="0.0">
                  <c:v>4.09</c:v>
                </c:pt>
                <c:pt idx="29" formatCode="0.00">
                  <c:v>4.3336682541048202</c:v>
                </c:pt>
                <c:pt idx="30" formatCode="0.00">
                  <c:v>3.68</c:v>
                </c:pt>
                <c:pt idx="31" formatCode="0.00">
                  <c:v>3.3850000000000002</c:v>
                </c:pt>
                <c:pt idx="32" formatCode="0.00">
                  <c:v>3.0900000000000003</c:v>
                </c:pt>
                <c:pt idx="33" formatCode="0.00">
                  <c:v>2.44</c:v>
                </c:pt>
                <c:pt idx="34" formatCode="0.0">
                  <c:v>3.33</c:v>
                </c:pt>
                <c:pt idx="35" formatCode="0.0">
                  <c:v>2.41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78A-4B46-803F-191A76EC4192}"/>
            </c:ext>
          </c:extLst>
        </c:ser>
        <c:ser>
          <c:idx val="3"/>
          <c:order val="3"/>
          <c:tx>
            <c:strRef>
              <c:f>'16'!$E$3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31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78A-4B46-803F-191A76EC4192}"/>
              </c:ext>
            </c:extLst>
          </c:dPt>
          <c:dPt>
            <c:idx val="32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78A-4B46-803F-191A76EC4192}"/>
              </c:ext>
            </c:extLst>
          </c:dPt>
          <c:cat>
            <c:strRef>
              <c:f>'16'!$A$4:$A$39</c:f>
              <c:strCache>
                <c:ptCount val="3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  <c:pt idx="35">
                  <c:v>2024</c:v>
                </c:pt>
              </c:strCache>
            </c:strRef>
          </c:cat>
          <c:val>
            <c:numRef>
              <c:f>'16'!$E$4:$E$39</c:f>
              <c:numCache>
                <c:formatCode>General</c:formatCode>
                <c:ptCount val="36"/>
                <c:pt idx="15" formatCode="0.0">
                  <c:v>8.2547484392592096</c:v>
                </c:pt>
                <c:pt idx="16" formatCode="0.0">
                  <c:v>8.6101185056509273</c:v>
                </c:pt>
                <c:pt idx="17" formatCode="0.0">
                  <c:v>10.67811226566092</c:v>
                </c:pt>
                <c:pt idx="18" formatCode="0.0">
                  <c:v>8.4687142723489863</c:v>
                </c:pt>
                <c:pt idx="19" formatCode="0.0">
                  <c:v>9.3303174324277478</c:v>
                </c:pt>
                <c:pt idx="20" formatCode="0.0">
                  <c:v>9.097769035751698</c:v>
                </c:pt>
                <c:pt idx="21" formatCode="0.0">
                  <c:v>8.3760089145308019</c:v>
                </c:pt>
                <c:pt idx="22" formatCode="0.0">
                  <c:v>8.7458728936478636</c:v>
                </c:pt>
                <c:pt idx="23" formatCode="0.0">
                  <c:v>7.566959242741361</c:v>
                </c:pt>
                <c:pt idx="24" formatCode="0.0">
                  <c:v>6.7710687788968897</c:v>
                </c:pt>
                <c:pt idx="25" formatCode="0.0">
                  <c:v>6.8144943212547302</c:v>
                </c:pt>
                <c:pt idx="26" formatCode="0.0">
                  <c:v>7.3570197666964194</c:v>
                </c:pt>
                <c:pt idx="27" formatCode="0.0">
                  <c:v>5.6885939339594929</c:v>
                </c:pt>
                <c:pt idx="28" formatCode="0.0">
                  <c:v>6.3</c:v>
                </c:pt>
                <c:pt idx="29" formatCode="0.00">
                  <c:v>6.4569282410222</c:v>
                </c:pt>
                <c:pt idx="30" formatCode="0.00">
                  <c:v>4.8099999999999996</c:v>
                </c:pt>
                <c:pt idx="31" formatCode="0.00">
                  <c:v>4.38</c:v>
                </c:pt>
                <c:pt idx="32" formatCode="0.00">
                  <c:v>3.9499999999999997</c:v>
                </c:pt>
                <c:pt idx="33" formatCode="0.00">
                  <c:v>4.4800000000000004</c:v>
                </c:pt>
                <c:pt idx="34" formatCode="0.0">
                  <c:v>5.67</c:v>
                </c:pt>
                <c:pt idx="35" formatCode="0.0">
                  <c:v>3.84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78A-4B46-803F-191A76EC4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3"/>
        <c:minorUnit val="1"/>
      </c:date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1523640274132397"/>
          <c:y val="1.368256930978031E-3"/>
          <c:w val="0.58593786453776608"/>
          <c:h val="9.1569941266213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'1'!$B$3</c:f>
              <c:strCache>
                <c:ptCount val="1"/>
                <c:pt idx="0">
                  <c:v>Årskurs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D1-4E52-A372-833153DC86A7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D1-4E52-A372-833153DC86A7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D1-4E52-A372-833153DC86A7}"/>
              </c:ext>
            </c:extLst>
          </c:dPt>
          <c:cat>
            <c:strRef>
              <c:f>'1'!$A$4:$A$45</c:f>
              <c:strCache>
                <c:ptCount val="4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  <c:pt idx="39">
                  <c:v>2022</c:v>
                </c:pt>
                <c:pt idx="40">
                  <c:v>2023</c:v>
                </c:pt>
                <c:pt idx="41">
                  <c:v>2024</c:v>
                </c:pt>
              </c:strCache>
            </c:strRef>
          </c:cat>
          <c:val>
            <c:numRef>
              <c:f>'1'!$B$4:$B$45</c:f>
              <c:numCache>
                <c:formatCode>0</c:formatCode>
                <c:ptCount val="42"/>
                <c:pt idx="0">
                  <c:v>7</c:v>
                </c:pt>
                <c:pt idx="1">
                  <c:v>7.5</c:v>
                </c:pt>
                <c:pt idx="2">
                  <c:v>7.5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5.2</c:v>
                </c:pt>
                <c:pt idx="7">
                  <c:v>5.0999999999999996</c:v>
                </c:pt>
                <c:pt idx="8">
                  <c:v>4.7</c:v>
                </c:pt>
                <c:pt idx="9">
                  <c:v>5.0999999999999996</c:v>
                </c:pt>
                <c:pt idx="10">
                  <c:v>6.6</c:v>
                </c:pt>
                <c:pt idx="11">
                  <c:v>7</c:v>
                </c:pt>
                <c:pt idx="12">
                  <c:v>9.1999999999999993</c:v>
                </c:pt>
                <c:pt idx="13">
                  <c:v>8.6999999999999993</c:v>
                </c:pt>
                <c:pt idx="14">
                  <c:v>8.1</c:v>
                </c:pt>
                <c:pt idx="15">
                  <c:v>8</c:v>
                </c:pt>
                <c:pt idx="16">
                  <c:v>11.9</c:v>
                </c:pt>
                <c:pt idx="17">
                  <c:v>8.5</c:v>
                </c:pt>
                <c:pt idx="18">
                  <c:v>7.9</c:v>
                </c:pt>
                <c:pt idx="19">
                  <c:v>7.7</c:v>
                </c:pt>
                <c:pt idx="20">
                  <c:v>7.3</c:v>
                </c:pt>
                <c:pt idx="21">
                  <c:v>7</c:v>
                </c:pt>
                <c:pt idx="22">
                  <c:v>7.8</c:v>
                </c:pt>
                <c:pt idx="23">
                  <c:v>6.7</c:v>
                </c:pt>
                <c:pt idx="24">
                  <c:v>4.7</c:v>
                </c:pt>
                <c:pt idx="25">
                  <c:v>4.8</c:v>
                </c:pt>
                <c:pt idx="26">
                  <c:v>6</c:v>
                </c:pt>
                <c:pt idx="27">
                  <c:v>4.9000000000000004</c:v>
                </c:pt>
                <c:pt idx="28">
                  <c:v>3.9</c:v>
                </c:pt>
                <c:pt idx="29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ED1-4E52-A372-833153DC86A7}"/>
            </c:ext>
          </c:extLst>
        </c:ser>
        <c:ser>
          <c:idx val="1"/>
          <c:order val="1"/>
          <c:tx>
            <c:strRef>
              <c:f>'1'!$C$3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'1'!$A$4:$A$45</c:f>
              <c:strCache>
                <c:ptCount val="4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  <c:pt idx="39">
                  <c:v>2022</c:v>
                </c:pt>
                <c:pt idx="40">
                  <c:v>2023</c:v>
                </c:pt>
                <c:pt idx="41">
                  <c:v>2024</c:v>
                </c:pt>
              </c:strCache>
            </c:strRef>
          </c:cat>
          <c:val>
            <c:numRef>
              <c:f>'1'!$C$4:$C$45</c:f>
              <c:numCache>
                <c:formatCode>General</c:formatCode>
                <c:ptCount val="42"/>
                <c:pt idx="29" formatCode="0">
                  <c:v>6.08</c:v>
                </c:pt>
                <c:pt idx="30" formatCode="0">
                  <c:v>4</c:v>
                </c:pt>
                <c:pt idx="31" formatCode="0">
                  <c:v>4.9400000000000004</c:v>
                </c:pt>
                <c:pt idx="32" formatCode="0">
                  <c:v>3.7</c:v>
                </c:pt>
                <c:pt idx="33" formatCode="0">
                  <c:v>3.05</c:v>
                </c:pt>
                <c:pt idx="34" formatCode="0">
                  <c:v>3.52</c:v>
                </c:pt>
                <c:pt idx="35" formatCode="0">
                  <c:v>3.48</c:v>
                </c:pt>
                <c:pt idx="36" formatCode="0">
                  <c:v>3.76</c:v>
                </c:pt>
                <c:pt idx="37" formatCode="0">
                  <c:v>4.34</c:v>
                </c:pt>
                <c:pt idx="38" formatCode="0">
                  <c:v>3.68</c:v>
                </c:pt>
                <c:pt idx="39" formatCode="0">
                  <c:v>3.81</c:v>
                </c:pt>
                <c:pt idx="40" formatCode="0">
                  <c:v>3.94</c:v>
                </c:pt>
                <c:pt idx="41" formatCode="0">
                  <c:v>4.12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ED1-4E52-A372-833153DC86A7}"/>
            </c:ext>
          </c:extLst>
        </c:ser>
        <c:ser>
          <c:idx val="2"/>
          <c:order val="2"/>
          <c:tx>
            <c:strRef>
              <c:f>'1'!$D$3</c:f>
              <c:strCache>
                <c:ptCount val="1"/>
                <c:pt idx="0">
                  <c:v>Gymnasiet år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7ED1-4E52-A372-833153DC86A7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7ED1-4E52-A372-833153DC86A7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7ED1-4E52-A372-833153DC86A7}"/>
              </c:ext>
            </c:extLst>
          </c:dPt>
          <c:cat>
            <c:strRef>
              <c:f>'1'!$A$4:$A$45</c:f>
              <c:strCache>
                <c:ptCount val="4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  <c:pt idx="39">
                  <c:v>2022</c:v>
                </c:pt>
                <c:pt idx="40">
                  <c:v>2023</c:v>
                </c:pt>
                <c:pt idx="41">
                  <c:v>2024</c:v>
                </c:pt>
              </c:strCache>
            </c:strRef>
          </c:cat>
          <c:val>
            <c:numRef>
              <c:f>'1'!$D$4:$D$45</c:f>
              <c:numCache>
                <c:formatCode>General</c:formatCode>
                <c:ptCount val="42"/>
                <c:pt idx="21" formatCode="0">
                  <c:v>5.0999999999999996</c:v>
                </c:pt>
                <c:pt idx="22" formatCode="0">
                  <c:v>6.17</c:v>
                </c:pt>
                <c:pt idx="23" formatCode="0">
                  <c:v>6.41</c:v>
                </c:pt>
                <c:pt idx="24" formatCode="0">
                  <c:v>4.63</c:v>
                </c:pt>
                <c:pt idx="25" formatCode="0">
                  <c:v>4.8600000000000003</c:v>
                </c:pt>
                <c:pt idx="26" formatCode="0">
                  <c:v>4.99</c:v>
                </c:pt>
                <c:pt idx="27" formatCode="0">
                  <c:v>4.32</c:v>
                </c:pt>
                <c:pt idx="28" formatCode="0">
                  <c:v>4.32</c:v>
                </c:pt>
                <c:pt idx="29" formatCode="0">
                  <c:v>3.54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ED1-4E52-A372-833153DC86A7}"/>
            </c:ext>
          </c:extLst>
        </c:ser>
        <c:ser>
          <c:idx val="3"/>
          <c:order val="3"/>
          <c:tx>
            <c:strRef>
              <c:f>'1'!$E$3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'1'!$A$4:$A$45</c:f>
              <c:strCache>
                <c:ptCount val="4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  <c:pt idx="39">
                  <c:v>2022</c:v>
                </c:pt>
                <c:pt idx="40">
                  <c:v>2023</c:v>
                </c:pt>
                <c:pt idx="41">
                  <c:v>2024</c:v>
                </c:pt>
              </c:strCache>
            </c:strRef>
          </c:cat>
          <c:val>
            <c:numRef>
              <c:f>'1'!$E$4:$E$45</c:f>
              <c:numCache>
                <c:formatCode>General</c:formatCode>
                <c:ptCount val="42"/>
                <c:pt idx="29" formatCode="0">
                  <c:v>6.24</c:v>
                </c:pt>
                <c:pt idx="30" formatCode="0">
                  <c:v>4.99</c:v>
                </c:pt>
                <c:pt idx="31" formatCode="0">
                  <c:v>4.71</c:v>
                </c:pt>
                <c:pt idx="32" formatCode="0">
                  <c:v>3.2</c:v>
                </c:pt>
                <c:pt idx="33" formatCode="0">
                  <c:v>3.68</c:v>
                </c:pt>
                <c:pt idx="34" formatCode="0">
                  <c:v>3.42</c:v>
                </c:pt>
                <c:pt idx="35" formatCode="0">
                  <c:v>3.06</c:v>
                </c:pt>
                <c:pt idx="36" formatCode="0">
                  <c:v>3.21</c:v>
                </c:pt>
                <c:pt idx="37" formatCode="0">
                  <c:v>3.0449999999999999</c:v>
                </c:pt>
                <c:pt idx="38" formatCode="0">
                  <c:v>2.88</c:v>
                </c:pt>
                <c:pt idx="39" formatCode="0">
                  <c:v>2.5299999999999998</c:v>
                </c:pt>
                <c:pt idx="40" formatCode="0">
                  <c:v>2.2400000000000002</c:v>
                </c:pt>
                <c:pt idx="41" formatCode="0">
                  <c:v>2.09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ED1-4E52-A372-833153DC86A7}"/>
            </c:ext>
          </c:extLst>
        </c:ser>
        <c:ser>
          <c:idx val="4"/>
          <c:order val="4"/>
          <c:tx>
            <c:strRef>
              <c:f>'1'!#REF!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'1'!$A$4:$A$45</c:f>
              <c:strCache>
                <c:ptCount val="4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  <c:pt idx="39">
                  <c:v>2022</c:v>
                </c:pt>
                <c:pt idx="40">
                  <c:v>2023</c:v>
                </c:pt>
                <c:pt idx="41">
                  <c:v>2024</c:v>
                </c:pt>
              </c:strCache>
            </c:strRef>
          </c:cat>
          <c:val>
            <c:numRef>
              <c:f>'1'!#REF!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7ED1-4E52-A372-833153DC86A7}"/>
            </c:ext>
          </c:extLst>
        </c:ser>
        <c:ser>
          <c:idx val="5"/>
          <c:order val="5"/>
          <c:tx>
            <c:strRef>
              <c:f>'1'!#REF!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7ED1-4E52-A372-833153DC86A7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7ED1-4E52-A372-833153DC86A7}"/>
              </c:ext>
            </c:extLst>
          </c:dPt>
          <c:cat>
            <c:strRef>
              <c:f>'1'!$A$4:$A$45</c:f>
              <c:strCache>
                <c:ptCount val="4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  <c:pt idx="39">
                  <c:v>2022</c:v>
                </c:pt>
                <c:pt idx="40">
                  <c:v>2023</c:v>
                </c:pt>
                <c:pt idx="41">
                  <c:v>2024</c:v>
                </c:pt>
              </c:strCache>
            </c:strRef>
          </c:cat>
          <c:val>
            <c:numRef>
              <c:f>'1'!#REF!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7ED1-4E52-A372-833153DC86A7}"/>
            </c:ext>
          </c:extLst>
        </c:ser>
        <c:ser>
          <c:idx val="6"/>
          <c:order val="6"/>
          <c:tx>
            <c:strRef>
              <c:f>'1'!#REF!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'1'!$A$4:$A$45</c:f>
              <c:strCache>
                <c:ptCount val="4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  <c:pt idx="39">
                  <c:v>2022</c:v>
                </c:pt>
                <c:pt idx="40">
                  <c:v>2023</c:v>
                </c:pt>
                <c:pt idx="41">
                  <c:v>2024</c:v>
                </c:pt>
              </c:strCache>
            </c:strRef>
          </c:cat>
          <c:val>
            <c:numRef>
              <c:f>'1'!#REF!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7ED1-4E52-A372-833153DC86A7}"/>
            </c:ext>
          </c:extLst>
        </c:ser>
        <c:ser>
          <c:idx val="7"/>
          <c:order val="7"/>
          <c:tx>
            <c:strRef>
              <c:f>'1'!#REF!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7ED1-4E52-A372-833153DC86A7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7ED1-4E52-A372-833153DC86A7}"/>
              </c:ext>
            </c:extLst>
          </c:dPt>
          <c:cat>
            <c:strRef>
              <c:f>'1'!$A$4:$A$45</c:f>
              <c:strCache>
                <c:ptCount val="42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  <c:pt idx="39">
                  <c:v>2022</c:v>
                </c:pt>
                <c:pt idx="40">
                  <c:v>2023</c:v>
                </c:pt>
                <c:pt idx="41">
                  <c:v>2024</c:v>
                </c:pt>
              </c:strCache>
            </c:strRef>
          </c:cat>
          <c:val>
            <c:numRef>
              <c:f>'1'!#REF!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7ED1-4E52-A372-833153DC8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4"/>
        <c:minorUnit val="1"/>
      </c:dateAx>
      <c:valAx>
        <c:axId val="841337192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4.3015456401282768E-4"/>
              <c:y val="7.149092169014713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  <c:majorUnit val="3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31384660250801977"/>
          <c:y val="1.0966620655739488E-3"/>
          <c:w val="0.36710648148148151"/>
          <c:h val="9.8202667888657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'17'!$B$3</c:f>
              <c:strCache>
                <c:ptCount val="1"/>
                <c:pt idx="0">
                  <c:v>Årskurs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679-4E82-9D88-53E402A294F9}"/>
              </c:ext>
            </c:extLst>
          </c:dPt>
          <c:cat>
            <c:strRef>
              <c:f>'17'!$A$4:$A$35</c:f>
              <c:strCache>
                <c:ptCount val="3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</c:strCache>
            </c:strRef>
          </c:cat>
          <c:val>
            <c:numRef>
              <c:f>'17'!$B$4:$B$35</c:f>
              <c:numCache>
                <c:formatCode>0.0</c:formatCode>
                <c:ptCount val="32"/>
                <c:pt idx="0">
                  <c:v>0.546163227835326</c:v>
                </c:pt>
                <c:pt idx="1">
                  <c:v>0.36438420541952399</c:v>
                </c:pt>
                <c:pt idx="2">
                  <c:v>0.25975395260318801</c:v>
                </c:pt>
                <c:pt idx="3">
                  <c:v>0.41155167410223897</c:v>
                </c:pt>
                <c:pt idx="4">
                  <c:v>0.525854866950629</c:v>
                </c:pt>
                <c:pt idx="5">
                  <c:v>0.50391337462464703</c:v>
                </c:pt>
                <c:pt idx="6">
                  <c:v>0.66936441728717899</c:v>
                </c:pt>
                <c:pt idx="7">
                  <c:v>0.616245184554985</c:v>
                </c:pt>
                <c:pt idx="8">
                  <c:v>0.89035410721699704</c:v>
                </c:pt>
                <c:pt idx="9">
                  <c:v>0.66110744003223898</c:v>
                </c:pt>
                <c:pt idx="10">
                  <c:v>0.60227022768671101</c:v>
                </c:pt>
                <c:pt idx="11">
                  <c:v>1.14070751931167</c:v>
                </c:pt>
                <c:pt idx="12">
                  <c:v>1.3933536765230901</c:v>
                </c:pt>
                <c:pt idx="13">
                  <c:v>1.1885993140817199</c:v>
                </c:pt>
                <c:pt idx="14">
                  <c:v>1.7681014210581301</c:v>
                </c:pt>
                <c:pt idx="15">
                  <c:v>1.28613012190934</c:v>
                </c:pt>
                <c:pt idx="16">
                  <c:v>1.3801429361099</c:v>
                </c:pt>
                <c:pt idx="17">
                  <c:v>1.51607022565447</c:v>
                </c:pt>
                <c:pt idx="18">
                  <c:v>1.42176971996931</c:v>
                </c:pt>
                <c:pt idx="19">
                  <c:v>1.2880320123342499</c:v>
                </c:pt>
                <c:pt idx="20">
                  <c:v>1.1150928098884501</c:v>
                </c:pt>
                <c:pt idx="21">
                  <c:v>1.2154169846440399</c:v>
                </c:pt>
                <c:pt idx="22">
                  <c:v>0.88128893864840796</c:v>
                </c:pt>
                <c:pt idx="23">
                  <c:v>1.0296537701872699</c:v>
                </c:pt>
                <c:pt idx="24">
                  <c:v>0.93</c:v>
                </c:pt>
                <c:pt idx="25">
                  <c:v>0.71335003928538099</c:v>
                </c:pt>
                <c:pt idx="26">
                  <c:v>0.93</c:v>
                </c:pt>
                <c:pt idx="27">
                  <c:v>0.86</c:v>
                </c:pt>
                <c:pt idx="28">
                  <c:v>0.81</c:v>
                </c:pt>
                <c:pt idx="29">
                  <c:v>1.01</c:v>
                </c:pt>
                <c:pt idx="30">
                  <c:v>0.88</c:v>
                </c:pt>
                <c:pt idx="31">
                  <c:v>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A0-4DC5-BCBB-D60C1EA20F2A}"/>
            </c:ext>
          </c:extLst>
        </c:ser>
        <c:ser>
          <c:idx val="1"/>
          <c:order val="1"/>
          <c:tx>
            <c:strRef>
              <c:f>'17'!$C$3</c:f>
              <c:strCache>
                <c:ptCount val="1"/>
                <c:pt idx="0">
                  <c:v>Gymnasiets år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27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2A0-4DC5-BCBB-D60C1EA20F2A}"/>
              </c:ext>
            </c:extLst>
          </c:dPt>
          <c:dPt>
            <c:idx val="28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2A0-4DC5-BCBB-D60C1EA20F2A}"/>
              </c:ext>
            </c:extLst>
          </c:dPt>
          <c:cat>
            <c:strRef>
              <c:f>'17'!$A$4:$A$35</c:f>
              <c:strCache>
                <c:ptCount val="3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</c:v>
                </c:pt>
                <c:pt idx="31">
                  <c:v>2024</c:v>
                </c:pt>
              </c:strCache>
            </c:strRef>
          </c:cat>
          <c:val>
            <c:numRef>
              <c:f>'17'!$C$4:$C$35</c:f>
              <c:numCache>
                <c:formatCode>General</c:formatCode>
                <c:ptCount val="32"/>
                <c:pt idx="11" formatCode="0.0">
                  <c:v>0.78710585344319695</c:v>
                </c:pt>
                <c:pt idx="12" formatCode="0.0">
                  <c:v>0.86843877445117601</c:v>
                </c:pt>
                <c:pt idx="13" formatCode="0.0">
                  <c:v>0.85519244115909898</c:v>
                </c:pt>
                <c:pt idx="14" formatCode="0.0">
                  <c:v>1.3178706119514301</c:v>
                </c:pt>
                <c:pt idx="15" formatCode="0.0">
                  <c:v>0.77602931245362305</c:v>
                </c:pt>
                <c:pt idx="16" formatCode="0.0">
                  <c:v>1.1789045619662999</c:v>
                </c:pt>
                <c:pt idx="17" formatCode="0.0">
                  <c:v>1.00442942477205</c:v>
                </c:pt>
                <c:pt idx="18" formatCode="0.0">
                  <c:v>1.09036032099066</c:v>
                </c:pt>
                <c:pt idx="19" formatCode="0.0">
                  <c:v>0.83086254527774595</c:v>
                </c:pt>
                <c:pt idx="20" formatCode="0.0">
                  <c:v>0.67831859609608602</c:v>
                </c:pt>
                <c:pt idx="21" formatCode="0.0">
                  <c:v>0.70819785423231196</c:v>
                </c:pt>
                <c:pt idx="22" formatCode="0.0">
                  <c:v>0.598913092173191</c:v>
                </c:pt>
                <c:pt idx="23" formatCode="0.0">
                  <c:v>0.69566266455971404</c:v>
                </c:pt>
                <c:pt idx="24" formatCode="0.0">
                  <c:v>0.56000000000000005</c:v>
                </c:pt>
                <c:pt idx="25" formatCode="0.0">
                  <c:v>0.65297016218911996</c:v>
                </c:pt>
                <c:pt idx="26" formatCode="0.0">
                  <c:v>0.57999999999999996</c:v>
                </c:pt>
                <c:pt idx="27" formatCode="0.0">
                  <c:v>0.39500000000000002</c:v>
                </c:pt>
                <c:pt idx="28" formatCode="0.0">
                  <c:v>0.21</c:v>
                </c:pt>
                <c:pt idx="29" formatCode="0.0">
                  <c:v>0.68</c:v>
                </c:pt>
                <c:pt idx="30">
                  <c:v>0.5</c:v>
                </c:pt>
                <c:pt idx="31" formatCode="0.0">
                  <c:v>0.51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2A0-4DC5-BCBB-D60C1EA20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3"/>
        <c:minorUnit val="1"/>
      </c:dateAx>
      <c:valAx>
        <c:axId val="841337192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err="1"/>
                  <a:t>Procent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4.3015456401282768E-4"/>
              <c:y val="4.310199337219114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  <c:majorUnit val="1"/>
        <c:minorUnit val="0.1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34795731262758828"/>
          <c:y val="1.1433808531208245E-3"/>
          <c:w val="0.30237304972295131"/>
          <c:h val="0.10187087508312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59317585296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'18'!$B$3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'18'!$A$4:$A$16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'18'!$B$4:$B$16</c:f>
              <c:numCache>
                <c:formatCode>0.0</c:formatCode>
                <c:ptCount val="13"/>
                <c:pt idx="0">
                  <c:v>24.69</c:v>
                </c:pt>
                <c:pt idx="1">
                  <c:v>22.58</c:v>
                </c:pt>
                <c:pt idx="2">
                  <c:v>20.61</c:v>
                </c:pt>
                <c:pt idx="3">
                  <c:v>22.07</c:v>
                </c:pt>
                <c:pt idx="4">
                  <c:v>22.5</c:v>
                </c:pt>
                <c:pt idx="5">
                  <c:v>23.63</c:v>
                </c:pt>
                <c:pt idx="6">
                  <c:v>19.72</c:v>
                </c:pt>
                <c:pt idx="7">
                  <c:v>19.989999999999998</c:v>
                </c:pt>
                <c:pt idx="8">
                  <c:v>21.5</c:v>
                </c:pt>
                <c:pt idx="9">
                  <c:v>22.756446999999998</c:v>
                </c:pt>
                <c:pt idx="10">
                  <c:v>24.57</c:v>
                </c:pt>
                <c:pt idx="11">
                  <c:v>22</c:v>
                </c:pt>
                <c:pt idx="12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CE-4C00-8166-9C5B89C0C9F9}"/>
            </c:ext>
          </c:extLst>
        </c:ser>
        <c:ser>
          <c:idx val="1"/>
          <c:order val="1"/>
          <c:tx>
            <c:strRef>
              <c:f>'18'!$C$3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'18'!$A$4:$A$16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'18'!$C$4:$C$16</c:f>
              <c:numCache>
                <c:formatCode>0.0</c:formatCode>
                <c:ptCount val="13"/>
                <c:pt idx="0">
                  <c:v>11.59</c:v>
                </c:pt>
                <c:pt idx="1">
                  <c:v>10.039999999999999</c:v>
                </c:pt>
                <c:pt idx="2">
                  <c:v>8.58</c:v>
                </c:pt>
                <c:pt idx="3">
                  <c:v>9</c:v>
                </c:pt>
                <c:pt idx="4">
                  <c:v>7.3</c:v>
                </c:pt>
                <c:pt idx="5">
                  <c:v>7.21</c:v>
                </c:pt>
                <c:pt idx="6">
                  <c:v>6.72</c:v>
                </c:pt>
                <c:pt idx="7">
                  <c:v>5.34</c:v>
                </c:pt>
                <c:pt idx="8">
                  <c:v>8.06</c:v>
                </c:pt>
                <c:pt idx="9">
                  <c:v>9.0910580000000003</c:v>
                </c:pt>
                <c:pt idx="10">
                  <c:v>9</c:v>
                </c:pt>
                <c:pt idx="11">
                  <c:v>9</c:v>
                </c:pt>
                <c:pt idx="1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CE-4C00-8166-9C5B89C0C9F9}"/>
            </c:ext>
          </c:extLst>
        </c:ser>
        <c:ser>
          <c:idx val="2"/>
          <c:order val="2"/>
          <c:tx>
            <c:strRef>
              <c:f>'18'!$D$3</c:f>
              <c:strCache>
                <c:ptCount val="1"/>
                <c:pt idx="0">
                  <c:v>Pojkar,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CE-4C00-8166-9C5B89C0C9F9}"/>
              </c:ext>
            </c:extLst>
          </c:dPt>
          <c:cat>
            <c:numRef>
              <c:f>'18'!$A$4:$A$16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'18'!$D$4:$D$16</c:f>
              <c:numCache>
                <c:formatCode>0.0</c:formatCode>
                <c:ptCount val="13"/>
                <c:pt idx="0">
                  <c:v>33.08</c:v>
                </c:pt>
                <c:pt idx="1">
                  <c:v>34.21</c:v>
                </c:pt>
                <c:pt idx="2">
                  <c:v>31.73</c:v>
                </c:pt>
                <c:pt idx="3">
                  <c:v>29.86</c:v>
                </c:pt>
                <c:pt idx="4">
                  <c:v>34.11</c:v>
                </c:pt>
                <c:pt idx="5">
                  <c:v>34.03</c:v>
                </c:pt>
                <c:pt idx="6">
                  <c:v>30.6</c:v>
                </c:pt>
                <c:pt idx="7">
                  <c:v>27.4</c:v>
                </c:pt>
                <c:pt idx="8">
                  <c:v>29.957621500000002</c:v>
                </c:pt>
                <c:pt idx="9">
                  <c:v>32.915243000000004</c:v>
                </c:pt>
                <c:pt idx="10">
                  <c:v>34</c:v>
                </c:pt>
                <c:pt idx="11">
                  <c:v>40</c:v>
                </c:pt>
                <c:pt idx="12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CE-4C00-8166-9C5B89C0C9F9}"/>
            </c:ext>
          </c:extLst>
        </c:ser>
        <c:ser>
          <c:idx val="3"/>
          <c:order val="3"/>
          <c:tx>
            <c:strRef>
              <c:f>'18'!$E$3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1DCE-4C00-8166-9C5B89C0C9F9}"/>
              </c:ext>
            </c:extLst>
          </c:dPt>
          <c:cat>
            <c:numRef>
              <c:f>'18'!$A$4:$A$16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'18'!$E$4:$E$16</c:f>
              <c:numCache>
                <c:formatCode>0.0</c:formatCode>
                <c:ptCount val="13"/>
                <c:pt idx="0">
                  <c:v>12.78</c:v>
                </c:pt>
                <c:pt idx="1">
                  <c:v>11.89</c:v>
                </c:pt>
                <c:pt idx="2">
                  <c:v>9.25</c:v>
                </c:pt>
                <c:pt idx="3">
                  <c:v>7.9</c:v>
                </c:pt>
                <c:pt idx="4">
                  <c:v>6.41</c:v>
                </c:pt>
                <c:pt idx="5">
                  <c:v>8.33</c:v>
                </c:pt>
                <c:pt idx="6">
                  <c:v>6.71</c:v>
                </c:pt>
                <c:pt idx="7">
                  <c:v>4.26</c:v>
                </c:pt>
                <c:pt idx="8">
                  <c:v>6.8038360000000004</c:v>
                </c:pt>
                <c:pt idx="9">
                  <c:v>9.6076720000000009</c:v>
                </c:pt>
                <c:pt idx="10">
                  <c:v>10</c:v>
                </c:pt>
                <c:pt idx="11">
                  <c:v>12</c:v>
                </c:pt>
                <c:pt idx="1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DCE-4C00-8166-9C5B89C0C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4133719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err="1"/>
                  <a:t>Procent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4.3015456401282768E-4"/>
              <c:y val="1.471306505423514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  <c:maj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1381962671332749"/>
          <c:y val="1.2629720078460733E-2"/>
          <c:w val="0.56842419437153691"/>
          <c:h val="8.8599609931654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0.10168064690990987"/>
          <c:w val="0.89850459317585296"/>
          <c:h val="0.80245754234588673"/>
        </c:manualLayout>
      </c:layout>
      <c:lineChart>
        <c:grouping val="standard"/>
        <c:varyColors val="0"/>
        <c:ser>
          <c:idx val="0"/>
          <c:order val="0"/>
          <c:tx>
            <c:strRef>
              <c:f>'19'!$B$3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'19'!$A$4:$A$13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'19'!$B$4:$B$13</c:f>
              <c:numCache>
                <c:formatCode>0</c:formatCode>
                <c:ptCount val="10"/>
                <c:pt idx="0">
                  <c:v>5.5</c:v>
                </c:pt>
                <c:pt idx="1">
                  <c:v>7.32</c:v>
                </c:pt>
                <c:pt idx="2">
                  <c:v>6.6999999999999993</c:v>
                </c:pt>
                <c:pt idx="3">
                  <c:v>5.09</c:v>
                </c:pt>
                <c:pt idx="4">
                  <c:v>7.01</c:v>
                </c:pt>
                <c:pt idx="5">
                  <c:v>7.58</c:v>
                </c:pt>
                <c:pt idx="6">
                  <c:v>8.4</c:v>
                </c:pt>
                <c:pt idx="7">
                  <c:v>9.3800000000000008</c:v>
                </c:pt>
                <c:pt idx="8">
                  <c:v>10.199999999999999</c:v>
                </c:pt>
                <c:pt idx="9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EB-40DE-BBD0-03587CB4F447}"/>
            </c:ext>
          </c:extLst>
        </c:ser>
        <c:ser>
          <c:idx val="1"/>
          <c:order val="1"/>
          <c:tx>
            <c:strRef>
              <c:f>'19'!$C$3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'19'!$A$4:$A$13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'19'!$C$4:$C$13</c:f>
              <c:numCache>
                <c:formatCode>0</c:formatCode>
                <c:ptCount val="10"/>
                <c:pt idx="0">
                  <c:v>0.74</c:v>
                </c:pt>
                <c:pt idx="1">
                  <c:v>0.57000000000000006</c:v>
                </c:pt>
                <c:pt idx="2">
                  <c:v>0.32</c:v>
                </c:pt>
                <c:pt idx="3">
                  <c:v>0.27999999999999997</c:v>
                </c:pt>
                <c:pt idx="4">
                  <c:v>0.78</c:v>
                </c:pt>
                <c:pt idx="5">
                  <c:v>0.65</c:v>
                </c:pt>
                <c:pt idx="6">
                  <c:v>1.4</c:v>
                </c:pt>
                <c:pt idx="7">
                  <c:v>1.73</c:v>
                </c:pt>
                <c:pt idx="8">
                  <c:v>1.9</c:v>
                </c:pt>
                <c:pt idx="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EB-40DE-BBD0-03587CB4F447}"/>
            </c:ext>
          </c:extLst>
        </c:ser>
        <c:ser>
          <c:idx val="2"/>
          <c:order val="2"/>
          <c:tx>
            <c:strRef>
              <c:f>'19'!$D$3</c:f>
              <c:strCache>
                <c:ptCount val="1"/>
                <c:pt idx="0">
                  <c:v>Pojkar,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EB-40DE-BBD0-03587CB4F447}"/>
              </c:ext>
            </c:extLst>
          </c:dPt>
          <c:cat>
            <c:numRef>
              <c:f>'19'!$A$4:$A$13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'19'!$D$4:$D$13</c:f>
              <c:numCache>
                <c:formatCode>0</c:formatCode>
                <c:ptCount val="10"/>
                <c:pt idx="0">
                  <c:v>10.130000000000001</c:v>
                </c:pt>
                <c:pt idx="1">
                  <c:v>12.33</c:v>
                </c:pt>
                <c:pt idx="2">
                  <c:v>13.3</c:v>
                </c:pt>
                <c:pt idx="3">
                  <c:v>11.27</c:v>
                </c:pt>
                <c:pt idx="4">
                  <c:v>13.64</c:v>
                </c:pt>
                <c:pt idx="5">
                  <c:v>14.9</c:v>
                </c:pt>
                <c:pt idx="6">
                  <c:v>15.8</c:v>
                </c:pt>
                <c:pt idx="7">
                  <c:v>18.28</c:v>
                </c:pt>
                <c:pt idx="8">
                  <c:v>24</c:v>
                </c:pt>
                <c:pt idx="9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EB-40DE-BBD0-03587CB4F447}"/>
            </c:ext>
          </c:extLst>
        </c:ser>
        <c:ser>
          <c:idx val="3"/>
          <c:order val="3"/>
          <c:tx>
            <c:strRef>
              <c:f>'19'!$E$3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ACEB-40DE-BBD0-03587CB4F447}"/>
              </c:ext>
            </c:extLst>
          </c:dPt>
          <c:cat>
            <c:numRef>
              <c:f>'19'!$A$4:$A$13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'19'!$E$4:$E$13</c:f>
              <c:numCache>
                <c:formatCode>0</c:formatCode>
                <c:ptCount val="10"/>
                <c:pt idx="0">
                  <c:v>0.59</c:v>
                </c:pt>
                <c:pt idx="1">
                  <c:v>0.62</c:v>
                </c:pt>
                <c:pt idx="2">
                  <c:v>1.04</c:v>
                </c:pt>
                <c:pt idx="3">
                  <c:v>0.76</c:v>
                </c:pt>
                <c:pt idx="4">
                  <c:v>1.06</c:v>
                </c:pt>
                <c:pt idx="5">
                  <c:v>1.35</c:v>
                </c:pt>
                <c:pt idx="6">
                  <c:v>1.7</c:v>
                </c:pt>
                <c:pt idx="7">
                  <c:v>2.0499999999999998</c:v>
                </c:pt>
                <c:pt idx="8">
                  <c:v>2.2999999999999998</c:v>
                </c:pt>
                <c:pt idx="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CEB-40DE-BBD0-03587CB4F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41337192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0" i="0" u="none" strike="noStrike" kern="1200" spc="0" baseline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Procent</a:t>
                </a:r>
                <a:endParaRPr lang="en-US" sz="1200" b="0" i="0" u="none" strike="noStrike" kern="1200" spc="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301545640128318E-4"/>
              <c:y val="9.9879850008103132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  <c:maj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1944790755322252"/>
          <c:y val="6.8759325595301301E-3"/>
          <c:w val="0.55776943167346582"/>
          <c:h val="9.12509570086563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sv-SE" sz="1200" b="0" i="0" u="none" strike="noStrike" kern="1200" spc="0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sv-SE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Procent</a:t>
            </a:r>
          </a:p>
        </c:rich>
      </c:tx>
      <c:layout>
        <c:manualLayout>
          <c:xMode val="edge"/>
          <c:yMode val="edge"/>
          <c:x val="8.043525809273617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sv-SE" sz="1200" b="0" i="0" u="none" strike="noStrike" kern="1200" spc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Druckit ett glas alkohol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Blad1!$A$2:$A$37</c:f>
              <c:numCache>
                <c:formatCode>General</c:formatCode>
                <c:ptCount val="3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  <c:pt idx="35">
                  <c:v>2024</c:v>
                </c:pt>
              </c:numCache>
            </c:numRef>
          </c:cat>
          <c:val>
            <c:numRef>
              <c:f>Blad1!$B$2:$B$37</c:f>
              <c:numCache>
                <c:formatCode>General</c:formatCode>
                <c:ptCount val="36"/>
                <c:pt idx="10" formatCode="0">
                  <c:v>51.49</c:v>
                </c:pt>
                <c:pt idx="11" formatCode="0">
                  <c:v>49.72</c:v>
                </c:pt>
                <c:pt idx="12" formatCode="0">
                  <c:v>49.39</c:v>
                </c:pt>
                <c:pt idx="13" formatCode="0">
                  <c:v>47.99</c:v>
                </c:pt>
                <c:pt idx="14" formatCode="0">
                  <c:v>45.66</c:v>
                </c:pt>
                <c:pt idx="15" formatCode="0">
                  <c:v>39.159999999999997</c:v>
                </c:pt>
                <c:pt idx="16" formatCode="0">
                  <c:v>37.119999999999997</c:v>
                </c:pt>
                <c:pt idx="17" formatCode="0">
                  <c:v>31.63</c:v>
                </c:pt>
                <c:pt idx="18" formatCode="0">
                  <c:v>30.6</c:v>
                </c:pt>
                <c:pt idx="19" formatCode="0">
                  <c:v>31.1</c:v>
                </c:pt>
                <c:pt idx="20" formatCode="0">
                  <c:v>31.58</c:v>
                </c:pt>
                <c:pt idx="21" formatCode="0">
                  <c:v>28.45</c:v>
                </c:pt>
                <c:pt idx="22" formatCode="0">
                  <c:v>25.24</c:v>
                </c:pt>
                <c:pt idx="23" formatCode="0">
                  <c:v>23.54</c:v>
                </c:pt>
                <c:pt idx="24" formatCode="0">
                  <c:v>20.9</c:v>
                </c:pt>
                <c:pt idx="25" formatCode="0">
                  <c:v>18.71</c:v>
                </c:pt>
                <c:pt idx="26" formatCode="0">
                  <c:v>15.44</c:v>
                </c:pt>
                <c:pt idx="27" formatCode="0">
                  <c:v>12.62</c:v>
                </c:pt>
                <c:pt idx="28" formatCode="0">
                  <c:v>11.18</c:v>
                </c:pt>
                <c:pt idx="29" formatCode="0">
                  <c:v>11.95</c:v>
                </c:pt>
                <c:pt idx="30" formatCode="0">
                  <c:v>12.56</c:v>
                </c:pt>
                <c:pt idx="31" formatCode="0">
                  <c:v>11.71</c:v>
                </c:pt>
                <c:pt idx="32" formatCode="0">
                  <c:v>12.97</c:v>
                </c:pt>
                <c:pt idx="33" formatCode="0">
                  <c:v>13.82</c:v>
                </c:pt>
                <c:pt idx="34" formatCode="0">
                  <c:v>14.46</c:v>
                </c:pt>
                <c:pt idx="35" formatCode="0">
                  <c:v>15.1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BA-4977-BCCB-ADD2A0CB095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Varit berusad av alkohol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Blad1!$A$2:$A$37</c:f>
              <c:numCache>
                <c:formatCode>General</c:formatCode>
                <c:ptCount val="3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  <c:pt idx="35">
                  <c:v>2024</c:v>
                </c:pt>
              </c:numCache>
            </c:numRef>
          </c:cat>
          <c:val>
            <c:numRef>
              <c:f>Blad1!$C$2:$C$37</c:f>
              <c:numCache>
                <c:formatCode>0</c:formatCode>
                <c:ptCount val="36"/>
                <c:pt idx="0">
                  <c:v>17.43</c:v>
                </c:pt>
                <c:pt idx="1">
                  <c:v>18.41</c:v>
                </c:pt>
                <c:pt idx="2">
                  <c:v>16.93</c:v>
                </c:pt>
                <c:pt idx="3">
                  <c:v>20.079999999999998</c:v>
                </c:pt>
                <c:pt idx="4">
                  <c:v>21.84</c:v>
                </c:pt>
                <c:pt idx="5">
                  <c:v>22.78</c:v>
                </c:pt>
                <c:pt idx="6">
                  <c:v>22.12</c:v>
                </c:pt>
                <c:pt idx="7">
                  <c:v>22.59</c:v>
                </c:pt>
                <c:pt idx="8">
                  <c:v>24.3</c:v>
                </c:pt>
                <c:pt idx="9">
                  <c:v>23.2</c:v>
                </c:pt>
                <c:pt idx="10">
                  <c:v>22.23</c:v>
                </c:pt>
                <c:pt idx="11">
                  <c:v>20.09</c:v>
                </c:pt>
                <c:pt idx="12">
                  <c:v>18.760000000000002</c:v>
                </c:pt>
                <c:pt idx="13">
                  <c:v>20.3</c:v>
                </c:pt>
                <c:pt idx="14">
                  <c:v>17.36</c:v>
                </c:pt>
                <c:pt idx="15">
                  <c:v>16.93</c:v>
                </c:pt>
                <c:pt idx="16">
                  <c:v>15.85</c:v>
                </c:pt>
                <c:pt idx="17">
                  <c:v>13.54</c:v>
                </c:pt>
                <c:pt idx="18">
                  <c:v>12.77</c:v>
                </c:pt>
                <c:pt idx="19">
                  <c:v>13.27</c:v>
                </c:pt>
                <c:pt idx="20">
                  <c:v>14.33</c:v>
                </c:pt>
                <c:pt idx="21">
                  <c:v>11.85</c:v>
                </c:pt>
                <c:pt idx="22">
                  <c:v>10.89</c:v>
                </c:pt>
                <c:pt idx="23">
                  <c:v>10.32</c:v>
                </c:pt>
                <c:pt idx="24">
                  <c:v>8.33</c:v>
                </c:pt>
                <c:pt idx="25">
                  <c:v>7.11</c:v>
                </c:pt>
                <c:pt idx="26">
                  <c:v>5.58</c:v>
                </c:pt>
                <c:pt idx="27">
                  <c:v>4.55</c:v>
                </c:pt>
                <c:pt idx="28">
                  <c:v>4.3099999999999996</c:v>
                </c:pt>
                <c:pt idx="29">
                  <c:v>4.58</c:v>
                </c:pt>
                <c:pt idx="30">
                  <c:v>5.14</c:v>
                </c:pt>
                <c:pt idx="31">
                  <c:v>4.74</c:v>
                </c:pt>
                <c:pt idx="32">
                  <c:v>4.88</c:v>
                </c:pt>
                <c:pt idx="33">
                  <c:v>5.61</c:v>
                </c:pt>
                <c:pt idx="34">
                  <c:v>5.29</c:v>
                </c:pt>
                <c:pt idx="35">
                  <c:v>6.24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BA-4977-BCCB-ADD2A0CB095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Rökt en cigarett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Blad1!$A$2:$A$37</c:f>
              <c:numCache>
                <c:formatCode>General</c:formatCode>
                <c:ptCount val="3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  <c:pt idx="35">
                  <c:v>2024</c:v>
                </c:pt>
              </c:numCache>
            </c:numRef>
          </c:cat>
          <c:val>
            <c:numRef>
              <c:f>Blad1!$D$2:$D$37</c:f>
              <c:numCache>
                <c:formatCode>General</c:formatCode>
                <c:ptCount val="36"/>
                <c:pt idx="10" formatCode="0">
                  <c:v>45.68</c:v>
                </c:pt>
                <c:pt idx="11" formatCode="0">
                  <c:v>42.56</c:v>
                </c:pt>
                <c:pt idx="12" formatCode="0">
                  <c:v>41.69</c:v>
                </c:pt>
                <c:pt idx="13" formatCode="0">
                  <c:v>40.65</c:v>
                </c:pt>
                <c:pt idx="14" formatCode="0">
                  <c:v>37.64</c:v>
                </c:pt>
                <c:pt idx="15" formatCode="0">
                  <c:v>36.520000000000003</c:v>
                </c:pt>
                <c:pt idx="16" formatCode="0">
                  <c:v>33.729999999999997</c:v>
                </c:pt>
                <c:pt idx="17" formatCode="0">
                  <c:v>29.81</c:v>
                </c:pt>
                <c:pt idx="18" formatCode="0">
                  <c:v>27.72</c:v>
                </c:pt>
                <c:pt idx="19" formatCode="0">
                  <c:v>26.12</c:v>
                </c:pt>
                <c:pt idx="20" formatCode="0">
                  <c:v>27.06</c:v>
                </c:pt>
                <c:pt idx="21" formatCode="0">
                  <c:v>24.46</c:v>
                </c:pt>
                <c:pt idx="22" formatCode="0">
                  <c:v>24.22</c:v>
                </c:pt>
                <c:pt idx="23" formatCode="0">
                  <c:v>21.93</c:v>
                </c:pt>
                <c:pt idx="24" formatCode="0">
                  <c:v>19.48</c:v>
                </c:pt>
                <c:pt idx="25" formatCode="0">
                  <c:v>17.45</c:v>
                </c:pt>
                <c:pt idx="26" formatCode="0">
                  <c:v>15.07</c:v>
                </c:pt>
                <c:pt idx="27" formatCode="0">
                  <c:v>11.57</c:v>
                </c:pt>
                <c:pt idx="28" formatCode="0">
                  <c:v>10.62</c:v>
                </c:pt>
                <c:pt idx="29" formatCode="0">
                  <c:v>10.79</c:v>
                </c:pt>
                <c:pt idx="30" formatCode="0">
                  <c:v>9.9600000000000009</c:v>
                </c:pt>
                <c:pt idx="31" formatCode="0">
                  <c:v>9.14</c:v>
                </c:pt>
                <c:pt idx="32" formatCode="0">
                  <c:v>9.7799999999999994</c:v>
                </c:pt>
                <c:pt idx="33" formatCode="0">
                  <c:v>10.56</c:v>
                </c:pt>
                <c:pt idx="34" formatCode="0">
                  <c:v>10.81</c:v>
                </c:pt>
                <c:pt idx="35" formatCode="0">
                  <c:v>8.7899999999999991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BA-4977-BCCB-ADD2A0CB095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Snusat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Blad1!$A$2:$A$37</c:f>
              <c:numCache>
                <c:formatCode>General</c:formatCode>
                <c:ptCount val="3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  <c:pt idx="35">
                  <c:v>2024</c:v>
                </c:pt>
              </c:numCache>
            </c:numRef>
          </c:cat>
          <c:val>
            <c:numRef>
              <c:f>Blad1!$E$2:$E$37</c:f>
              <c:numCache>
                <c:formatCode>General</c:formatCode>
                <c:ptCount val="36"/>
                <c:pt idx="21" formatCode="0">
                  <c:v>12.51</c:v>
                </c:pt>
                <c:pt idx="22" formatCode="0">
                  <c:v>10.46</c:v>
                </c:pt>
                <c:pt idx="23" formatCode="0">
                  <c:v>9.67</c:v>
                </c:pt>
                <c:pt idx="24" formatCode="0">
                  <c:v>8.3699999999999992</c:v>
                </c:pt>
                <c:pt idx="25" formatCode="0">
                  <c:v>7.18</c:v>
                </c:pt>
                <c:pt idx="26" formatCode="0">
                  <c:v>6.35</c:v>
                </c:pt>
                <c:pt idx="27" formatCode="0">
                  <c:v>5.0599999999999996</c:v>
                </c:pt>
                <c:pt idx="28" formatCode="0">
                  <c:v>4.17</c:v>
                </c:pt>
                <c:pt idx="29" formatCode="0">
                  <c:v>4.2</c:v>
                </c:pt>
                <c:pt idx="30" formatCode="0">
                  <c:v>4.62</c:v>
                </c:pt>
                <c:pt idx="31" formatCode="0">
                  <c:v>6.04</c:v>
                </c:pt>
                <c:pt idx="32" formatCode="0">
                  <c:v>6.24</c:v>
                </c:pt>
                <c:pt idx="33" formatCode="0">
                  <c:v>9.0500000000000007</c:v>
                </c:pt>
                <c:pt idx="34" formatCode="0">
                  <c:v>8.4499999999999993</c:v>
                </c:pt>
                <c:pt idx="35" formatCode="0">
                  <c:v>9.68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BA-4977-BCCB-ADD2A0CB095A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Använt cannabis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Blad1!$A$2:$A$37</c:f>
              <c:numCache>
                <c:formatCode>General</c:formatCode>
                <c:ptCount val="3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  <c:pt idx="35">
                  <c:v>2024</c:v>
                </c:pt>
              </c:numCache>
            </c:numRef>
          </c:cat>
          <c:val>
            <c:numRef>
              <c:f>Blad1!$F$2:$F$37</c:f>
              <c:numCache>
                <c:formatCode>0</c:formatCode>
                <c:ptCount val="36"/>
                <c:pt idx="0">
                  <c:v>1.27</c:v>
                </c:pt>
                <c:pt idx="1">
                  <c:v>0.59</c:v>
                </c:pt>
                <c:pt idx="2">
                  <c:v>0.56999999999999995</c:v>
                </c:pt>
                <c:pt idx="3">
                  <c:v>0.7</c:v>
                </c:pt>
                <c:pt idx="4">
                  <c:v>0.87</c:v>
                </c:pt>
                <c:pt idx="5">
                  <c:v>0.82</c:v>
                </c:pt>
                <c:pt idx="6">
                  <c:v>0.77</c:v>
                </c:pt>
                <c:pt idx="7">
                  <c:v>0.91</c:v>
                </c:pt>
                <c:pt idx="8">
                  <c:v>0.98</c:v>
                </c:pt>
                <c:pt idx="9">
                  <c:v>1.08</c:v>
                </c:pt>
                <c:pt idx="10">
                  <c:v>1.54</c:v>
                </c:pt>
                <c:pt idx="11">
                  <c:v>1.18</c:v>
                </c:pt>
                <c:pt idx="12">
                  <c:v>1.7</c:v>
                </c:pt>
                <c:pt idx="13">
                  <c:v>1.32</c:v>
                </c:pt>
                <c:pt idx="14">
                  <c:v>1.64</c:v>
                </c:pt>
                <c:pt idx="15">
                  <c:v>1.53</c:v>
                </c:pt>
                <c:pt idx="16">
                  <c:v>1.57</c:v>
                </c:pt>
                <c:pt idx="17">
                  <c:v>1.23</c:v>
                </c:pt>
                <c:pt idx="18">
                  <c:v>0.93</c:v>
                </c:pt>
                <c:pt idx="19">
                  <c:v>1.1299999999999999</c:v>
                </c:pt>
                <c:pt idx="20">
                  <c:v>1.07</c:v>
                </c:pt>
                <c:pt idx="21">
                  <c:v>1.25</c:v>
                </c:pt>
                <c:pt idx="22">
                  <c:v>1.1100000000000001</c:v>
                </c:pt>
                <c:pt idx="23">
                  <c:v>1.02</c:v>
                </c:pt>
                <c:pt idx="24">
                  <c:v>1.32</c:v>
                </c:pt>
                <c:pt idx="25">
                  <c:v>1.06</c:v>
                </c:pt>
                <c:pt idx="26">
                  <c:v>1.32</c:v>
                </c:pt>
                <c:pt idx="27">
                  <c:v>1.03</c:v>
                </c:pt>
                <c:pt idx="28">
                  <c:v>0.82</c:v>
                </c:pt>
                <c:pt idx="29">
                  <c:v>1.06</c:v>
                </c:pt>
                <c:pt idx="30">
                  <c:v>0.92</c:v>
                </c:pt>
                <c:pt idx="31">
                  <c:v>1.1399999999999999</c:v>
                </c:pt>
                <c:pt idx="32">
                  <c:v>1.23</c:v>
                </c:pt>
                <c:pt idx="33">
                  <c:v>1.1399999999999999</c:v>
                </c:pt>
                <c:pt idx="34">
                  <c:v>1.25</c:v>
                </c:pt>
                <c:pt idx="35">
                  <c:v>1.45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4BA-4977-BCCB-ADD2A0CB095A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Gjort något av detta*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Blad1!$A$2:$A$37</c:f>
              <c:numCache>
                <c:formatCode>General</c:formatCode>
                <c:ptCount val="36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  <c:pt idx="35">
                  <c:v>2024</c:v>
                </c:pt>
              </c:numCache>
            </c:numRef>
          </c:cat>
          <c:val>
            <c:numRef>
              <c:f>Blad1!$G$2:$G$37</c:f>
              <c:numCache>
                <c:formatCode>General</c:formatCode>
                <c:ptCount val="36"/>
                <c:pt idx="10" formatCode="0">
                  <c:v>62.56</c:v>
                </c:pt>
                <c:pt idx="11" formatCode="0">
                  <c:v>60.43</c:v>
                </c:pt>
                <c:pt idx="12" formatCode="0">
                  <c:v>60.11</c:v>
                </c:pt>
                <c:pt idx="13" formatCode="0">
                  <c:v>58.44</c:v>
                </c:pt>
                <c:pt idx="14" formatCode="0">
                  <c:v>55.64</c:v>
                </c:pt>
                <c:pt idx="15" formatCode="0">
                  <c:v>51.73</c:v>
                </c:pt>
                <c:pt idx="16" formatCode="0">
                  <c:v>48.77</c:v>
                </c:pt>
                <c:pt idx="17" formatCode="0">
                  <c:v>43.04</c:v>
                </c:pt>
                <c:pt idx="18" formatCode="0">
                  <c:v>41.09</c:v>
                </c:pt>
                <c:pt idx="19" formatCode="0">
                  <c:v>40.659999999999997</c:v>
                </c:pt>
                <c:pt idx="20" formatCode="0">
                  <c:v>41.23</c:v>
                </c:pt>
                <c:pt idx="21" formatCode="0">
                  <c:v>38.82</c:v>
                </c:pt>
                <c:pt idx="22" formatCode="0">
                  <c:v>36.53</c:v>
                </c:pt>
                <c:pt idx="23" formatCode="0">
                  <c:v>32.89</c:v>
                </c:pt>
                <c:pt idx="24" formatCode="0">
                  <c:v>29.5</c:v>
                </c:pt>
                <c:pt idx="25" formatCode="0">
                  <c:v>26.67</c:v>
                </c:pt>
                <c:pt idx="26" formatCode="0">
                  <c:v>23.06</c:v>
                </c:pt>
                <c:pt idx="27" formatCode="0">
                  <c:v>19.059999999999999</c:v>
                </c:pt>
                <c:pt idx="28" formatCode="0">
                  <c:v>17.18</c:v>
                </c:pt>
                <c:pt idx="29" formatCode="0">
                  <c:v>18.13</c:v>
                </c:pt>
                <c:pt idx="30" formatCode="0">
                  <c:v>17.8</c:v>
                </c:pt>
                <c:pt idx="31" formatCode="0">
                  <c:v>17.399999999999999</c:v>
                </c:pt>
                <c:pt idx="32" formatCode="0">
                  <c:v>18.62</c:v>
                </c:pt>
                <c:pt idx="33" formatCode="0">
                  <c:v>20.56</c:v>
                </c:pt>
                <c:pt idx="34" formatCode="0">
                  <c:v>20.78</c:v>
                </c:pt>
                <c:pt idx="35" formatCode="0">
                  <c:v>20.93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4BA-4977-BCCB-ADD2A0CB0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7507944"/>
        <c:axId val="367506864"/>
      </c:lineChart>
      <c:catAx>
        <c:axId val="367507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67506864"/>
        <c:crosses val="autoZero"/>
        <c:auto val="1"/>
        <c:lblAlgn val="ctr"/>
        <c:lblOffset val="100"/>
        <c:tickLblSkip val="5"/>
        <c:noMultiLvlLbl val="0"/>
      </c:catAx>
      <c:valAx>
        <c:axId val="3675068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67507944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6.6203703703703709E-2"/>
          <c:y val="0"/>
          <c:w val="0.9"/>
          <c:h val="9.7305622460783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4691503267973862E-2"/>
          <c:w val="0.89850459317585296"/>
          <c:h val="0.80944673202614381"/>
        </c:manualLayout>
      </c:layout>
      <c:lineChart>
        <c:grouping val="standard"/>
        <c:varyColors val="0"/>
        <c:ser>
          <c:idx val="0"/>
          <c:order val="0"/>
          <c:tx>
            <c:strRef>
              <c:f>'2'!$B$3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B0-4C5B-9EFF-452CE8AB59A0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B0-4C5B-9EFF-452CE8AB59A0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B0-4C5B-9EFF-452CE8AB59A0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DB0-4C5B-9EFF-452CE8AB59A0}"/>
              </c:ext>
            </c:extLst>
          </c:dPt>
          <c:cat>
            <c:strRef>
              <c:f>'2'!$A$4:$A$51</c:f>
              <c:strCache>
                <c:ptCount val="48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  <c:pt idx="47">
                  <c:v>2024</c:v>
                </c:pt>
              </c:strCache>
            </c:strRef>
          </c:cat>
          <c:val>
            <c:numRef>
              <c:f>'2'!$B$4:$B$51</c:f>
              <c:numCache>
                <c:formatCode>0</c:formatCode>
                <c:ptCount val="48"/>
                <c:pt idx="0">
                  <c:v>4</c:v>
                </c:pt>
                <c:pt idx="1">
                  <c:v>3.7</c:v>
                </c:pt>
                <c:pt idx="2">
                  <c:v>3.3</c:v>
                </c:pt>
                <c:pt idx="3">
                  <c:v>2.7</c:v>
                </c:pt>
                <c:pt idx="4">
                  <c:v>2.2999999999999998</c:v>
                </c:pt>
                <c:pt idx="5">
                  <c:v>2.5</c:v>
                </c:pt>
                <c:pt idx="6">
                  <c:v>2.4500000000000002</c:v>
                </c:pt>
                <c:pt idx="7">
                  <c:v>2.4</c:v>
                </c:pt>
                <c:pt idx="8">
                  <c:v>2.35</c:v>
                </c:pt>
                <c:pt idx="9">
                  <c:v>2.2999999999999998</c:v>
                </c:pt>
                <c:pt idx="10">
                  <c:v>2.2999999999999998</c:v>
                </c:pt>
                <c:pt idx="11">
                  <c:v>2.2000000000000002</c:v>
                </c:pt>
                <c:pt idx="12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DB0-4C5B-9EFF-452CE8AB59A0}"/>
            </c:ext>
          </c:extLst>
        </c:ser>
        <c:ser>
          <c:idx val="1"/>
          <c:order val="1"/>
          <c:tx>
            <c:strRef>
              <c:f>'2'!$C$3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'2'!$A$4:$A$51</c:f>
              <c:strCache>
                <c:ptCount val="48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  <c:pt idx="47">
                  <c:v>2024</c:v>
                </c:pt>
              </c:strCache>
            </c:strRef>
          </c:cat>
          <c:val>
            <c:numRef>
              <c:f>'2'!$C$4:$C$51</c:f>
              <c:numCache>
                <c:formatCode>General</c:formatCode>
                <c:ptCount val="48"/>
                <c:pt idx="12" formatCode="0">
                  <c:v>2.8090000000000002</c:v>
                </c:pt>
                <c:pt idx="13" formatCode="0">
                  <c:v>2.9870000000000001</c:v>
                </c:pt>
                <c:pt idx="14" formatCode="0">
                  <c:v>3.2770000000000001</c:v>
                </c:pt>
                <c:pt idx="15" formatCode="0">
                  <c:v>3.3439999999999999</c:v>
                </c:pt>
                <c:pt idx="16" formatCode="0">
                  <c:v>3.1960000000000002</c:v>
                </c:pt>
                <c:pt idx="17" formatCode="0">
                  <c:v>3.45</c:v>
                </c:pt>
                <c:pt idx="18" formatCode="0">
                  <c:v>2.9630000000000001</c:v>
                </c:pt>
                <c:pt idx="19" formatCode="0">
                  <c:v>2.774</c:v>
                </c:pt>
                <c:pt idx="20" formatCode="0">
                  <c:v>3.1949999999999998</c:v>
                </c:pt>
                <c:pt idx="21" formatCode="0">
                  <c:v>3.9140000000000001</c:v>
                </c:pt>
                <c:pt idx="22" formatCode="0">
                  <c:v>4.47</c:v>
                </c:pt>
                <c:pt idx="23" formatCode="0">
                  <c:v>5.3239999999999998</c:v>
                </c:pt>
                <c:pt idx="24" formatCode="0">
                  <c:v>4.9359999999999999</c:v>
                </c:pt>
                <c:pt idx="25" formatCode="0">
                  <c:v>4.3419999999999996</c:v>
                </c:pt>
                <c:pt idx="26" formatCode="0">
                  <c:v>4.0430000000000001</c:v>
                </c:pt>
                <c:pt idx="27" formatCode="0">
                  <c:v>4.0190000000000001</c:v>
                </c:pt>
                <c:pt idx="28" formatCode="0">
                  <c:v>3.8519999999999999</c:v>
                </c:pt>
                <c:pt idx="29" formatCode="0">
                  <c:v>4.117</c:v>
                </c:pt>
                <c:pt idx="30" formatCode="0">
                  <c:v>3.399</c:v>
                </c:pt>
                <c:pt idx="31" formatCode="0">
                  <c:v>3.5209999999999999</c:v>
                </c:pt>
                <c:pt idx="32" formatCode="0">
                  <c:v>3.82</c:v>
                </c:pt>
                <c:pt idx="33" formatCode="0">
                  <c:v>3.0950000000000002</c:v>
                </c:pt>
                <c:pt idx="34" formatCode="0">
                  <c:v>2.8490000000000002</c:v>
                </c:pt>
                <c:pt idx="35" formatCode="0">
                  <c:v>2.2749999999999999</c:v>
                </c:pt>
                <c:pt idx="36" formatCode="0">
                  <c:v>1.7869999999999999</c:v>
                </c:pt>
                <c:pt idx="37" formatCode="0">
                  <c:v>1.611</c:v>
                </c:pt>
                <c:pt idx="38" formatCode="0">
                  <c:v>1.593</c:v>
                </c:pt>
                <c:pt idx="39" formatCode="0">
                  <c:v>1.2270000000000001</c:v>
                </c:pt>
                <c:pt idx="40" formatCode="0">
                  <c:v>1.018</c:v>
                </c:pt>
                <c:pt idx="41" formatCode="0">
                  <c:v>0.95199999999999996</c:v>
                </c:pt>
                <c:pt idx="42" formatCode="0">
                  <c:v>1.099</c:v>
                </c:pt>
                <c:pt idx="43" formatCode="0">
                  <c:v>1.25</c:v>
                </c:pt>
                <c:pt idx="44" formatCode="0">
                  <c:v>0.73</c:v>
                </c:pt>
                <c:pt idx="45" formatCode="0">
                  <c:v>0.86</c:v>
                </c:pt>
                <c:pt idx="46" formatCode="0.0">
                  <c:v>0.86981388895091472</c:v>
                </c:pt>
                <c:pt idx="47" formatCode="0.0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DB0-4C5B-9EFF-452CE8AB59A0}"/>
            </c:ext>
          </c:extLst>
        </c:ser>
        <c:ser>
          <c:idx val="2"/>
          <c:order val="2"/>
          <c:tx>
            <c:strRef>
              <c:f>'2'!$D$3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DDB0-4C5B-9EFF-452CE8AB59A0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DDB0-4C5B-9EFF-452CE8AB59A0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DDB0-4C5B-9EFF-452CE8AB59A0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DDB0-4C5B-9EFF-452CE8AB59A0}"/>
              </c:ext>
            </c:extLst>
          </c:dPt>
          <c:cat>
            <c:strRef>
              <c:f>'2'!$A$4:$A$51</c:f>
              <c:strCache>
                <c:ptCount val="48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  <c:pt idx="47">
                  <c:v>2024</c:v>
                </c:pt>
              </c:strCache>
            </c:strRef>
          </c:cat>
          <c:val>
            <c:numRef>
              <c:f>'2'!$D$4:$D$51</c:f>
              <c:numCache>
                <c:formatCode>0</c:formatCode>
                <c:ptCount val="48"/>
                <c:pt idx="0">
                  <c:v>3.5</c:v>
                </c:pt>
                <c:pt idx="1">
                  <c:v>2.9</c:v>
                </c:pt>
                <c:pt idx="2">
                  <c:v>2.7</c:v>
                </c:pt>
                <c:pt idx="3">
                  <c:v>2.1</c:v>
                </c:pt>
                <c:pt idx="4">
                  <c:v>1.6</c:v>
                </c:pt>
                <c:pt idx="5">
                  <c:v>1.6000000000000003</c:v>
                </c:pt>
                <c:pt idx="6">
                  <c:v>1.5250000000000004</c:v>
                </c:pt>
                <c:pt idx="7">
                  <c:v>1.4500000000000002</c:v>
                </c:pt>
                <c:pt idx="8">
                  <c:v>1.3750000000000002</c:v>
                </c:pt>
                <c:pt idx="9">
                  <c:v>1.3000000000000003</c:v>
                </c:pt>
                <c:pt idx="10">
                  <c:v>1.4</c:v>
                </c:pt>
                <c:pt idx="11">
                  <c:v>1.4</c:v>
                </c:pt>
                <c:pt idx="12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DDB0-4C5B-9EFF-452CE8AB59A0}"/>
            </c:ext>
          </c:extLst>
        </c:ser>
        <c:ser>
          <c:idx val="3"/>
          <c:order val="3"/>
          <c:tx>
            <c:strRef>
              <c:f>'2'!$E$3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'2'!$A$4:$A$51</c:f>
              <c:strCache>
                <c:ptCount val="48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  <c:pt idx="47">
                  <c:v>2024</c:v>
                </c:pt>
              </c:strCache>
            </c:strRef>
          </c:cat>
          <c:val>
            <c:numRef>
              <c:f>'2'!$E$4:$E$51</c:f>
              <c:numCache>
                <c:formatCode>General</c:formatCode>
                <c:ptCount val="48"/>
                <c:pt idx="12" formatCode="0">
                  <c:v>1.48</c:v>
                </c:pt>
                <c:pt idx="13" formatCode="0">
                  <c:v>1.851</c:v>
                </c:pt>
                <c:pt idx="14" formatCode="0">
                  <c:v>1.69</c:v>
                </c:pt>
                <c:pt idx="15" formatCode="0">
                  <c:v>1.63</c:v>
                </c:pt>
                <c:pt idx="16" formatCode="0">
                  <c:v>1.69</c:v>
                </c:pt>
                <c:pt idx="17" formatCode="0">
                  <c:v>1.873</c:v>
                </c:pt>
                <c:pt idx="18" formatCode="0">
                  <c:v>1.95</c:v>
                </c:pt>
                <c:pt idx="19" formatCode="0">
                  <c:v>1.5920000000000001</c:v>
                </c:pt>
                <c:pt idx="20" formatCode="0">
                  <c:v>1.966</c:v>
                </c:pt>
                <c:pt idx="21" formatCode="0">
                  <c:v>2.6120000000000001</c:v>
                </c:pt>
                <c:pt idx="22" formatCode="0">
                  <c:v>2.6619999999999999</c:v>
                </c:pt>
                <c:pt idx="23" formatCode="0">
                  <c:v>2.839</c:v>
                </c:pt>
                <c:pt idx="24" formatCode="0">
                  <c:v>2.81</c:v>
                </c:pt>
                <c:pt idx="25" formatCode="0">
                  <c:v>3.0049999999999999</c:v>
                </c:pt>
                <c:pt idx="26" formatCode="0">
                  <c:v>2.8580000000000001</c:v>
                </c:pt>
                <c:pt idx="27" formatCode="0">
                  <c:v>2.9319999999999999</c:v>
                </c:pt>
                <c:pt idx="28" formatCode="0">
                  <c:v>3.2120000000000002</c:v>
                </c:pt>
                <c:pt idx="29" formatCode="0">
                  <c:v>2.9569999999999999</c:v>
                </c:pt>
                <c:pt idx="30" formatCode="0">
                  <c:v>2.4239999999999999</c:v>
                </c:pt>
                <c:pt idx="31" formatCode="0">
                  <c:v>2.6819999999999999</c:v>
                </c:pt>
                <c:pt idx="32" formatCode="0">
                  <c:v>2.274</c:v>
                </c:pt>
                <c:pt idx="33" formatCode="0">
                  <c:v>2.0430000000000001</c:v>
                </c:pt>
                <c:pt idx="34" formatCode="0">
                  <c:v>1.8660000000000001</c:v>
                </c:pt>
                <c:pt idx="35" formatCode="0">
                  <c:v>1.698</c:v>
                </c:pt>
                <c:pt idx="36" formatCode="0">
                  <c:v>1.262</c:v>
                </c:pt>
                <c:pt idx="37" formatCode="0">
                  <c:v>1.4239999999999999</c:v>
                </c:pt>
                <c:pt idx="38" formatCode="0">
                  <c:v>1.151</c:v>
                </c:pt>
                <c:pt idx="39" formatCode="0">
                  <c:v>0.91</c:v>
                </c:pt>
                <c:pt idx="40" formatCode="0">
                  <c:v>1.091</c:v>
                </c:pt>
                <c:pt idx="41" formatCode="0">
                  <c:v>0.98</c:v>
                </c:pt>
                <c:pt idx="42" formatCode="0">
                  <c:v>0.90500000000000003</c:v>
                </c:pt>
                <c:pt idx="43" formatCode="0">
                  <c:v>1</c:v>
                </c:pt>
                <c:pt idx="44" formatCode="0">
                  <c:v>0.86</c:v>
                </c:pt>
                <c:pt idx="45" formatCode="0">
                  <c:v>0.76</c:v>
                </c:pt>
                <c:pt idx="46" formatCode="0.0">
                  <c:v>0.79018521482488713</c:v>
                </c:pt>
                <c:pt idx="47" formatCode="0.0">
                  <c:v>0.73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DDB0-4C5B-9EFF-452CE8AB59A0}"/>
            </c:ext>
          </c:extLst>
        </c:ser>
        <c:ser>
          <c:idx val="4"/>
          <c:order val="4"/>
          <c:tx>
            <c:strRef>
              <c:f>'2'!$F$3</c:f>
              <c:strCache>
                <c:ptCount val="1"/>
                <c:pt idx="0">
                  <c:v>Pojkar,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DDB0-4C5B-9EFF-452CE8AB59A0}"/>
              </c:ext>
            </c:extLst>
          </c:dPt>
          <c:dPt>
            <c:idx val="44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DDB0-4C5B-9EFF-452CE8AB59A0}"/>
              </c:ext>
            </c:extLst>
          </c:dPt>
          <c:cat>
            <c:strRef>
              <c:f>'2'!$A$4:$A$51</c:f>
              <c:strCache>
                <c:ptCount val="48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  <c:pt idx="47">
                  <c:v>2024</c:v>
                </c:pt>
              </c:strCache>
            </c:strRef>
          </c:cat>
          <c:val>
            <c:numRef>
              <c:f>'2'!$F$4:$F$51</c:f>
              <c:numCache>
                <c:formatCode>General</c:formatCode>
                <c:ptCount val="48"/>
                <c:pt idx="27" formatCode="0">
                  <c:v>7.1269999999999998</c:v>
                </c:pt>
                <c:pt idx="28" formatCode="0">
                  <c:v>7.133</c:v>
                </c:pt>
                <c:pt idx="29" formatCode="0">
                  <c:v>7.7</c:v>
                </c:pt>
                <c:pt idx="30" formatCode="0">
                  <c:v>7.258</c:v>
                </c:pt>
                <c:pt idx="31" formatCode="0">
                  <c:v>6.548</c:v>
                </c:pt>
                <c:pt idx="32" formatCode="0">
                  <c:v>6.476</c:v>
                </c:pt>
                <c:pt idx="33" formatCode="0">
                  <c:v>6.3760000000000003</c:v>
                </c:pt>
                <c:pt idx="34" formatCode="0">
                  <c:v>6.0039999999999996</c:v>
                </c:pt>
                <c:pt idx="35" formatCode="0">
                  <c:v>5.0860000000000003</c:v>
                </c:pt>
                <c:pt idx="36" formatCode="0">
                  <c:v>4.1070000000000002</c:v>
                </c:pt>
                <c:pt idx="37" formatCode="0">
                  <c:v>4.3179999999999996</c:v>
                </c:pt>
                <c:pt idx="38" formatCode="0">
                  <c:v>3.6120000000000001</c:v>
                </c:pt>
                <c:pt idx="39" formatCode="0">
                  <c:v>3.3940000000000001</c:v>
                </c:pt>
                <c:pt idx="40" formatCode="0">
                  <c:v>3.6930000000000001</c:v>
                </c:pt>
                <c:pt idx="41" formatCode="0">
                  <c:v>3.0369999999999999</c:v>
                </c:pt>
                <c:pt idx="42" formatCode="0">
                  <c:v>2.5609999999999999</c:v>
                </c:pt>
                <c:pt idx="43" formatCode="0">
                  <c:v>2.5205000000000002</c:v>
                </c:pt>
                <c:pt idx="44" formatCode="0">
                  <c:v>2.48</c:v>
                </c:pt>
                <c:pt idx="45" formatCode="0">
                  <c:v>2.33</c:v>
                </c:pt>
                <c:pt idx="46" formatCode="0.0">
                  <c:v>2.6752350228173087</c:v>
                </c:pt>
                <c:pt idx="47" formatCode="0.0">
                  <c:v>2.58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DDB0-4C5B-9EFF-452CE8AB59A0}"/>
            </c:ext>
          </c:extLst>
        </c:ser>
        <c:ser>
          <c:idx val="5"/>
          <c:order val="5"/>
          <c:tx>
            <c:strRef>
              <c:f>'2'!$G$3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DDB0-4C5B-9EFF-452CE8AB59A0}"/>
              </c:ext>
            </c:extLst>
          </c:dPt>
          <c:dPt>
            <c:idx val="44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DDB0-4C5B-9EFF-452CE8AB59A0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DDB0-4C5B-9EFF-452CE8AB59A0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DDB0-4C5B-9EFF-452CE8AB59A0}"/>
              </c:ext>
            </c:extLst>
          </c:dPt>
          <c:cat>
            <c:strRef>
              <c:f>'2'!$A$4:$A$51</c:f>
              <c:strCache>
                <c:ptCount val="48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  <c:pt idx="39">
                  <c:v>2016</c:v>
                </c:pt>
                <c:pt idx="40">
                  <c:v>2017</c:v>
                </c:pt>
                <c:pt idx="41">
                  <c:v>2018</c:v>
                </c:pt>
                <c:pt idx="42">
                  <c:v>2019</c:v>
                </c:pt>
                <c:pt idx="43">
                  <c:v>2020</c:v>
                </c:pt>
                <c:pt idx="44">
                  <c:v>2021</c:v>
                </c:pt>
                <c:pt idx="45">
                  <c:v>2022</c:v>
                </c:pt>
                <c:pt idx="46">
                  <c:v>2023</c:v>
                </c:pt>
                <c:pt idx="47">
                  <c:v>2024</c:v>
                </c:pt>
              </c:strCache>
            </c:strRef>
          </c:cat>
          <c:val>
            <c:numRef>
              <c:f>'2'!$G$4:$G$51</c:f>
              <c:numCache>
                <c:formatCode>General</c:formatCode>
                <c:ptCount val="48"/>
                <c:pt idx="27" formatCode="0">
                  <c:v>4.0330000000000004</c:v>
                </c:pt>
                <c:pt idx="28" formatCode="0">
                  <c:v>4.5179999999999998</c:v>
                </c:pt>
                <c:pt idx="29" formatCode="0">
                  <c:v>4.6219999999999999</c:v>
                </c:pt>
                <c:pt idx="30" formatCode="0">
                  <c:v>4.2530000000000001</c:v>
                </c:pt>
                <c:pt idx="31" formatCode="0">
                  <c:v>3.9089999999999998</c:v>
                </c:pt>
                <c:pt idx="32" formatCode="0">
                  <c:v>4.242</c:v>
                </c:pt>
                <c:pt idx="33" formatCode="0">
                  <c:v>4.0430000000000001</c:v>
                </c:pt>
                <c:pt idx="34" formatCode="0">
                  <c:v>3.41</c:v>
                </c:pt>
                <c:pt idx="35" formatCode="0">
                  <c:v>3.585</c:v>
                </c:pt>
                <c:pt idx="36" formatCode="0">
                  <c:v>2.71</c:v>
                </c:pt>
                <c:pt idx="37" formatCode="0">
                  <c:v>2.681</c:v>
                </c:pt>
                <c:pt idx="38" formatCode="0">
                  <c:v>2.6230000000000002</c:v>
                </c:pt>
                <c:pt idx="39" formatCode="0">
                  <c:v>2.3359999999999999</c:v>
                </c:pt>
                <c:pt idx="40" formatCode="0">
                  <c:v>2.3959999999999999</c:v>
                </c:pt>
                <c:pt idx="41" formatCode="0">
                  <c:v>2.4089999999999998</c:v>
                </c:pt>
                <c:pt idx="42" formatCode="0">
                  <c:v>1.859</c:v>
                </c:pt>
                <c:pt idx="43" formatCode="0">
                  <c:v>1.9644999999999999</c:v>
                </c:pt>
                <c:pt idx="44" formatCode="0">
                  <c:v>2.0699999999999998</c:v>
                </c:pt>
                <c:pt idx="45" formatCode="0">
                  <c:v>1.9</c:v>
                </c:pt>
                <c:pt idx="46" formatCode="0.0">
                  <c:v>1.922725059435755</c:v>
                </c:pt>
                <c:pt idx="47" formatCode="0.0">
                  <c:v>1.76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DDB0-4C5B-9EFF-452CE8AB5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2"/>
        <c:minorUnit val="1"/>
      </c:dateAx>
      <c:valAx>
        <c:axId val="84133719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Liter</a:t>
                </a:r>
              </a:p>
            </c:rich>
          </c:tx>
          <c:layout>
            <c:manualLayout>
              <c:xMode val="edge"/>
              <c:yMode val="edge"/>
              <c:x val="4.4097777777777781E-3"/>
              <c:y val="5.621568627450979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3134760498687665"/>
          <c:y val="1.581889204942355E-2"/>
          <c:w val="0.53964156824146969"/>
          <c:h val="7.453658427543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9851268591425E-2"/>
          <c:y val="9.4691503267973862E-2"/>
          <c:w val="0.89823110432581654"/>
          <c:h val="0.80944673202614381"/>
        </c:manualLayout>
      </c:layout>
      <c:lineChart>
        <c:grouping val="standard"/>
        <c:varyColors val="0"/>
        <c:ser>
          <c:idx val="0"/>
          <c:order val="0"/>
          <c:tx>
            <c:strRef>
              <c:f>'3'!$B$3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6D-4B51-BDEE-0AA1FDB375D6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6D-4B51-BDEE-0AA1FDB375D6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6D-4B51-BDEE-0AA1FDB375D6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6D-4B51-BDEE-0AA1FDB375D6}"/>
              </c:ext>
            </c:extLst>
          </c:dPt>
          <c:cat>
            <c:strRef>
              <c:f>'3'!$A$4:$A$56</c:f>
              <c:strCache>
                <c:ptCount val="53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  <c:pt idx="51">
                  <c:v>2023</c:v>
                </c:pt>
                <c:pt idx="52">
                  <c:v>2024</c:v>
                </c:pt>
              </c:strCache>
            </c:strRef>
          </c:cat>
          <c:val>
            <c:numRef>
              <c:f>'3'!$B$4:$B$56</c:f>
              <c:numCache>
                <c:formatCode>0</c:formatCode>
                <c:ptCount val="53"/>
                <c:pt idx="0">
                  <c:v>34</c:v>
                </c:pt>
                <c:pt idx="1">
                  <c:v>31</c:v>
                </c:pt>
                <c:pt idx="2">
                  <c:v>32</c:v>
                </c:pt>
                <c:pt idx="3">
                  <c:v>31</c:v>
                </c:pt>
                <c:pt idx="4">
                  <c:v>38</c:v>
                </c:pt>
                <c:pt idx="5">
                  <c:v>37</c:v>
                </c:pt>
                <c:pt idx="6">
                  <c:v>36</c:v>
                </c:pt>
                <c:pt idx="7">
                  <c:v>35</c:v>
                </c:pt>
                <c:pt idx="8">
                  <c:v>26</c:v>
                </c:pt>
                <c:pt idx="9">
                  <c:v>21</c:v>
                </c:pt>
                <c:pt idx="10">
                  <c:v>23</c:v>
                </c:pt>
                <c:pt idx="11">
                  <c:v>23</c:v>
                </c:pt>
                <c:pt idx="12">
                  <c:v>23</c:v>
                </c:pt>
                <c:pt idx="13">
                  <c:v>23</c:v>
                </c:pt>
                <c:pt idx="14">
                  <c:v>23</c:v>
                </c:pt>
                <c:pt idx="15">
                  <c:v>22</c:v>
                </c:pt>
                <c:pt idx="16">
                  <c:v>23</c:v>
                </c:pt>
                <c:pt idx="17">
                  <c:v>25.55</c:v>
                </c:pt>
                <c:pt idx="18">
                  <c:v>26</c:v>
                </c:pt>
                <c:pt idx="19">
                  <c:v>29.1</c:v>
                </c:pt>
                <c:pt idx="20">
                  <c:v>29.02</c:v>
                </c:pt>
                <c:pt idx="21">
                  <c:v>28.95</c:v>
                </c:pt>
                <c:pt idx="22">
                  <c:v>30.44</c:v>
                </c:pt>
                <c:pt idx="23">
                  <c:v>28.35</c:v>
                </c:pt>
                <c:pt idx="24">
                  <c:v>29.95</c:v>
                </c:pt>
                <c:pt idx="25">
                  <c:v>29.22</c:v>
                </c:pt>
                <c:pt idx="26">
                  <c:v>29.71</c:v>
                </c:pt>
                <c:pt idx="27">
                  <c:v>29.33</c:v>
                </c:pt>
                <c:pt idx="28">
                  <c:v>32.89</c:v>
                </c:pt>
                <c:pt idx="29">
                  <c:v>31.05</c:v>
                </c:pt>
                <c:pt idx="30">
                  <c:v>28.93</c:v>
                </c:pt>
                <c:pt idx="31">
                  <c:v>25.66</c:v>
                </c:pt>
                <c:pt idx="32">
                  <c:v>25.39</c:v>
                </c:pt>
                <c:pt idx="33">
                  <c:v>25.23</c:v>
                </c:pt>
                <c:pt idx="34">
                  <c:v>23.86</c:v>
                </c:pt>
                <c:pt idx="35">
                  <c:v>23.35</c:v>
                </c:pt>
                <c:pt idx="36">
                  <c:v>24.42</c:v>
                </c:pt>
                <c:pt idx="37">
                  <c:v>23.79</c:v>
                </c:pt>
                <c:pt idx="38">
                  <c:v>20.2</c:v>
                </c:pt>
                <c:pt idx="39">
                  <c:v>18.440000000000001</c:v>
                </c:pt>
                <c:pt idx="40">
                  <c:v>15.88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36D-4B51-BDEE-0AA1FDB375D6}"/>
            </c:ext>
          </c:extLst>
        </c:ser>
        <c:ser>
          <c:idx val="1"/>
          <c:order val="1"/>
          <c:tx>
            <c:strRef>
              <c:f>'3'!$C$3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'3'!$A$4:$A$56</c:f>
              <c:strCache>
                <c:ptCount val="53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  <c:pt idx="51">
                  <c:v>2023</c:v>
                </c:pt>
                <c:pt idx="52">
                  <c:v>2024</c:v>
                </c:pt>
              </c:strCache>
            </c:strRef>
          </c:cat>
          <c:val>
            <c:numRef>
              <c:f>'3'!$C$4:$C$56</c:f>
              <c:numCache>
                <c:formatCode>General</c:formatCode>
                <c:ptCount val="53"/>
                <c:pt idx="40" formatCode="0">
                  <c:v>13.41</c:v>
                </c:pt>
                <c:pt idx="41" formatCode="0">
                  <c:v>10.42</c:v>
                </c:pt>
                <c:pt idx="42" formatCode="0">
                  <c:v>9.68</c:v>
                </c:pt>
                <c:pt idx="43" formatCode="0">
                  <c:v>9</c:v>
                </c:pt>
                <c:pt idx="44" formatCode="0">
                  <c:v>7.9</c:v>
                </c:pt>
                <c:pt idx="45" formatCode="0">
                  <c:v>7.02</c:v>
                </c:pt>
                <c:pt idx="46" formatCode="0">
                  <c:v>7</c:v>
                </c:pt>
                <c:pt idx="47" formatCode="0">
                  <c:v>7.38</c:v>
                </c:pt>
                <c:pt idx="48" formatCode="0">
                  <c:v>7.8895922598380892</c:v>
                </c:pt>
                <c:pt idx="49" formatCode="0">
                  <c:v>5.28</c:v>
                </c:pt>
                <c:pt idx="50" formatCode="0">
                  <c:v>6.32</c:v>
                </c:pt>
                <c:pt idx="51" formatCode="0">
                  <c:v>5.09</c:v>
                </c:pt>
                <c:pt idx="52" formatCode="0">
                  <c:v>7.98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36D-4B51-BDEE-0AA1FDB375D6}"/>
            </c:ext>
          </c:extLst>
        </c:ser>
        <c:ser>
          <c:idx val="2"/>
          <c:order val="2"/>
          <c:tx>
            <c:strRef>
              <c:f>'3'!$D$3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636D-4B51-BDEE-0AA1FDB375D6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636D-4B51-BDEE-0AA1FDB375D6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636D-4B51-BDEE-0AA1FDB375D6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636D-4B51-BDEE-0AA1FDB375D6}"/>
              </c:ext>
            </c:extLst>
          </c:dPt>
          <c:cat>
            <c:strRef>
              <c:f>'3'!$A$4:$A$56</c:f>
              <c:strCache>
                <c:ptCount val="53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  <c:pt idx="51">
                  <c:v>2023</c:v>
                </c:pt>
                <c:pt idx="52">
                  <c:v>2024</c:v>
                </c:pt>
              </c:strCache>
            </c:strRef>
          </c:cat>
          <c:val>
            <c:numRef>
              <c:f>'3'!$D$4:$D$56</c:f>
              <c:numCache>
                <c:formatCode>0</c:formatCode>
                <c:ptCount val="53"/>
                <c:pt idx="0">
                  <c:v>22</c:v>
                </c:pt>
                <c:pt idx="1">
                  <c:v>22</c:v>
                </c:pt>
                <c:pt idx="2">
                  <c:v>19</c:v>
                </c:pt>
                <c:pt idx="3">
                  <c:v>22</c:v>
                </c:pt>
                <c:pt idx="4">
                  <c:v>25</c:v>
                </c:pt>
                <c:pt idx="5">
                  <c:v>29</c:v>
                </c:pt>
                <c:pt idx="6">
                  <c:v>26</c:v>
                </c:pt>
                <c:pt idx="7">
                  <c:v>30</c:v>
                </c:pt>
                <c:pt idx="8">
                  <c:v>20</c:v>
                </c:pt>
                <c:pt idx="9">
                  <c:v>16</c:v>
                </c:pt>
                <c:pt idx="10">
                  <c:v>16</c:v>
                </c:pt>
                <c:pt idx="11">
                  <c:v>15.5</c:v>
                </c:pt>
                <c:pt idx="12">
                  <c:v>15</c:v>
                </c:pt>
                <c:pt idx="13">
                  <c:v>14.5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16.98</c:v>
                </c:pt>
                <c:pt idx="18">
                  <c:v>19.27</c:v>
                </c:pt>
                <c:pt idx="19">
                  <c:v>19.45</c:v>
                </c:pt>
                <c:pt idx="20">
                  <c:v>19.47</c:v>
                </c:pt>
                <c:pt idx="21">
                  <c:v>21.8</c:v>
                </c:pt>
                <c:pt idx="22">
                  <c:v>22.94</c:v>
                </c:pt>
                <c:pt idx="23">
                  <c:v>24.17</c:v>
                </c:pt>
                <c:pt idx="24">
                  <c:v>20.61</c:v>
                </c:pt>
                <c:pt idx="25">
                  <c:v>22.4</c:v>
                </c:pt>
                <c:pt idx="26">
                  <c:v>21.41</c:v>
                </c:pt>
                <c:pt idx="27">
                  <c:v>22.48</c:v>
                </c:pt>
                <c:pt idx="28">
                  <c:v>23.34</c:v>
                </c:pt>
                <c:pt idx="29">
                  <c:v>25.56</c:v>
                </c:pt>
                <c:pt idx="30">
                  <c:v>25.37</c:v>
                </c:pt>
                <c:pt idx="31">
                  <c:v>23.58</c:v>
                </c:pt>
                <c:pt idx="32">
                  <c:v>23.05</c:v>
                </c:pt>
                <c:pt idx="33">
                  <c:v>22.96</c:v>
                </c:pt>
                <c:pt idx="34">
                  <c:v>22.29</c:v>
                </c:pt>
                <c:pt idx="35">
                  <c:v>22.67</c:v>
                </c:pt>
                <c:pt idx="36">
                  <c:v>24.97</c:v>
                </c:pt>
                <c:pt idx="37">
                  <c:v>22.82</c:v>
                </c:pt>
                <c:pt idx="38">
                  <c:v>20.440000000000001</c:v>
                </c:pt>
                <c:pt idx="39">
                  <c:v>19.68</c:v>
                </c:pt>
                <c:pt idx="40">
                  <c:v>16.97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636D-4B51-BDEE-0AA1FDB375D6}"/>
            </c:ext>
          </c:extLst>
        </c:ser>
        <c:ser>
          <c:idx val="3"/>
          <c:order val="3"/>
          <c:tx>
            <c:strRef>
              <c:f>'3'!$E$3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'3'!$A$4:$A$56</c:f>
              <c:strCache>
                <c:ptCount val="53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  <c:pt idx="51">
                  <c:v>2023</c:v>
                </c:pt>
                <c:pt idx="52">
                  <c:v>2024</c:v>
                </c:pt>
              </c:strCache>
            </c:strRef>
          </c:cat>
          <c:val>
            <c:numRef>
              <c:f>'3'!$E$4:$E$56</c:f>
              <c:numCache>
                <c:formatCode>General</c:formatCode>
                <c:ptCount val="53"/>
                <c:pt idx="40" formatCode="0">
                  <c:v>13.17</c:v>
                </c:pt>
                <c:pt idx="41" formatCode="0">
                  <c:v>10.050000000000001</c:v>
                </c:pt>
                <c:pt idx="42" formatCode="0">
                  <c:v>11.07</c:v>
                </c:pt>
                <c:pt idx="43" formatCode="0">
                  <c:v>8.34</c:v>
                </c:pt>
                <c:pt idx="44" formatCode="0">
                  <c:v>8.39</c:v>
                </c:pt>
                <c:pt idx="45" formatCode="0">
                  <c:v>8.51</c:v>
                </c:pt>
                <c:pt idx="46" formatCode="0">
                  <c:v>7.47</c:v>
                </c:pt>
                <c:pt idx="47" formatCode="0">
                  <c:v>7.78</c:v>
                </c:pt>
                <c:pt idx="48" formatCode="0">
                  <c:v>8.7823342496907291</c:v>
                </c:pt>
                <c:pt idx="49" formatCode="0">
                  <c:v>6.17</c:v>
                </c:pt>
                <c:pt idx="50" formatCode="0">
                  <c:v>6.74</c:v>
                </c:pt>
                <c:pt idx="51" formatCode="0">
                  <c:v>7.55</c:v>
                </c:pt>
                <c:pt idx="52" formatCode="0">
                  <c:v>7.57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636D-4B51-BDEE-0AA1FDB375D6}"/>
            </c:ext>
          </c:extLst>
        </c:ser>
        <c:ser>
          <c:idx val="4"/>
          <c:order val="4"/>
          <c:tx>
            <c:strRef>
              <c:f>'3'!$F$3</c:f>
              <c:strCache>
                <c:ptCount val="1"/>
                <c:pt idx="0">
                  <c:v>Pojkar, gy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'3'!$A$4:$A$56</c:f>
              <c:strCache>
                <c:ptCount val="53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  <c:pt idx="51">
                  <c:v>2023</c:v>
                </c:pt>
                <c:pt idx="52">
                  <c:v>2024</c:v>
                </c:pt>
              </c:strCache>
            </c:strRef>
          </c:cat>
          <c:val>
            <c:numRef>
              <c:f>'3'!$F$4:$F$56</c:f>
              <c:numCache>
                <c:formatCode>General</c:formatCode>
                <c:ptCount val="53"/>
                <c:pt idx="32" formatCode="0">
                  <c:v>48.95</c:v>
                </c:pt>
                <c:pt idx="33" formatCode="0">
                  <c:v>50.13</c:v>
                </c:pt>
                <c:pt idx="34" formatCode="0">
                  <c:v>51.69</c:v>
                </c:pt>
                <c:pt idx="35" formatCode="0">
                  <c:v>52</c:v>
                </c:pt>
                <c:pt idx="36" formatCode="0">
                  <c:v>50.78</c:v>
                </c:pt>
                <c:pt idx="37" formatCode="0">
                  <c:v>47.55</c:v>
                </c:pt>
                <c:pt idx="38" formatCode="0">
                  <c:v>47.74</c:v>
                </c:pt>
                <c:pt idx="39" formatCode="0">
                  <c:v>47.02</c:v>
                </c:pt>
                <c:pt idx="40" formatCode="0">
                  <c:v>43.01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636D-4B51-BDEE-0AA1FDB375D6}"/>
            </c:ext>
          </c:extLst>
        </c:ser>
        <c:ser>
          <c:idx val="5"/>
          <c:order val="5"/>
          <c:tx>
            <c:strRef>
              <c:f>'3'!$G$3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636D-4B51-BDEE-0AA1FDB375D6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636D-4B51-BDEE-0AA1FDB375D6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636D-4B51-BDEE-0AA1FDB375D6}"/>
              </c:ext>
            </c:extLst>
          </c:dPt>
          <c:cat>
            <c:strRef>
              <c:f>'3'!$A$4:$A$56</c:f>
              <c:strCache>
                <c:ptCount val="53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  <c:pt idx="51">
                  <c:v>2023</c:v>
                </c:pt>
                <c:pt idx="52">
                  <c:v>2024</c:v>
                </c:pt>
              </c:strCache>
            </c:strRef>
          </c:cat>
          <c:val>
            <c:numRef>
              <c:f>'3'!$G$4:$G$56</c:f>
              <c:numCache>
                <c:formatCode>General</c:formatCode>
                <c:ptCount val="53"/>
                <c:pt idx="40" formatCode="0">
                  <c:v>36.39</c:v>
                </c:pt>
                <c:pt idx="41" formatCode="0">
                  <c:v>32.78</c:v>
                </c:pt>
                <c:pt idx="42" formatCode="0">
                  <c:v>32.270000000000003</c:v>
                </c:pt>
                <c:pt idx="43" formatCode="0">
                  <c:v>27.44</c:v>
                </c:pt>
                <c:pt idx="44" formatCode="0">
                  <c:v>26.74</c:v>
                </c:pt>
                <c:pt idx="45" formatCode="0">
                  <c:v>26.37</c:v>
                </c:pt>
                <c:pt idx="46" formatCode="0">
                  <c:v>24.56</c:v>
                </c:pt>
                <c:pt idx="47" formatCode="0">
                  <c:v>21.849999999999998</c:v>
                </c:pt>
                <c:pt idx="48" formatCode="0">
                  <c:v>20.594999999999999</c:v>
                </c:pt>
                <c:pt idx="49" formatCode="0">
                  <c:v>19.339999999999996</c:v>
                </c:pt>
                <c:pt idx="50" formatCode="0">
                  <c:v>21.39</c:v>
                </c:pt>
                <c:pt idx="51" formatCode="0">
                  <c:v>24.45</c:v>
                </c:pt>
                <c:pt idx="52" formatCode="0">
                  <c:v>22.57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636D-4B51-BDEE-0AA1FDB375D6}"/>
            </c:ext>
          </c:extLst>
        </c:ser>
        <c:ser>
          <c:idx val="6"/>
          <c:order val="6"/>
          <c:tx>
            <c:strRef>
              <c:f>'3'!$H$3</c:f>
              <c:strCache>
                <c:ptCount val="1"/>
                <c:pt idx="0">
                  <c:v>Flickor, gy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'3'!$A$4:$A$56</c:f>
              <c:strCache>
                <c:ptCount val="53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  <c:pt idx="51">
                  <c:v>2023</c:v>
                </c:pt>
                <c:pt idx="52">
                  <c:v>2024</c:v>
                </c:pt>
              </c:strCache>
            </c:strRef>
          </c:cat>
          <c:val>
            <c:numRef>
              <c:f>'3'!$H$4:$H$56</c:f>
              <c:numCache>
                <c:formatCode>General</c:formatCode>
                <c:ptCount val="53"/>
                <c:pt idx="32" formatCode="0">
                  <c:v>37.869999999999997</c:v>
                </c:pt>
                <c:pt idx="33" formatCode="0">
                  <c:v>42.36</c:v>
                </c:pt>
                <c:pt idx="34" formatCode="0">
                  <c:v>42.18</c:v>
                </c:pt>
                <c:pt idx="35" formatCode="0">
                  <c:v>43.09</c:v>
                </c:pt>
                <c:pt idx="36" formatCode="0">
                  <c:v>42.47</c:v>
                </c:pt>
                <c:pt idx="37" formatCode="0">
                  <c:v>42.38</c:v>
                </c:pt>
                <c:pt idx="38" formatCode="0">
                  <c:v>44.86</c:v>
                </c:pt>
                <c:pt idx="39" formatCode="0">
                  <c:v>39.32</c:v>
                </c:pt>
                <c:pt idx="40" formatCode="0">
                  <c:v>36.69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636D-4B51-BDEE-0AA1FDB375D6}"/>
            </c:ext>
          </c:extLst>
        </c:ser>
        <c:ser>
          <c:idx val="7"/>
          <c:order val="7"/>
          <c:tx>
            <c:strRef>
              <c:f>'3'!$I$3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48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636D-4B51-BDEE-0AA1FDB375D6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636D-4B51-BDEE-0AA1FDB375D6}"/>
              </c:ext>
            </c:extLst>
          </c:dPt>
          <c:cat>
            <c:strRef>
              <c:f>'3'!$A$4:$A$56</c:f>
              <c:strCache>
                <c:ptCount val="53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  <c:pt idx="50">
                  <c:v>2022</c:v>
                </c:pt>
                <c:pt idx="51">
                  <c:v>2023</c:v>
                </c:pt>
                <c:pt idx="52">
                  <c:v>2024</c:v>
                </c:pt>
              </c:strCache>
            </c:strRef>
          </c:cat>
          <c:val>
            <c:numRef>
              <c:f>'3'!$I$4:$I$56</c:f>
              <c:numCache>
                <c:formatCode>General</c:formatCode>
                <c:ptCount val="53"/>
                <c:pt idx="40" formatCode="0">
                  <c:v>32.85</c:v>
                </c:pt>
                <c:pt idx="41" formatCode="0">
                  <c:v>25.11</c:v>
                </c:pt>
                <c:pt idx="42" formatCode="0">
                  <c:v>25.4</c:v>
                </c:pt>
                <c:pt idx="43" formatCode="0">
                  <c:v>24.6</c:v>
                </c:pt>
                <c:pt idx="44" formatCode="0">
                  <c:v>21.42</c:v>
                </c:pt>
                <c:pt idx="45" formatCode="0">
                  <c:v>22.9</c:v>
                </c:pt>
                <c:pt idx="46" formatCode="0">
                  <c:v>22.59</c:v>
                </c:pt>
                <c:pt idx="47" formatCode="0">
                  <c:v>17.399999999999999</c:v>
                </c:pt>
                <c:pt idx="48" formatCode="0">
                  <c:v>18.035</c:v>
                </c:pt>
                <c:pt idx="49" formatCode="0">
                  <c:v>18.670000000000002</c:v>
                </c:pt>
                <c:pt idx="50" formatCode="0">
                  <c:v>19.190000000000001</c:v>
                </c:pt>
                <c:pt idx="51" formatCode="0">
                  <c:v>19.57</c:v>
                </c:pt>
                <c:pt idx="52" formatCode="0">
                  <c:v>21.85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636D-4B51-BDEE-0AA1FDB37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4"/>
        <c:minorUnit val="1"/>
      </c:date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9811041848935546"/>
          <c:y val="3.1308293702463881E-3"/>
          <c:w val="0.60008333333333341"/>
          <c:h val="9.8332541647340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63717556138813E-2"/>
          <c:y val="7.8079717958483771E-2"/>
          <c:w val="0.90263961796442094"/>
          <c:h val="0.60909428746655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'4'!$A$4</c:f>
              <c:strCache>
                <c:ptCount val="1"/>
                <c:pt idx="0">
                  <c:v>Årskurs 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'4'!$B$3:$J$3</c:f>
              <c:strCache>
                <c:ptCount val="9"/>
                <c:pt idx="0">
                  <c:v>Kompis/syskon/partner</c:v>
                </c:pt>
                <c:pt idx="1">
                  <c:v>Förälder med lov</c:v>
                </c:pt>
                <c:pt idx="2">
                  <c:v>Person som langar</c:v>
                </c:pt>
                <c:pt idx="3">
                  <c:v>Köpte själv</c:v>
                </c:pt>
                <c:pt idx="4">
                  <c:v>Vet ej</c:v>
                </c:pt>
                <c:pt idx="5">
                  <c:v>Kompis förälder med/utan lov</c:v>
                </c:pt>
                <c:pt idx="6">
                  <c:v>Förälder utan lov</c:v>
                </c:pt>
                <c:pt idx="7">
                  <c:v>På annat sätt</c:v>
                </c:pt>
                <c:pt idx="8">
                  <c:v>Ej svar</c:v>
                </c:pt>
              </c:strCache>
            </c:strRef>
          </c:cat>
          <c:val>
            <c:numRef>
              <c:f>'4'!$B$4:$J$4</c:f>
              <c:numCache>
                <c:formatCode>0</c:formatCode>
                <c:ptCount val="9"/>
                <c:pt idx="0" formatCode="#,##0">
                  <c:v>35.97</c:v>
                </c:pt>
                <c:pt idx="1">
                  <c:v>15.99</c:v>
                </c:pt>
                <c:pt idx="2" formatCode="#,##0">
                  <c:v>24.49</c:v>
                </c:pt>
                <c:pt idx="3" formatCode="#,##0">
                  <c:v>2.61</c:v>
                </c:pt>
                <c:pt idx="4" formatCode="#,##0">
                  <c:v>17.13</c:v>
                </c:pt>
                <c:pt idx="5">
                  <c:v>9.1300000000000008</c:v>
                </c:pt>
                <c:pt idx="6">
                  <c:v>11.88</c:v>
                </c:pt>
                <c:pt idx="7" formatCode="#,##0">
                  <c:v>6.19</c:v>
                </c:pt>
                <c:pt idx="8" formatCode="#,##0">
                  <c:v>1.77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C-44B5-8B34-5A9C9ADA9B61}"/>
            </c:ext>
          </c:extLst>
        </c:ser>
        <c:ser>
          <c:idx val="1"/>
          <c:order val="1"/>
          <c:tx>
            <c:strRef>
              <c:f>'4'!$A$5</c:f>
              <c:strCache>
                <c:ptCount val="1"/>
                <c:pt idx="0">
                  <c:v>Gymnasiets år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'4'!$B$3:$J$3</c:f>
              <c:strCache>
                <c:ptCount val="9"/>
                <c:pt idx="0">
                  <c:v>Kompis/syskon/partner</c:v>
                </c:pt>
                <c:pt idx="1">
                  <c:v>Förälder med lov</c:v>
                </c:pt>
                <c:pt idx="2">
                  <c:v>Person som langar</c:v>
                </c:pt>
                <c:pt idx="3">
                  <c:v>Köpte själv</c:v>
                </c:pt>
                <c:pt idx="4">
                  <c:v>Vet ej</c:v>
                </c:pt>
                <c:pt idx="5">
                  <c:v>Kompis förälder med/utan lov</c:v>
                </c:pt>
                <c:pt idx="6">
                  <c:v>Förälder utan lov</c:v>
                </c:pt>
                <c:pt idx="7">
                  <c:v>På annat sätt</c:v>
                </c:pt>
                <c:pt idx="8">
                  <c:v>Ej svar</c:v>
                </c:pt>
              </c:strCache>
            </c:strRef>
          </c:cat>
          <c:val>
            <c:numRef>
              <c:f>'4'!$B$5:$J$5</c:f>
              <c:numCache>
                <c:formatCode>0</c:formatCode>
                <c:ptCount val="9"/>
                <c:pt idx="0">
                  <c:v>53.19</c:v>
                </c:pt>
                <c:pt idx="1">
                  <c:v>25.49</c:v>
                </c:pt>
                <c:pt idx="2">
                  <c:v>17.260000000000002</c:v>
                </c:pt>
                <c:pt idx="3">
                  <c:v>12.93</c:v>
                </c:pt>
                <c:pt idx="4">
                  <c:v>11.56</c:v>
                </c:pt>
                <c:pt idx="5" formatCode="#,##0">
                  <c:v>9.7799999999999994</c:v>
                </c:pt>
                <c:pt idx="6" formatCode="#,##0">
                  <c:v>5.54</c:v>
                </c:pt>
                <c:pt idx="7" formatCode="#,##0">
                  <c:v>4.5999999999999996</c:v>
                </c:pt>
                <c:pt idx="8" formatCode="#,##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C-44B5-8B34-5A9C9ADA9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 rtl="0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7.4712926509186393E-3"/>
              <c:y val="3.9065768952793945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 val="autoZero"/>
        <c:crossBetween val="between"/>
        <c:majorUnit val="1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2336832895888018"/>
          <c:y val="8.1650119821977997E-4"/>
          <c:w val="0.35193733072005129"/>
          <c:h val="7.5300696108638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58383403903899E-2"/>
          <c:y val="9.0541176470588236E-2"/>
          <c:w val="0.88261600371188531"/>
          <c:h val="0.8001135769679838"/>
        </c:manualLayout>
      </c:layout>
      <c:lineChart>
        <c:grouping val="standard"/>
        <c:varyColors val="0"/>
        <c:ser>
          <c:idx val="0"/>
          <c:order val="0"/>
          <c:tx>
            <c:strRef>
              <c:f>'5'!$B$2</c:f>
              <c:strCache>
                <c:ptCount val="1"/>
                <c:pt idx="0">
                  <c:v> Problembörda åk9 (index)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'5'!$A$3:$A$27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'5'!$B$3:$B$27</c:f>
              <c:numCache>
                <c:formatCode>0</c:formatCode>
                <c:ptCount val="25"/>
                <c:pt idx="0">
                  <c:v>100</c:v>
                </c:pt>
                <c:pt idx="1">
                  <c:v>100.46797337874133</c:v>
                </c:pt>
                <c:pt idx="2">
                  <c:v>95.472550440120685</c:v>
                </c:pt>
                <c:pt idx="3">
                  <c:v>87.235341100528458</c:v>
                </c:pt>
                <c:pt idx="4">
                  <c:v>89.745562358880434</c:v>
                </c:pt>
                <c:pt idx="5">
                  <c:v>90.539492207772838</c:v>
                </c:pt>
                <c:pt idx="6">
                  <c:v>92.565577603554487</c:v>
                </c:pt>
                <c:pt idx="7">
                  <c:v>90.618363095407247</c:v>
                </c:pt>
                <c:pt idx="8">
                  <c:v>98.37042769473166</c:v>
                </c:pt>
                <c:pt idx="9">
                  <c:v>105.46726202452309</c:v>
                </c:pt>
                <c:pt idx="10">
                  <c:v>101.80652183716261</c:v>
                </c:pt>
                <c:pt idx="11">
                  <c:v>84.599232684015362</c:v>
                </c:pt>
                <c:pt idx="12">
                  <c:v>84.907077919172664</c:v>
                </c:pt>
                <c:pt idx="13">
                  <c:v>75.243701314065163</c:v>
                </c:pt>
                <c:pt idx="14">
                  <c:v>77.993203059442436</c:v>
                </c:pt>
                <c:pt idx="15">
                  <c:v>81.130561986378183</c:v>
                </c:pt>
                <c:pt idx="16">
                  <c:v>82.956324272436248</c:v>
                </c:pt>
                <c:pt idx="17">
                  <c:v>79.31962642363068</c:v>
                </c:pt>
                <c:pt idx="18">
                  <c:v>78.17594558651011</c:v>
                </c:pt>
                <c:pt idx="19">
                  <c:v>82.042391875945</c:v>
                </c:pt>
                <c:pt idx="20">
                  <c:v>80.106709224408718</c:v>
                </c:pt>
                <c:pt idx="21">
                  <c:v>78.473686907226096</c:v>
                </c:pt>
                <c:pt idx="22">
                  <c:v>81.381354607454597</c:v>
                </c:pt>
                <c:pt idx="23">
                  <c:v>89.492663102634069</c:v>
                </c:pt>
                <c:pt idx="24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B4-4429-BF85-1552D8478FFB}"/>
            </c:ext>
          </c:extLst>
        </c:ser>
        <c:ser>
          <c:idx val="1"/>
          <c:order val="1"/>
          <c:tx>
            <c:strRef>
              <c:f>'5'!$C$2</c:f>
              <c:strCache>
                <c:ptCount val="1"/>
                <c:pt idx="0">
                  <c:v> Problembörda gy2 (index)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20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0AB4-4429-BF85-1552D8478FFB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AB4-4429-BF85-1552D8478FFB}"/>
              </c:ext>
            </c:extLst>
          </c:dPt>
          <c:cat>
            <c:strRef>
              <c:f>'5'!$A$3:$A$27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'5'!$C$3:$C$27</c:f>
              <c:numCache>
                <c:formatCode>General</c:formatCode>
                <c:ptCount val="25"/>
                <c:pt idx="4" formatCode="0">
                  <c:v>100</c:v>
                </c:pt>
                <c:pt idx="5" formatCode="0">
                  <c:v>101.53073147365095</c:v>
                </c:pt>
                <c:pt idx="6" formatCode="0">
                  <c:v>107.41789502839036</c:v>
                </c:pt>
                <c:pt idx="7" formatCode="0">
                  <c:v>104.45665845485217</c:v>
                </c:pt>
                <c:pt idx="8" formatCode="0">
                  <c:v>100.38389771255656</c:v>
                </c:pt>
                <c:pt idx="9" formatCode="0">
                  <c:v>108.03473845099447</c:v>
                </c:pt>
                <c:pt idx="10" formatCode="0">
                  <c:v>107.26220535136868</c:v>
                </c:pt>
                <c:pt idx="11" formatCode="0">
                  <c:v>96.657778102837995</c:v>
                </c:pt>
                <c:pt idx="12" formatCode="0">
                  <c:v>77.619344592941815</c:v>
                </c:pt>
                <c:pt idx="13" formatCode="0">
                  <c:v>71.958481976946018</c:v>
                </c:pt>
                <c:pt idx="14" formatCode="0">
                  <c:v>74.595966225801547</c:v>
                </c:pt>
                <c:pt idx="15" formatCode="0">
                  <c:v>70.978010357675615</c:v>
                </c:pt>
                <c:pt idx="16" formatCode="0">
                  <c:v>68.613498015376152</c:v>
                </c:pt>
                <c:pt idx="17" formatCode="0">
                  <c:v>69.585977417821354</c:v>
                </c:pt>
                <c:pt idx="18" formatCode="0">
                  <c:v>68.047831383494312</c:v>
                </c:pt>
                <c:pt idx="19" formatCode="0">
                  <c:v>58.751937809571324</c:v>
                </c:pt>
                <c:pt idx="20" formatCode="0">
                  <c:v>59.208675785585669</c:v>
                </c:pt>
                <c:pt idx="21" formatCode="0">
                  <c:v>59.665413761600021</c:v>
                </c:pt>
                <c:pt idx="22" formatCode="0">
                  <c:v>55.544515450315004</c:v>
                </c:pt>
                <c:pt idx="23" formatCode="0">
                  <c:v>61.045777313081437</c:v>
                </c:pt>
                <c:pt idx="24" formatCode="0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B4-4429-BF85-1552D8478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2"/>
        <c:minorUnit val="1"/>
      </c:dateAx>
      <c:valAx>
        <c:axId val="841337192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Index</a:t>
                </a:r>
              </a:p>
            </c:rich>
          </c:tx>
          <c:layout>
            <c:manualLayout>
              <c:xMode val="edge"/>
              <c:yMode val="edge"/>
              <c:x val="2.2420895304753569E-2"/>
              <c:y val="1.471306505423514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6725138524351122"/>
          <c:y val="7.5505607931017436E-3"/>
          <c:w val="0.46332754143078675"/>
          <c:h val="6.62584174848974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ysDot"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538447560309645E-2"/>
          <c:y val="0.11587496005785869"/>
          <c:w val="0.89850459317585296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'[Figurer i rapport 2024.xlsx]6'!$B$2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'[Figurer i rapport 2024.xlsx]6'!$A$3:$A$30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'[Figurer i rapport 2024.xlsx]6'!$B$3:$B$30</c:f>
              <c:numCache>
                <c:formatCode>0</c:formatCode>
                <c:ptCount val="28"/>
                <c:pt idx="0">
                  <c:v>27.473088211419078</c:v>
                </c:pt>
                <c:pt idx="1">
                  <c:v>28.660358274593648</c:v>
                </c:pt>
                <c:pt idx="2">
                  <c:v>28.778733449042186</c:v>
                </c:pt>
                <c:pt idx="3">
                  <c:v>29.72200439039144</c:v>
                </c:pt>
                <c:pt idx="4">
                  <c:v>29.608044818525826</c:v>
                </c:pt>
                <c:pt idx="5">
                  <c:v>24.794537125041447</c:v>
                </c:pt>
                <c:pt idx="6">
                  <c:v>19.276009035468991</c:v>
                </c:pt>
                <c:pt idx="7">
                  <c:v>18.275022956318708</c:v>
                </c:pt>
                <c:pt idx="8">
                  <c:v>19.080429667197837</c:v>
                </c:pt>
                <c:pt idx="9">
                  <c:v>19.498281793500052</c:v>
                </c:pt>
                <c:pt idx="10">
                  <c:v>20.014126237838248</c:v>
                </c:pt>
                <c:pt idx="11">
                  <c:v>21.614993327809685</c:v>
                </c:pt>
                <c:pt idx="12">
                  <c:v>23.375288817590274</c:v>
                </c:pt>
                <c:pt idx="13">
                  <c:v>21.274795262604819</c:v>
                </c:pt>
                <c:pt idx="14">
                  <c:v>19.108838686447847</c:v>
                </c:pt>
                <c:pt idx="15">
                  <c:v>17.433585138439465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F5-4C12-9693-86443EEE8344}"/>
            </c:ext>
          </c:extLst>
        </c:ser>
        <c:ser>
          <c:idx val="1"/>
          <c:order val="1"/>
          <c:tx>
            <c:strRef>
              <c:f>'[Figurer i rapport 2024.xlsx]6'!$C$2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'[Figurer i rapport 2024.xlsx]6'!$A$3:$A$30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'[Figurer i rapport 2024.xlsx]6'!$C$3:$C$30</c:f>
              <c:numCache>
                <c:formatCode>General</c:formatCode>
                <c:ptCount val="28"/>
                <c:pt idx="15" formatCode="0">
                  <c:v>13.674171828070641</c:v>
                </c:pt>
                <c:pt idx="16" formatCode="0">
                  <c:v>11.545683607652853</c:v>
                </c:pt>
                <c:pt idx="17" formatCode="0">
                  <c:v>11.364356227996918</c:v>
                </c:pt>
                <c:pt idx="18" formatCode="0">
                  <c:v>9.5392563387250782</c:v>
                </c:pt>
                <c:pt idx="19" formatCode="0">
                  <c:v>7.6243111831129298</c:v>
                </c:pt>
                <c:pt idx="20" formatCode="0">
                  <c:v>7.8065704435747696</c:v>
                </c:pt>
                <c:pt idx="21" formatCode="0">
                  <c:v>8.7548658357658979</c:v>
                </c:pt>
                <c:pt idx="22" formatCode="0">
                  <c:v>7.9744957396704272</c:v>
                </c:pt>
                <c:pt idx="23" formatCode="0">
                  <c:v>8.3699999999999992</c:v>
                </c:pt>
                <c:pt idx="24" formatCode="0">
                  <c:v>5.53</c:v>
                </c:pt>
                <c:pt idx="25" formatCode="###0">
                  <c:v>7.76</c:v>
                </c:pt>
                <c:pt idx="26" formatCode="###0">
                  <c:v>7.08</c:v>
                </c:pt>
                <c:pt idx="27" formatCode="###0">
                  <c:v>5.87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F5-4C12-9693-86443EEE8344}"/>
            </c:ext>
          </c:extLst>
        </c:ser>
        <c:ser>
          <c:idx val="2"/>
          <c:order val="2"/>
          <c:tx>
            <c:strRef>
              <c:f>'[Figurer i rapport 2024.xlsx]6'!$D$2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strRef>
              <c:f>'[Figurer i rapport 2024.xlsx]6'!$A$3:$A$30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'[Figurer i rapport 2024.xlsx]6'!$D$3:$D$30</c:f>
              <c:numCache>
                <c:formatCode>0</c:formatCode>
                <c:ptCount val="28"/>
                <c:pt idx="0">
                  <c:v>35.774342086416667</c:v>
                </c:pt>
                <c:pt idx="1">
                  <c:v>34.407057177796162</c:v>
                </c:pt>
                <c:pt idx="2">
                  <c:v>37.486974375140477</c:v>
                </c:pt>
                <c:pt idx="3">
                  <c:v>35.875947523266312</c:v>
                </c:pt>
                <c:pt idx="4">
                  <c:v>35.697860957890057</c:v>
                </c:pt>
                <c:pt idx="5">
                  <c:v>34.309458096485201</c:v>
                </c:pt>
                <c:pt idx="6">
                  <c:v>30.40974181725127</c:v>
                </c:pt>
                <c:pt idx="7">
                  <c:v>29.476922466781744</c:v>
                </c:pt>
                <c:pt idx="8">
                  <c:v>29.780007969975188</c:v>
                </c:pt>
                <c:pt idx="9">
                  <c:v>26.890832261192699</c:v>
                </c:pt>
                <c:pt idx="10">
                  <c:v>29.773193283831713</c:v>
                </c:pt>
                <c:pt idx="11">
                  <c:v>28.485434965908954</c:v>
                </c:pt>
                <c:pt idx="12">
                  <c:v>30.691889548663852</c:v>
                </c:pt>
                <c:pt idx="13">
                  <c:v>28.634464241770647</c:v>
                </c:pt>
                <c:pt idx="14">
                  <c:v>26.671243543773734</c:v>
                </c:pt>
                <c:pt idx="15">
                  <c:v>23.691771803333957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F5-4C12-9693-86443EEE8344}"/>
            </c:ext>
          </c:extLst>
        </c:ser>
        <c:ser>
          <c:idx val="3"/>
          <c:order val="3"/>
          <c:tx>
            <c:strRef>
              <c:f>'[Figurer i rapport 2024.xlsx]6'!$E$2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'[Figurer i rapport 2024.xlsx]6'!$A$3:$A$30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'[Figurer i rapport 2024.xlsx]6'!$E$3:$E$30</c:f>
              <c:numCache>
                <c:formatCode>General</c:formatCode>
                <c:ptCount val="28"/>
                <c:pt idx="15" formatCode="0">
                  <c:v>18.2020814015879</c:v>
                </c:pt>
                <c:pt idx="16" formatCode="0">
                  <c:v>16.39781353951221</c:v>
                </c:pt>
                <c:pt idx="17" formatCode="0">
                  <c:v>16.928379081263117</c:v>
                </c:pt>
                <c:pt idx="18" formatCode="0">
                  <c:v>14.432174339739603</c:v>
                </c:pt>
                <c:pt idx="19" formatCode="0">
                  <c:v>14.432174339739603</c:v>
                </c:pt>
                <c:pt idx="20" formatCode="0">
                  <c:v>12.657619505803471</c:v>
                </c:pt>
                <c:pt idx="21" formatCode="0">
                  <c:v>13.440720170938706</c:v>
                </c:pt>
                <c:pt idx="22" formatCode="0">
                  <c:v>12.116439957251181</c:v>
                </c:pt>
                <c:pt idx="23" formatCode="0">
                  <c:v>11.07</c:v>
                </c:pt>
                <c:pt idx="24" formatCode="0">
                  <c:v>10.62</c:v>
                </c:pt>
                <c:pt idx="25" formatCode="###0">
                  <c:v>10.1</c:v>
                </c:pt>
                <c:pt idx="26" formatCode="###0">
                  <c:v>11.96</c:v>
                </c:pt>
                <c:pt idx="27" formatCode="###0">
                  <c:v>9.48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2F5-4C12-9693-86443EEE8344}"/>
            </c:ext>
          </c:extLst>
        </c:ser>
        <c:ser>
          <c:idx val="4"/>
          <c:order val="4"/>
          <c:tx>
            <c:strRef>
              <c:f>'[Figurer i rapport 2024.xlsx]6'!$F$2</c:f>
              <c:strCache>
                <c:ptCount val="1"/>
                <c:pt idx="0">
                  <c:v>Pojkar, gy2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cat>
            <c:strRef>
              <c:f>'[Figurer i rapport 2024.xlsx]6'!$A$3:$A$30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'[Figurer i rapport 2024.xlsx]6'!$F$3:$F$30</c:f>
              <c:numCache>
                <c:formatCode>General</c:formatCode>
                <c:ptCount val="28"/>
                <c:pt idx="7" formatCode="0">
                  <c:v>30.555158320109047</c:v>
                </c:pt>
                <c:pt idx="8" formatCode="0">
                  <c:v>30.378570924795518</c:v>
                </c:pt>
                <c:pt idx="9" formatCode="0">
                  <c:v>32.30549718886396</c:v>
                </c:pt>
                <c:pt idx="10" formatCode="0">
                  <c:v>35.551107587587907</c:v>
                </c:pt>
                <c:pt idx="11" formatCode="0">
                  <c:v>33.106230869540013</c:v>
                </c:pt>
                <c:pt idx="12" formatCode="0">
                  <c:v>33.600191880468017</c:v>
                </c:pt>
                <c:pt idx="13" formatCode="0">
                  <c:v>34.982135667116481</c:v>
                </c:pt>
                <c:pt idx="14" formatCode="0">
                  <c:v>32.583014665134023</c:v>
                </c:pt>
                <c:pt idx="15" formatCode="0">
                  <c:v>34.105114214368683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2F5-4C12-9693-86443EEE8344}"/>
            </c:ext>
          </c:extLst>
        </c:ser>
        <c:ser>
          <c:idx val="5"/>
          <c:order val="5"/>
          <c:tx>
            <c:strRef>
              <c:f>'[Figurer i rapport 2024.xlsx]6'!$G$2</c:f>
              <c:strCache>
                <c:ptCount val="1"/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23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A2F5-4C12-9693-86443EEE8344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A2F5-4C12-9693-86443EEE8344}"/>
              </c:ext>
            </c:extLst>
          </c:dPt>
          <c:dPt>
            <c:idx val="46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A2F5-4C12-9693-86443EEE8344}"/>
              </c:ext>
            </c:extLst>
          </c:dPt>
          <c:dPt>
            <c:idx val="47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A2F5-4C12-9693-86443EEE8344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A2F5-4C12-9693-86443EEE8344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A2F5-4C12-9693-86443EEE8344}"/>
              </c:ext>
            </c:extLst>
          </c:dPt>
          <c:cat>
            <c:strRef>
              <c:f>'[Figurer i rapport 2024.xlsx]6'!$A$3:$A$30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'[Figurer i rapport 2024.xlsx]6'!$G$3:$G$30</c:f>
              <c:numCache>
                <c:formatCode>General</c:formatCode>
                <c:ptCount val="28"/>
                <c:pt idx="15" formatCode="0">
                  <c:v>25.728557700042415</c:v>
                </c:pt>
                <c:pt idx="16" formatCode="0">
                  <c:v>25.380601684319288</c:v>
                </c:pt>
                <c:pt idx="17" formatCode="0">
                  <c:v>28.113346885714385</c:v>
                </c:pt>
                <c:pt idx="18" formatCode="0">
                  <c:v>24.608476343326135</c:v>
                </c:pt>
                <c:pt idx="19" formatCode="0">
                  <c:v>22.911660834497599</c:v>
                </c:pt>
                <c:pt idx="20" formatCode="0">
                  <c:v>22.850929586999598</c:v>
                </c:pt>
                <c:pt idx="21" formatCode="###0">
                  <c:v>19.370082311154757</c:v>
                </c:pt>
                <c:pt idx="22" formatCode="###0">
                  <c:v>19.51953588282899</c:v>
                </c:pt>
                <c:pt idx="23" formatCode="###0">
                  <c:v>17.509767941414495</c:v>
                </c:pt>
                <c:pt idx="24" formatCode="###0">
                  <c:v>15.499999999999998</c:v>
                </c:pt>
                <c:pt idx="25" formatCode="###0">
                  <c:v>18.14</c:v>
                </c:pt>
                <c:pt idx="26" formatCode="###0">
                  <c:v>19.8</c:v>
                </c:pt>
                <c:pt idx="27" formatCode="###0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A2F5-4C12-9693-86443EEE8344}"/>
            </c:ext>
          </c:extLst>
        </c:ser>
        <c:ser>
          <c:idx val="6"/>
          <c:order val="6"/>
          <c:tx>
            <c:strRef>
              <c:f>'[Figurer i rapport 2024.xlsx]6'!$H$2</c:f>
              <c:strCache>
                <c:ptCount val="1"/>
                <c:pt idx="0">
                  <c:v>Flickor, gy2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'[Figurer i rapport 2024.xlsx]6'!$A$3:$A$30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'[Figurer i rapport 2024.xlsx]6'!$H$3:$H$30</c:f>
              <c:numCache>
                <c:formatCode>General</c:formatCode>
                <c:ptCount val="28"/>
                <c:pt idx="7" formatCode="0">
                  <c:v>37.298783803285431</c:v>
                </c:pt>
                <c:pt idx="8" formatCode="0">
                  <c:v>39.622777631226214</c:v>
                </c:pt>
                <c:pt idx="9" formatCode="0">
                  <c:v>39.861407643753793</c:v>
                </c:pt>
                <c:pt idx="10" formatCode="0">
                  <c:v>40.11607129028296</c:v>
                </c:pt>
                <c:pt idx="11" formatCode="0">
                  <c:v>39.492342043826717</c:v>
                </c:pt>
                <c:pt idx="12" formatCode="0">
                  <c:v>42.093800697124095</c:v>
                </c:pt>
                <c:pt idx="13" formatCode="0">
                  <c:v>42.550386392826113</c:v>
                </c:pt>
                <c:pt idx="14" formatCode="0">
                  <c:v>39.508600986523263</c:v>
                </c:pt>
                <c:pt idx="15" formatCode="0">
                  <c:v>39.284028100404882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2F5-4C12-9693-86443EEE8344}"/>
            </c:ext>
          </c:extLst>
        </c:ser>
        <c:ser>
          <c:idx val="7"/>
          <c:order val="7"/>
          <c:tx>
            <c:strRef>
              <c:f>'[Figurer i rapport 2024.xlsx]6'!$I$2</c:f>
              <c:strCache>
                <c:ptCount val="1"/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23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A2F5-4C12-9693-86443EEE8344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A2F5-4C12-9693-86443EEE8344}"/>
              </c:ext>
            </c:extLst>
          </c:dPt>
          <c:cat>
            <c:strRef>
              <c:f>'[Figurer i rapport 2024.xlsx]6'!$A$3:$A$30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'[Figurer i rapport 2024.xlsx]6'!$I$3:$I$30</c:f>
              <c:numCache>
                <c:formatCode>General</c:formatCode>
                <c:ptCount val="28"/>
                <c:pt idx="15" formatCode="0">
                  <c:v>33.919374091299645</c:v>
                </c:pt>
                <c:pt idx="16" formatCode="0">
                  <c:v>31.358602433845153</c:v>
                </c:pt>
                <c:pt idx="17" formatCode="0">
                  <c:v>28.813975527706191</c:v>
                </c:pt>
                <c:pt idx="18" formatCode="0">
                  <c:v>27.194461176985993</c:v>
                </c:pt>
                <c:pt idx="19" formatCode="0">
                  <c:v>25.817484057886698</c:v>
                </c:pt>
                <c:pt idx="20" formatCode="0">
                  <c:v>25.688267813379589</c:v>
                </c:pt>
                <c:pt idx="21" formatCode="###0">
                  <c:v>26.269927061464561</c:v>
                </c:pt>
                <c:pt idx="22" formatCode="###0">
                  <c:v>21.331345980787177</c:v>
                </c:pt>
                <c:pt idx="23" formatCode="###0">
                  <c:v>19.930672990393589</c:v>
                </c:pt>
                <c:pt idx="24" formatCode="###0">
                  <c:v>18.53</c:v>
                </c:pt>
                <c:pt idx="25" formatCode="###0">
                  <c:v>21.82</c:v>
                </c:pt>
                <c:pt idx="26" formatCode="###0">
                  <c:v>21.62</c:v>
                </c:pt>
                <c:pt idx="27" formatCode="###0">
                  <c:v>21.91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A2F5-4C12-9693-86443EEE8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3"/>
        <c:minorUnit val="1"/>
      </c:dateAx>
      <c:valAx>
        <c:axId val="84133719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  <c:majorUnit val="10"/>
      </c:valAx>
      <c:spPr>
        <a:solidFill>
          <a:sysClr val="window" lastClr="FFFFFF"/>
        </a:solidFill>
        <a:ln>
          <a:solidFill>
            <a:schemeClr val="tx1"/>
          </a:solidFill>
        </a:ln>
        <a:effectLst/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5160542432195976"/>
          <c:y val="3.312786753323867E-4"/>
          <c:w val="0.49766604695246419"/>
          <c:h val="0.12069899353425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9.8841830065359473E-2"/>
          <c:w val="0.89850466666666662"/>
          <c:h val="0.80529640522875812"/>
        </c:manualLayout>
      </c:layout>
      <c:lineChart>
        <c:grouping val="standard"/>
        <c:varyColors val="0"/>
        <c:ser>
          <c:idx val="0"/>
          <c:order val="0"/>
          <c:tx>
            <c:strRef>
              <c:f>'7'!$B$3</c:f>
              <c:strCache>
                <c:ptCount val="1"/>
                <c:pt idx="0">
                  <c:v>Pojkar, åk 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62-4EBF-BEF1-7AA213FC71AD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62-4EBF-BEF1-7AA213FC71AD}"/>
              </c:ext>
            </c:extLst>
          </c:dPt>
          <c:cat>
            <c:strRef>
              <c:f>'7'!$A$4:$A$31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'7'!$B$4:$B$31</c:f>
              <c:numCache>
                <c:formatCode>0</c:formatCode>
                <c:ptCount val="28"/>
                <c:pt idx="0">
                  <c:v>20.999043037438398</c:v>
                </c:pt>
                <c:pt idx="1">
                  <c:v>20.507622654394599</c:v>
                </c:pt>
                <c:pt idx="2">
                  <c:v>23.983676204159327</c:v>
                </c:pt>
                <c:pt idx="3">
                  <c:v>26.122046976398398</c:v>
                </c:pt>
                <c:pt idx="4">
                  <c:v>27.296647712533449</c:v>
                </c:pt>
                <c:pt idx="5">
                  <c:v>25.23582212448332</c:v>
                </c:pt>
                <c:pt idx="6">
                  <c:v>24.271932734940521</c:v>
                </c:pt>
                <c:pt idx="7">
                  <c:v>20.714506346150756</c:v>
                </c:pt>
                <c:pt idx="8">
                  <c:v>20.609106919134181</c:v>
                </c:pt>
                <c:pt idx="9">
                  <c:v>20.040166052273182</c:v>
                </c:pt>
                <c:pt idx="10">
                  <c:v>16.929041204521226</c:v>
                </c:pt>
                <c:pt idx="11">
                  <c:v>16.411874456151768</c:v>
                </c:pt>
                <c:pt idx="12">
                  <c:v>15.742157941866321</c:v>
                </c:pt>
                <c:pt idx="13">
                  <c:v>16.296076107150572</c:v>
                </c:pt>
                <c:pt idx="14">
                  <c:v>12.642192398973783</c:v>
                </c:pt>
                <c:pt idx="15">
                  <c:v>13.742593564869573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62-4EBF-BEF1-7AA213FC71AD}"/>
            </c:ext>
          </c:extLst>
        </c:ser>
        <c:ser>
          <c:idx val="1"/>
          <c:order val="1"/>
          <c:tx>
            <c:strRef>
              <c:f>'7'!$C$3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'7'!$A$4:$A$31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'7'!$C$4:$C$31</c:f>
              <c:numCache>
                <c:formatCode>General</c:formatCode>
                <c:ptCount val="28"/>
                <c:pt idx="15" formatCode="0">
                  <c:v>11.132969419823038</c:v>
                </c:pt>
                <c:pt idx="16" formatCode="0">
                  <c:v>9.6389668373573514</c:v>
                </c:pt>
                <c:pt idx="17" formatCode="0">
                  <c:v>8.9484231733924986</c:v>
                </c:pt>
                <c:pt idx="18" formatCode="0">
                  <c:v>9.7702417556571604</c:v>
                </c:pt>
                <c:pt idx="19" formatCode="0">
                  <c:v>9</c:v>
                </c:pt>
                <c:pt idx="20" formatCode="0">
                  <c:v>8.3000000000000007</c:v>
                </c:pt>
                <c:pt idx="21" formatCode="0">
                  <c:v>9.9567752693572036</c:v>
                </c:pt>
                <c:pt idx="22" formatCode="0">
                  <c:v>12.992858968541681</c:v>
                </c:pt>
                <c:pt idx="23" formatCode="0">
                  <c:v>15.56</c:v>
                </c:pt>
                <c:pt idx="24" formatCode="0">
                  <c:v>13.31</c:v>
                </c:pt>
                <c:pt idx="25" formatCode="0">
                  <c:v>13.57</c:v>
                </c:pt>
                <c:pt idx="26" formatCode="0">
                  <c:v>15.31</c:v>
                </c:pt>
                <c:pt idx="27" formatCode="0">
                  <c:v>17.12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262-4EBF-BEF1-7AA213FC71AD}"/>
            </c:ext>
          </c:extLst>
        </c:ser>
        <c:ser>
          <c:idx val="2"/>
          <c:order val="2"/>
          <c:tx>
            <c:strRef>
              <c:f>'7'!$D$3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strRef>
              <c:f>'7'!$A$4:$A$31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'7'!$D$4:$D$31</c:f>
              <c:numCache>
                <c:formatCode>0</c:formatCode>
                <c:ptCount val="28"/>
                <c:pt idx="0">
                  <c:v>3.2571517471900915</c:v>
                </c:pt>
                <c:pt idx="1">
                  <c:v>2.2819281797109685</c:v>
                </c:pt>
                <c:pt idx="2">
                  <c:v>3.4393571955389355</c:v>
                </c:pt>
                <c:pt idx="3">
                  <c:v>3.5835505285945581</c:v>
                </c:pt>
                <c:pt idx="4">
                  <c:v>5.1560913078986683</c:v>
                </c:pt>
                <c:pt idx="5">
                  <c:v>5.1889255158094088</c:v>
                </c:pt>
                <c:pt idx="6">
                  <c:v>6.1217148625168516</c:v>
                </c:pt>
                <c:pt idx="7">
                  <c:v>7.5671015164712063</c:v>
                </c:pt>
                <c:pt idx="8">
                  <c:v>5.9659135705185946</c:v>
                </c:pt>
                <c:pt idx="9">
                  <c:v>6.982144511243856</c:v>
                </c:pt>
                <c:pt idx="10">
                  <c:v>4.5735905731157018</c:v>
                </c:pt>
                <c:pt idx="11">
                  <c:v>3.893235374691808</c:v>
                </c:pt>
                <c:pt idx="12">
                  <c:v>4.1270886894644674</c:v>
                </c:pt>
                <c:pt idx="13">
                  <c:v>3.7124063140127292</c:v>
                </c:pt>
                <c:pt idx="14">
                  <c:v>3.4701212263537826</c:v>
                </c:pt>
                <c:pt idx="15">
                  <c:v>2.1333069883114733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262-4EBF-BEF1-7AA213FC71AD}"/>
            </c:ext>
          </c:extLst>
        </c:ser>
        <c:ser>
          <c:idx val="3"/>
          <c:order val="3"/>
          <c:tx>
            <c:strRef>
              <c:f>'7'!$E$3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'7'!$A$4:$A$31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'7'!$E$4:$E$31</c:f>
              <c:numCache>
                <c:formatCode>General</c:formatCode>
                <c:ptCount val="28"/>
                <c:pt idx="15" formatCode="0">
                  <c:v>1.8835281785921154</c:v>
                </c:pt>
                <c:pt idx="16" formatCode="0">
                  <c:v>1.960859094842047</c:v>
                </c:pt>
                <c:pt idx="17" formatCode="0">
                  <c:v>2.5923633576514415</c:v>
                </c:pt>
                <c:pt idx="18" formatCode="0">
                  <c:v>1.5368657164484183</c:v>
                </c:pt>
                <c:pt idx="19" formatCode="0">
                  <c:v>1.4000000000000001</c:v>
                </c:pt>
                <c:pt idx="20" formatCode="0">
                  <c:v>1.75</c:v>
                </c:pt>
                <c:pt idx="21" formatCode="0">
                  <c:v>2.6578638435023949</c:v>
                </c:pt>
                <c:pt idx="22" formatCode="0">
                  <c:v>3.1690891578432701</c:v>
                </c:pt>
                <c:pt idx="23" formatCode="0">
                  <c:v>7.48</c:v>
                </c:pt>
                <c:pt idx="24" formatCode="0">
                  <c:v>7.89</c:v>
                </c:pt>
                <c:pt idx="25" formatCode="0">
                  <c:v>8.48</c:v>
                </c:pt>
                <c:pt idx="26" formatCode="0">
                  <c:v>12.59</c:v>
                </c:pt>
                <c:pt idx="27" formatCode="0">
                  <c:v>14.41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262-4EBF-BEF1-7AA213FC71AD}"/>
            </c:ext>
          </c:extLst>
        </c:ser>
        <c:ser>
          <c:idx val="4"/>
          <c:order val="4"/>
          <c:tx>
            <c:strRef>
              <c:f>'7'!$F$3</c:f>
              <c:strCache>
                <c:ptCount val="1"/>
                <c:pt idx="0">
                  <c:v>Pojkar, gy2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7262-4EBF-BEF1-7AA213FC71AD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7262-4EBF-BEF1-7AA213FC71AD}"/>
              </c:ext>
            </c:extLst>
          </c:dPt>
          <c:cat>
            <c:strRef>
              <c:f>'7'!$A$4:$A$31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'7'!$F$4:$F$31</c:f>
              <c:numCache>
                <c:formatCode>General</c:formatCode>
                <c:ptCount val="28"/>
                <c:pt idx="7" formatCode="0">
                  <c:v>28.598350840639309</c:v>
                </c:pt>
                <c:pt idx="8" formatCode="0">
                  <c:v>28.704380749992744</c:v>
                </c:pt>
                <c:pt idx="9" formatCode="0">
                  <c:v>29.212979619329698</c:v>
                </c:pt>
                <c:pt idx="10" formatCode="0">
                  <c:v>26.760641605111559</c:v>
                </c:pt>
                <c:pt idx="11" formatCode="0">
                  <c:v>23.128895314422628</c:v>
                </c:pt>
                <c:pt idx="12" formatCode="0">
                  <c:v>23.871349060598341</c:v>
                </c:pt>
                <c:pt idx="13" formatCode="0">
                  <c:v>26.764633458989017</c:v>
                </c:pt>
                <c:pt idx="14" formatCode="0">
                  <c:v>24.61260539185146</c:v>
                </c:pt>
                <c:pt idx="15" formatCode="0">
                  <c:v>23.649823755575532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262-4EBF-BEF1-7AA213FC71AD}"/>
            </c:ext>
          </c:extLst>
        </c:ser>
        <c:ser>
          <c:idx val="5"/>
          <c:order val="5"/>
          <c:tx>
            <c:strRef>
              <c:f>'7'!$G$3</c:f>
              <c:strCache>
                <c:ptCount val="1"/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23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7262-4EBF-BEF1-7AA213FC71AD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7262-4EBF-BEF1-7AA213FC71AD}"/>
              </c:ext>
            </c:extLst>
          </c:dPt>
          <c:dPt>
            <c:idx val="37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7262-4EBF-BEF1-7AA213FC71AD}"/>
              </c:ext>
            </c:extLst>
          </c:dPt>
          <c:dPt>
            <c:idx val="38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7262-4EBF-BEF1-7AA213FC71AD}"/>
              </c:ext>
            </c:extLst>
          </c:dPt>
          <c:dPt>
            <c:idx val="49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7262-4EBF-BEF1-7AA213FC71AD}"/>
              </c:ext>
            </c:extLst>
          </c:dPt>
          <c:dPt>
            <c:idx val="50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7262-4EBF-BEF1-7AA213FC71AD}"/>
              </c:ext>
            </c:extLst>
          </c:dPt>
          <c:cat>
            <c:strRef>
              <c:f>'7'!$A$4:$A$31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'7'!$G$4:$G$31</c:f>
              <c:numCache>
                <c:formatCode>General</c:formatCode>
                <c:ptCount val="28"/>
                <c:pt idx="15" formatCode="0">
                  <c:v>20.722028047481558</c:v>
                </c:pt>
                <c:pt idx="16" formatCode="0">
                  <c:v>21.680358195971969</c:v>
                </c:pt>
                <c:pt idx="17" formatCode="0">
                  <c:v>22.498863807237147</c:v>
                </c:pt>
                <c:pt idx="18" formatCode="0">
                  <c:v>22.656544182346408</c:v>
                </c:pt>
                <c:pt idx="19" formatCode="0">
                  <c:v>20.139562199166701</c:v>
                </c:pt>
                <c:pt idx="20" formatCode="0">
                  <c:v>21.942827569926873</c:v>
                </c:pt>
                <c:pt idx="21" formatCode="0">
                  <c:v>21.070523186031458</c:v>
                </c:pt>
                <c:pt idx="22" formatCode="0">
                  <c:v>22.410000000000004</c:v>
                </c:pt>
                <c:pt idx="23" formatCode="0">
                  <c:v>25.045000000000002</c:v>
                </c:pt>
                <c:pt idx="24" formatCode="0">
                  <c:v>27.68</c:v>
                </c:pt>
                <c:pt idx="25" formatCode="0">
                  <c:v>27.3</c:v>
                </c:pt>
                <c:pt idx="26" formatCode="0">
                  <c:v>30.48</c:v>
                </c:pt>
                <c:pt idx="27" formatCode="0">
                  <c:v>31.47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7262-4EBF-BEF1-7AA213FC71AD}"/>
            </c:ext>
          </c:extLst>
        </c:ser>
        <c:ser>
          <c:idx val="6"/>
          <c:order val="6"/>
          <c:tx>
            <c:strRef>
              <c:f>'7'!$H$3</c:f>
              <c:strCache>
                <c:ptCount val="1"/>
                <c:pt idx="0">
                  <c:v>Flickor, gy2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cat>
            <c:strRef>
              <c:f>'7'!$A$4:$A$31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'7'!$H$4:$H$31</c:f>
              <c:numCache>
                <c:formatCode>General</c:formatCode>
                <c:ptCount val="28"/>
                <c:pt idx="7" formatCode="0">
                  <c:v>8.6897871928016457</c:v>
                </c:pt>
                <c:pt idx="8" formatCode="0">
                  <c:v>11.188474641670336</c:v>
                </c:pt>
                <c:pt idx="9" formatCode="0">
                  <c:v>10.694688238391224</c:v>
                </c:pt>
                <c:pt idx="10" formatCode="0">
                  <c:v>10.177209254907604</c:v>
                </c:pt>
                <c:pt idx="11" formatCode="0">
                  <c:v>8.9303151193585499</c:v>
                </c:pt>
                <c:pt idx="12" formatCode="0">
                  <c:v>7.1335369111852005</c:v>
                </c:pt>
                <c:pt idx="13" formatCode="0">
                  <c:v>7.8227835147287461</c:v>
                </c:pt>
                <c:pt idx="14" formatCode="0">
                  <c:v>7.0921663731395999</c:v>
                </c:pt>
                <c:pt idx="15" formatCode="0">
                  <c:v>5.0823484982481961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7262-4EBF-BEF1-7AA213FC71AD}"/>
            </c:ext>
          </c:extLst>
        </c:ser>
        <c:ser>
          <c:idx val="7"/>
          <c:order val="7"/>
          <c:tx>
            <c:strRef>
              <c:f>'7'!$I$3</c:f>
              <c:strCache>
                <c:ptCount val="1"/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23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7262-4EBF-BEF1-7AA213FC71AD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7262-4EBF-BEF1-7AA213FC71AD}"/>
              </c:ext>
            </c:extLst>
          </c:dPt>
          <c:dPt>
            <c:idx val="37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7262-4EBF-BEF1-7AA213FC71AD}"/>
              </c:ext>
            </c:extLst>
          </c:dPt>
          <c:dPt>
            <c:idx val="38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7262-4EBF-BEF1-7AA213FC71AD}"/>
              </c:ext>
            </c:extLst>
          </c:dPt>
          <c:cat>
            <c:strRef>
              <c:f>'7'!$A$4:$A$31</c:f>
              <c:strCache>
                <c:ptCount val="2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  <c:pt idx="24">
                  <c:v>2021</c:v>
                </c:pt>
                <c:pt idx="25">
                  <c:v>2022</c:v>
                </c:pt>
                <c:pt idx="26">
                  <c:v>2023</c:v>
                </c:pt>
                <c:pt idx="27">
                  <c:v>2024</c:v>
                </c:pt>
              </c:strCache>
            </c:strRef>
          </c:cat>
          <c:val>
            <c:numRef>
              <c:f>'7'!$I$4:$I$31</c:f>
              <c:numCache>
                <c:formatCode>General</c:formatCode>
                <c:ptCount val="28"/>
                <c:pt idx="15" formatCode="0">
                  <c:v>4.3954452981455745</c:v>
                </c:pt>
                <c:pt idx="16" formatCode="0">
                  <c:v>4.5104127672060077</c:v>
                </c:pt>
                <c:pt idx="17" formatCode="0">
                  <c:v>3.645103084786113</c:v>
                </c:pt>
                <c:pt idx="18" formatCode="0">
                  <c:v>3.7610455005494998</c:v>
                </c:pt>
                <c:pt idx="19" formatCode="0">
                  <c:v>4.8939212342988601</c:v>
                </c:pt>
                <c:pt idx="20" formatCode="0">
                  <c:v>5.5571825986439363</c:v>
                </c:pt>
                <c:pt idx="21" formatCode="0">
                  <c:v>6.302257515644631</c:v>
                </c:pt>
                <c:pt idx="22" formatCode="0">
                  <c:v>9.9399999999999942</c:v>
                </c:pt>
                <c:pt idx="23" formatCode="0">
                  <c:v>13.574999999999999</c:v>
                </c:pt>
                <c:pt idx="24" formatCode="0">
                  <c:v>17.21</c:v>
                </c:pt>
                <c:pt idx="25" formatCode="0">
                  <c:v>21.59</c:v>
                </c:pt>
                <c:pt idx="26" formatCode="0">
                  <c:v>21.07</c:v>
                </c:pt>
                <c:pt idx="27" formatCode="0">
                  <c:v>26.03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7262-4EBF-BEF1-7AA213FC7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3"/>
        <c:minorUnit val="1"/>
      </c:dateAx>
      <c:valAx>
        <c:axId val="84133719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7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  <c:majorUnit val="10"/>
      </c:valAx>
      <c:spPr>
        <a:solidFill>
          <a:sysClr val="window" lastClr="FFFFFF"/>
        </a:solidFill>
        <a:ln>
          <a:solidFill>
            <a:schemeClr val="tx1"/>
          </a:solidFill>
        </a:ln>
        <a:effectLst/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4774752114319043"/>
          <c:y val="2.630558334218153E-3"/>
          <c:w val="0.50493325280069845"/>
          <c:h val="0.110430695808162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1159908133912334"/>
          <c:w val="0.89850459317585296"/>
          <c:h val="0.79253921201290733"/>
        </c:manualLayout>
      </c:layout>
      <c:lineChart>
        <c:grouping val="standard"/>
        <c:varyColors val="0"/>
        <c:ser>
          <c:idx val="0"/>
          <c:order val="0"/>
          <c:tx>
            <c:strRef>
              <c:f>'[Figurer i rapport 2024.xlsx]8'!$B$3</c:f>
              <c:strCache>
                <c:ptCount val="1"/>
                <c:pt idx="0">
                  <c:v>Pojkar, åk9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strRef>
              <c:f>'[Figurer i rapport 2024.xlsx]8'!$A$4:$A$14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'[Figurer i rapport 2024.xlsx]8'!$B$4:$B$14</c:f>
              <c:numCache>
                <c:formatCode>###0</c:formatCode>
                <c:ptCount val="11"/>
                <c:pt idx="0">
                  <c:v>7.93</c:v>
                </c:pt>
                <c:pt idx="1">
                  <c:v>8.1199999999999992</c:v>
                </c:pt>
                <c:pt idx="2">
                  <c:v>7.4</c:v>
                </c:pt>
                <c:pt idx="3">
                  <c:v>10.35</c:v>
                </c:pt>
                <c:pt idx="4">
                  <c:v>9.44</c:v>
                </c:pt>
                <c:pt idx="5">
                  <c:v>8.58</c:v>
                </c:pt>
                <c:pt idx="6">
                  <c:v>5.72</c:v>
                </c:pt>
                <c:pt idx="7">
                  <c:v>5.47</c:v>
                </c:pt>
                <c:pt idx="8">
                  <c:v>17.91</c:v>
                </c:pt>
                <c:pt idx="9">
                  <c:v>13.35</c:v>
                </c:pt>
                <c:pt idx="10">
                  <c:v>11.42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07-40DF-BDD9-58D1B8C57D47}"/>
            </c:ext>
          </c:extLst>
        </c:ser>
        <c:ser>
          <c:idx val="1"/>
          <c:order val="1"/>
          <c:tx>
            <c:strRef>
              <c:f>'[Figurer i rapport 2024.xlsx]8'!$C$3</c:f>
              <c:strCache>
                <c:ptCount val="1"/>
                <c:pt idx="0">
                  <c:v>Flickor, åk9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strRef>
              <c:f>'[Figurer i rapport 2024.xlsx]8'!$A$4:$A$14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'[Figurer i rapport 2024.xlsx]8'!$C$4:$C$14</c:f>
              <c:numCache>
                <c:formatCode>###0</c:formatCode>
                <c:ptCount val="11"/>
                <c:pt idx="0">
                  <c:v>7.37</c:v>
                </c:pt>
                <c:pt idx="1">
                  <c:v>5.17</c:v>
                </c:pt>
                <c:pt idx="2">
                  <c:v>4.6900000000000004</c:v>
                </c:pt>
                <c:pt idx="3">
                  <c:v>6.37</c:v>
                </c:pt>
                <c:pt idx="4">
                  <c:v>6.01</c:v>
                </c:pt>
                <c:pt idx="5">
                  <c:v>5.44</c:v>
                </c:pt>
                <c:pt idx="6">
                  <c:v>3.18</c:v>
                </c:pt>
                <c:pt idx="7">
                  <c:v>4.16</c:v>
                </c:pt>
                <c:pt idx="8">
                  <c:v>23.36</c:v>
                </c:pt>
                <c:pt idx="9">
                  <c:v>21.73</c:v>
                </c:pt>
                <c:pt idx="10">
                  <c:v>19.989999999999998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07-40DF-BDD9-58D1B8C57D47}"/>
            </c:ext>
          </c:extLst>
        </c:ser>
        <c:ser>
          <c:idx val="2"/>
          <c:order val="2"/>
          <c:tx>
            <c:strRef>
              <c:f>'[Figurer i rapport 2024.xlsx]8'!$D$3</c:f>
              <c:strCache>
                <c:ptCount val="1"/>
                <c:pt idx="0">
                  <c:v>Pojkar, gy2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07-40DF-BDD9-58D1B8C57D47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07-40DF-BDD9-58D1B8C57D47}"/>
              </c:ext>
            </c:extLst>
          </c:dPt>
          <c:cat>
            <c:strRef>
              <c:f>'[Figurer i rapport 2024.xlsx]8'!$A$4:$A$14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'[Figurer i rapport 2024.xlsx]8'!$D$4:$D$14</c:f>
              <c:numCache>
                <c:formatCode>###0</c:formatCode>
                <c:ptCount val="11"/>
                <c:pt idx="0">
                  <c:v>8.25</c:v>
                </c:pt>
                <c:pt idx="1">
                  <c:v>6.76</c:v>
                </c:pt>
                <c:pt idx="2">
                  <c:v>10.42</c:v>
                </c:pt>
                <c:pt idx="3">
                  <c:v>10.73</c:v>
                </c:pt>
                <c:pt idx="4">
                  <c:v>9.7799999999999994</c:v>
                </c:pt>
                <c:pt idx="5" formatCode="0">
                  <c:v>8.2000000000000011</c:v>
                </c:pt>
                <c:pt idx="6" formatCode="0">
                  <c:v>6.43</c:v>
                </c:pt>
                <c:pt idx="7">
                  <c:v>4.66</c:v>
                </c:pt>
                <c:pt idx="8" formatCode="#,##0">
                  <c:v>21.96</c:v>
                </c:pt>
                <c:pt idx="9" formatCode="#,##0">
                  <c:v>17.03</c:v>
                </c:pt>
                <c:pt idx="10" formatCode="#,##0">
                  <c:v>15.91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007-40DF-BDD9-58D1B8C57D47}"/>
            </c:ext>
          </c:extLst>
        </c:ser>
        <c:ser>
          <c:idx val="3"/>
          <c:order val="3"/>
          <c:tx>
            <c:strRef>
              <c:f>'[Figurer i rapport 2024.xlsx]8'!$E$3</c:f>
              <c:strCache>
                <c:ptCount val="1"/>
                <c:pt idx="0">
                  <c:v>Flickor, gy2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D007-40DF-BDD9-58D1B8C57D47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D007-40DF-BDD9-58D1B8C57D47}"/>
              </c:ext>
            </c:extLst>
          </c:dPt>
          <c:cat>
            <c:strRef>
              <c:f>'[Figurer i rapport 2024.xlsx]8'!$A$4:$A$14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'[Figurer i rapport 2024.xlsx]8'!$E$4:$E$14</c:f>
              <c:numCache>
                <c:formatCode>###0</c:formatCode>
                <c:ptCount val="11"/>
                <c:pt idx="0">
                  <c:v>6.21</c:v>
                </c:pt>
                <c:pt idx="1">
                  <c:v>5.46</c:v>
                </c:pt>
                <c:pt idx="2">
                  <c:v>4.38</c:v>
                </c:pt>
                <c:pt idx="3">
                  <c:v>6.38</c:v>
                </c:pt>
                <c:pt idx="4">
                  <c:v>6.24</c:v>
                </c:pt>
                <c:pt idx="5" formatCode="0">
                  <c:v>3.68</c:v>
                </c:pt>
                <c:pt idx="6" formatCode="0">
                  <c:v>3.7650000000000001</c:v>
                </c:pt>
                <c:pt idx="7">
                  <c:v>3.85</c:v>
                </c:pt>
                <c:pt idx="8" formatCode="#,##0">
                  <c:v>27.35</c:v>
                </c:pt>
                <c:pt idx="9" formatCode="#,##0">
                  <c:v>24.41</c:v>
                </c:pt>
                <c:pt idx="10" formatCode="#,##0">
                  <c:v>24.44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007-40DF-BDD9-58D1B8C57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1"/>
        <c:minorUnit val="1"/>
      </c:dateAx>
      <c:valAx>
        <c:axId val="84133719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9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#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  <c:majorUnit val="10"/>
      </c:valAx>
      <c:spPr>
        <a:solidFill>
          <a:sysClr val="window" lastClr="FFFFFF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3425962379702536"/>
          <c:y val="1.4561061343556503E-3"/>
          <c:w val="0.5545782298046078"/>
          <c:h val="0.11629267420351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1159908133912334"/>
          <c:w val="0.89850459317585296"/>
          <c:h val="0.79253921201290733"/>
        </c:manualLayout>
      </c:layout>
      <c:lineChart>
        <c:grouping val="standard"/>
        <c:varyColors val="0"/>
        <c:ser>
          <c:idx val="0"/>
          <c:order val="0"/>
          <c:tx>
            <c:strRef>
              <c:f>'[Figurer i rapport 2024.xlsx]9'!$B$3</c:f>
              <c:strCache>
                <c:ptCount val="1"/>
                <c:pt idx="0">
                  <c:v>Pojkar, åk9</c:v>
                </c:pt>
              </c:strCache>
            </c:strRef>
          </c:tx>
          <c:spPr>
            <a:ln w="28575" cap="rnd">
              <a:solidFill>
                <a:srgbClr val="004687"/>
              </a:solidFill>
              <a:round/>
            </a:ln>
            <a:effectLst/>
          </c:spPr>
          <c:marker>
            <c:symbol val="none"/>
          </c:marker>
          <c:cat>
            <c:strRef>
              <c:f>'[Figurer i rapport 2024.xlsx]9'!$A$4:$A$14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'[Figurer i rapport 2024.xlsx]9'!$B$4:$B$14</c:f>
              <c:numCache>
                <c:formatCode>0</c:formatCode>
                <c:ptCount val="11"/>
                <c:pt idx="0">
                  <c:v>21.681767418355602</c:v>
                </c:pt>
                <c:pt idx="1">
                  <c:v>20.331282465288599</c:v>
                </c:pt>
                <c:pt idx="2">
                  <c:v>18.266880717125101</c:v>
                </c:pt>
                <c:pt idx="3">
                  <c:v>20.790225517748802</c:v>
                </c:pt>
                <c:pt idx="4">
                  <c:v>19.219892261424999</c:v>
                </c:pt>
                <c:pt idx="5">
                  <c:v>21.817374769059299</c:v>
                </c:pt>
                <c:pt idx="6">
                  <c:v>23.311141224634799</c:v>
                </c:pt>
                <c:pt idx="7">
                  <c:v>19.085495632122299</c:v>
                </c:pt>
                <c:pt idx="8">
                  <c:v>24.309789602867198</c:v>
                </c:pt>
                <c:pt idx="9">
                  <c:v>21.051792048920198</c:v>
                </c:pt>
                <c:pt idx="10">
                  <c:v>20.9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0F-442F-ACFC-58B14D2BE398}"/>
            </c:ext>
          </c:extLst>
        </c:ser>
        <c:ser>
          <c:idx val="1"/>
          <c:order val="1"/>
          <c:tx>
            <c:strRef>
              <c:f>'[Figurer i rapport 2024.xlsx]9'!$C$3</c:f>
              <c:strCache>
                <c:ptCount val="1"/>
                <c:pt idx="0">
                  <c:v>Flickor, åk9</c:v>
                </c:pt>
              </c:strCache>
            </c:strRef>
          </c:tx>
          <c:spPr>
            <a:ln w="28575" cap="rnd">
              <a:solidFill>
                <a:srgbClr val="BEBC00"/>
              </a:solidFill>
              <a:round/>
            </a:ln>
            <a:effectLst/>
          </c:spPr>
          <c:marker>
            <c:symbol val="none"/>
          </c:marker>
          <c:cat>
            <c:strRef>
              <c:f>'[Figurer i rapport 2024.xlsx]9'!$A$4:$A$14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'[Figurer i rapport 2024.xlsx]9'!$C$4:$C$14</c:f>
              <c:numCache>
                <c:formatCode>0</c:formatCode>
                <c:ptCount val="11"/>
                <c:pt idx="0">
                  <c:v>20.850845329865798</c:v>
                </c:pt>
                <c:pt idx="1">
                  <c:v>15.2458342681673</c:v>
                </c:pt>
                <c:pt idx="2">
                  <c:v>14.2911231508731</c:v>
                </c:pt>
                <c:pt idx="3">
                  <c:v>15.8233139741854</c:v>
                </c:pt>
                <c:pt idx="4">
                  <c:v>16.7565625484504</c:v>
                </c:pt>
                <c:pt idx="5">
                  <c:v>16.6571087349609</c:v>
                </c:pt>
                <c:pt idx="6">
                  <c:v>19.508107277739899</c:v>
                </c:pt>
                <c:pt idx="7">
                  <c:v>16.622290772784702</c:v>
                </c:pt>
                <c:pt idx="8">
                  <c:v>28.031009966831</c:v>
                </c:pt>
                <c:pt idx="9">
                  <c:v>26.281095475843401</c:v>
                </c:pt>
                <c:pt idx="10">
                  <c:v>24.9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0F-442F-ACFC-58B14D2BE398}"/>
            </c:ext>
          </c:extLst>
        </c:ser>
        <c:ser>
          <c:idx val="2"/>
          <c:order val="2"/>
          <c:tx>
            <c:strRef>
              <c:f>'[Figurer i rapport 2024.xlsx]9'!$D$3</c:f>
              <c:strCache>
                <c:ptCount val="1"/>
                <c:pt idx="0">
                  <c:v>Pojkar, gy2</c:v>
                </c:pt>
              </c:strCache>
            </c:strRef>
          </c:tx>
          <c:spPr>
            <a:ln w="28575" cap="rnd">
              <a:solidFill>
                <a:srgbClr val="F29200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0F-442F-ACFC-58B14D2BE398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F292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0F-442F-ACFC-58B14D2BE398}"/>
              </c:ext>
            </c:extLst>
          </c:dPt>
          <c:cat>
            <c:strRef>
              <c:f>'[Figurer i rapport 2024.xlsx]9'!$A$4:$A$14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'[Figurer i rapport 2024.xlsx]9'!$D$4:$D$14</c:f>
              <c:numCache>
                <c:formatCode>0</c:formatCode>
                <c:ptCount val="11"/>
                <c:pt idx="0">
                  <c:v>40.351757383777503</c:v>
                </c:pt>
                <c:pt idx="1">
                  <c:v>37.265105974947097</c:v>
                </c:pt>
                <c:pt idx="2">
                  <c:v>36.5403856704284</c:v>
                </c:pt>
                <c:pt idx="3">
                  <c:v>37.001235228412199</c:v>
                </c:pt>
                <c:pt idx="4">
                  <c:v>34.482883775120499</c:v>
                </c:pt>
                <c:pt idx="5">
                  <c:v>36.589658733183001</c:v>
                </c:pt>
                <c:pt idx="6">
                  <c:v>36.2948293665915</c:v>
                </c:pt>
                <c:pt idx="7">
                  <c:v>36</c:v>
                </c:pt>
                <c:pt idx="8">
                  <c:v>38.9</c:v>
                </c:pt>
                <c:pt idx="9">
                  <c:v>37.4</c:v>
                </c:pt>
                <c:pt idx="10">
                  <c:v>38.6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50F-442F-ACFC-58B14D2BE398}"/>
            </c:ext>
          </c:extLst>
        </c:ser>
        <c:ser>
          <c:idx val="3"/>
          <c:order val="3"/>
          <c:tx>
            <c:strRef>
              <c:f>'[Figurer i rapport 2024.xlsx]9'!$E$3</c:f>
              <c:strCache>
                <c:ptCount val="1"/>
                <c:pt idx="0">
                  <c:v>Flickor, gy2</c:v>
                </c:pt>
              </c:strCache>
            </c:strRef>
          </c:tx>
          <c:spPr>
            <a:ln w="28575" cap="rnd">
              <a:solidFill>
                <a:srgbClr val="B32B31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50F-442F-ACFC-58B14D2BE398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B32B3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50F-442F-ACFC-58B14D2BE398}"/>
              </c:ext>
            </c:extLst>
          </c:dPt>
          <c:cat>
            <c:strRef>
              <c:f>'[Figurer i rapport 2024.xlsx]9'!$A$4:$A$14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'[Figurer i rapport 2024.xlsx]9'!$E$4:$E$14</c:f>
              <c:numCache>
                <c:formatCode>0</c:formatCode>
                <c:ptCount val="11"/>
                <c:pt idx="0">
                  <c:v>31.298056934342199</c:v>
                </c:pt>
                <c:pt idx="1">
                  <c:v>30.697974803460099</c:v>
                </c:pt>
                <c:pt idx="2">
                  <c:v>27.793331020932499</c:v>
                </c:pt>
                <c:pt idx="3">
                  <c:v>28.361894518105998</c:v>
                </c:pt>
                <c:pt idx="4">
                  <c:v>27.995988247917701</c:v>
                </c:pt>
                <c:pt idx="5">
                  <c:v>28.4508725410323</c:v>
                </c:pt>
                <c:pt idx="6">
                  <c:v>28.975436270516148</c:v>
                </c:pt>
                <c:pt idx="7">
                  <c:v>29.5</c:v>
                </c:pt>
                <c:pt idx="8">
                  <c:v>39.799999999999997</c:v>
                </c:pt>
                <c:pt idx="9">
                  <c:v>39</c:v>
                </c:pt>
                <c:pt idx="10">
                  <c:v>39.5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50F-442F-ACFC-58B14D2BE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ajorUnit val="1"/>
        <c:minorUnit val="1"/>
      </c:dateAx>
      <c:valAx>
        <c:axId val="84133719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lang="en-US"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layout>
            <c:manualLayout>
              <c:xMode val="edge"/>
              <c:yMode val="edge"/>
              <c:x val="1.5875555555555556E-3"/>
              <c:y val="1.471241830065359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lang="en-US"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41338504"/>
        <c:crossesAt val="1"/>
        <c:crossBetween val="midCat"/>
        <c:majorUnit val="10"/>
      </c:valAx>
      <c:spPr>
        <a:solidFill>
          <a:sysClr val="window" lastClr="FFFFFF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3410323709536307"/>
          <c:y val="8.2761549767244157E-3"/>
          <c:w val="0.53179735345581802"/>
          <c:h val="8.96801774866857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73A09-DB74-1E43-9B5F-388BF50E7B1F}" type="datetimeFigureOut">
              <a:rPr lang="sv-SE" smtClean="0"/>
              <a:pPr/>
              <a:t>2024-11-26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6BA54-4B51-974D-A49F-0C20EF2A604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892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9564E-F558-428F-8B84-52AE3DF622DF}" type="datetimeFigureOut">
              <a:rPr lang="sv-SE" smtClean="0"/>
              <a:t>2024-11-26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6C36-F22B-44E1-8921-860B4391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42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96C36-F22B-44E1-8921-860B4391A86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445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14210-0131-9917-0FE7-BECAA4BC1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2F40168-E4CF-8B49-1633-1905A11D0E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3A392FB-9182-C53E-D466-58DDD2928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E110BCE-1361-B720-49E2-08B4207077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96C36-F22B-44E1-8921-860B4391A86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2389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96C36-F22B-44E1-8921-860B4391A86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61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20E6C120-B389-413C-A35E-A31404431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01283EA5-F039-43AE-94FE-DB99E839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4985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3FE79210-8A99-4FB3-A295-669949332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8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1EB9B3F0-413D-42A5-963D-0EB04906EA94}"/>
              </a:ext>
            </a:extLst>
          </p:cNvPr>
          <p:cNvGrpSpPr/>
          <p:nvPr userDrawn="1"/>
        </p:nvGrpSpPr>
        <p:grpSpPr>
          <a:xfrm>
            <a:off x="7398708" y="3383122"/>
            <a:ext cx="3908121" cy="3024027"/>
            <a:chOff x="4572000" y="3383122"/>
            <a:chExt cx="3908121" cy="3024027"/>
          </a:xfrm>
        </p:grpSpPr>
        <p:pic>
          <p:nvPicPr>
            <p:cNvPr id="22" name="Bildobjekt 21" descr="En bild som visar ritning&#10;&#10;Automatiskt genererad beskrivning">
              <a:extLst>
                <a:ext uri="{FF2B5EF4-FFF2-40B4-BE49-F238E27FC236}">
                  <a16:creationId xmlns:a16="http://schemas.microsoft.com/office/drawing/2014/main" id="{46D5F7AC-3F70-4454-8E98-E0CAA0EBB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72000" y="3383122"/>
              <a:ext cx="3908121" cy="3024027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4400FBCE-0D4A-4796-80C0-66BC50AC2F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11" y="5021067"/>
              <a:ext cx="1352810" cy="353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81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B92E61-8878-496B-B35F-6809C255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77" y="3105637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6068719-70FA-43A1-8D49-84FE78875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0251" y="312740"/>
            <a:ext cx="2308288" cy="2665376"/>
          </a:xfrm>
          <a:prstGeom prst="rect">
            <a:avLst/>
          </a:prstGeom>
        </p:spPr>
      </p:pic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E874E477-175D-41FF-BBD1-1DC79BAEC5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467" y="550223"/>
            <a:ext cx="10676020" cy="2207577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32C576DB-50F8-49CE-BB72-9730206F6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79" y="4284905"/>
            <a:ext cx="11028277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6151F72-B7E3-477A-8473-41F7D78205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1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CA344B8E-E51B-4A7B-A42E-C13DB7656F1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1540701"/>
            <a:ext cx="10989733" cy="4528312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93AC51D-853F-49F9-B01C-EDDDDABD26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243641"/>
            <a:ext cx="54864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489850-E79C-4E74-B780-9791574E9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7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953E534-F540-474E-AD35-EDCCFDE79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00" y="6344214"/>
            <a:ext cx="901700" cy="2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52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4ED1-44C9-4102-8031-4C57E9707553}" type="datetimeFigureOut">
              <a:rPr lang="sv-SE" smtClean="0"/>
              <a:t>2024-11-26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ED3F-C3D2-4D75-BEFF-39D50EF792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8659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20E6C120-B389-413C-A35E-A31404431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01283EA5-F039-43AE-94FE-DB99E839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4985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3FE79210-8A99-4FB3-A295-669949332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8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1EB9B3F0-413D-42A5-963D-0EB04906EA94}"/>
              </a:ext>
            </a:extLst>
          </p:cNvPr>
          <p:cNvGrpSpPr/>
          <p:nvPr userDrawn="1"/>
        </p:nvGrpSpPr>
        <p:grpSpPr>
          <a:xfrm>
            <a:off x="7398708" y="3383122"/>
            <a:ext cx="3908121" cy="3024027"/>
            <a:chOff x="4572000" y="3383122"/>
            <a:chExt cx="3908121" cy="3024027"/>
          </a:xfrm>
        </p:grpSpPr>
        <p:pic>
          <p:nvPicPr>
            <p:cNvPr id="22" name="Bildobjekt 21" descr="En bild som visar ritning&#10;&#10;Automatiskt genererad beskrivning">
              <a:extLst>
                <a:ext uri="{FF2B5EF4-FFF2-40B4-BE49-F238E27FC236}">
                  <a16:creationId xmlns:a16="http://schemas.microsoft.com/office/drawing/2014/main" id="{46D5F7AC-3F70-4454-8E98-E0CAA0EBB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72000" y="3383122"/>
              <a:ext cx="3908121" cy="3024027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4400FBCE-0D4A-4796-80C0-66BC50AC2F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11" y="5021067"/>
              <a:ext cx="1352810" cy="353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624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1250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9352"/>
            <a:ext cx="10972800" cy="365519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56467A-66EF-44D2-8C1F-6278A4D13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CB78A856-EEB3-4379-AC76-4A407959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9319"/>
            <a:ext cx="10972800" cy="1010487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diagram 2">
            <a:extLst>
              <a:ext uri="{FF2B5EF4-FFF2-40B4-BE49-F238E27FC236}">
                <a16:creationId xmlns:a16="http://schemas.microsoft.com/office/drawing/2014/main" id="{1FE4BF68-D681-4877-A588-3006F34D7CC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1853853"/>
            <a:ext cx="10989733" cy="4215161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14" name="Platshållare för innehåll 4">
            <a:extLst>
              <a:ext uri="{FF2B5EF4-FFF2-40B4-BE49-F238E27FC236}">
                <a16:creationId xmlns:a16="http://schemas.microsoft.com/office/drawing/2014/main" id="{FDD2EE4A-C33C-48C5-9AA8-D80DE472FD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" y="6243641"/>
            <a:ext cx="54864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4D4A968-26B2-4F29-B6E2-70C853C70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4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1250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2409685"/>
            <a:ext cx="2308288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1860" y="2647165"/>
            <a:ext cx="4114800" cy="3086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24" y="2647165"/>
            <a:ext cx="6392777" cy="4095684"/>
          </a:xfrm>
        </p:spPr>
        <p:txBody>
          <a:bodyPr/>
          <a:lstStyle>
            <a:lvl1pPr algn="l">
              <a:buNone/>
              <a:defRPr lang="sv-SE" dirty="0"/>
            </a:lvl1pPr>
            <a:lvl2pPr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5DBF42D-AFBE-44B6-A1A4-470DC38827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9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16203"/>
            <a:ext cx="109728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12014200" y="0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4773" y="823306"/>
            <a:ext cx="2308288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91" y="1060789"/>
            <a:ext cx="10676020" cy="220757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34220"/>
            <a:ext cx="11028277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B348FD4-19D7-4050-AA3D-E53DD22E6E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0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3834"/>
            <a:ext cx="109728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2553038-286A-4B22-BEDF-A692599BE14B}"/>
              </a:ext>
            </a:extLst>
          </p:cNvPr>
          <p:cNvSpPr/>
          <p:nvPr userDrawn="1"/>
        </p:nvSpPr>
        <p:spPr>
          <a:xfrm>
            <a:off x="88900" y="68261"/>
            <a:ext cx="1790701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1563364-27B0-4B19-924E-4EFB6DE0E137}"/>
              </a:ext>
            </a:extLst>
          </p:cNvPr>
          <p:cNvSpPr/>
          <p:nvPr userDrawn="1"/>
        </p:nvSpPr>
        <p:spPr>
          <a:xfrm>
            <a:off x="0" y="-1"/>
            <a:ext cx="17780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ACD3C05-C6EC-4067-9FF8-8231ACDFE821}"/>
              </a:ext>
            </a:extLst>
          </p:cNvPr>
          <p:cNvSpPr/>
          <p:nvPr userDrawn="1"/>
        </p:nvSpPr>
        <p:spPr>
          <a:xfrm rot="5400000">
            <a:off x="6072188" y="-5983289"/>
            <a:ext cx="136525" cy="12103101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8271"/>
            <a:ext cx="109728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A5BE6DC-98D6-49E6-8E47-6F86D1DF2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3" y="249527"/>
            <a:ext cx="1106424" cy="2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2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EE824CE-6F53-41AD-9592-585794035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760" y="450851"/>
            <a:ext cx="9979069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659EE961-A612-4417-BE68-50FCF2E64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59" y="2498728"/>
            <a:ext cx="9979473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4902608C-51A6-4619-A795-7F4CA4C0408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694985" y="4537389"/>
            <a:ext cx="4057649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35A246F9-E35F-4F3B-A9E0-D056C5D1D0D0}"/>
              </a:ext>
            </a:extLst>
          </p:cNvPr>
          <p:cNvGrpSpPr/>
          <p:nvPr userDrawn="1"/>
        </p:nvGrpSpPr>
        <p:grpSpPr>
          <a:xfrm>
            <a:off x="7398708" y="3383122"/>
            <a:ext cx="3908121" cy="3024027"/>
            <a:chOff x="4572000" y="3383122"/>
            <a:chExt cx="3908121" cy="3024027"/>
          </a:xfrm>
        </p:grpSpPr>
        <p:pic>
          <p:nvPicPr>
            <p:cNvPr id="13" name="Bildobjekt 12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D84613A-D53F-4FD1-8225-C51BE84EEF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572000" y="3383122"/>
              <a:ext cx="3908121" cy="3024027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54F29C1E-F5BE-45E5-87E4-B589546A20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311" y="5021067"/>
              <a:ext cx="1352810" cy="353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08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7434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BAC2DEE-4004-4DF1-8DC4-7D915341E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3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F270FFF-D112-4D59-99C5-91D576457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1741381"/>
            <a:ext cx="2308288" cy="2665376"/>
          </a:xfrm>
          <a:prstGeom prst="rect">
            <a:avLst/>
          </a:prstGeom>
        </p:spPr>
      </p:pic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22DD7FD9-31F9-4F6F-AD44-97C63080F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24" y="1978861"/>
            <a:ext cx="6392777" cy="409568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C9B32F3-DCC0-4A8F-AB49-B8C3573B94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1" y="6293927"/>
            <a:ext cx="914400" cy="239151"/>
          </a:xfrm>
          <a:prstGeom prst="rect">
            <a:avLst/>
          </a:prstGeom>
        </p:spPr>
      </p:pic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4D47703B-947F-47A5-BA53-8D05B8CDF7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5378" y="1978860"/>
            <a:ext cx="4008847" cy="4008847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05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2024-11-26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8" r:id="rId2"/>
    <p:sldLayoutId id="2147483715" r:id="rId3"/>
    <p:sldLayoutId id="2147483696" r:id="rId4"/>
    <p:sldLayoutId id="2147483697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2024-11-26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6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14" r:id="rId5"/>
    <p:sldLayoutId id="2147483712" r:id="rId6"/>
    <p:sldLayoutId id="2147483717" r:id="rId7"/>
    <p:sldLayoutId id="214748371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86107B-E368-4629-9B79-ADB3181AC9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CAN:s nationella skolundersökning 2024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EF39AD-10DC-4733-B3CF-D624942E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7760" y="4034214"/>
            <a:ext cx="5047873" cy="1562246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sv-SE" sz="2000"/>
              <a:t>Det är </a:t>
            </a:r>
            <a:r>
              <a:rPr lang="sv-SE" sz="2000" u="sng"/>
              <a:t>tillåtet</a:t>
            </a:r>
            <a:r>
              <a:rPr lang="sv-SE" sz="2000"/>
              <a:t> att spara en kopia av bilderna och använda valfritt antal i egna presentationer.</a:t>
            </a:r>
            <a:br>
              <a:rPr lang="sv-SE" sz="2000"/>
            </a:br>
            <a:endParaRPr lang="sv-SE" sz="2000"/>
          </a:p>
          <a:p>
            <a:pPr marL="0" indent="0" algn="l">
              <a:buNone/>
            </a:pPr>
            <a:r>
              <a:rPr lang="sv-SE" sz="2000"/>
              <a:t>Det är </a:t>
            </a:r>
            <a:r>
              <a:rPr lang="sv-SE" sz="2000" u="sng"/>
              <a:t>inte tillåtet</a:t>
            </a:r>
            <a:r>
              <a:rPr lang="sv-SE" sz="2000"/>
              <a:t> att på något sätt förändra bilderna om CAN:s logotyp finns med och därmed uppfattas som avsändare.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785F04-A4BD-4DC0-9DED-28418FA5F9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CAN Rapport 230</a:t>
            </a:r>
          </a:p>
        </p:txBody>
      </p:sp>
    </p:spTree>
    <p:extLst>
      <p:ext uri="{BB962C8B-B14F-4D97-AF65-F5344CB8AC3E}">
        <p14:creationId xmlns:p14="http://schemas.microsoft.com/office/powerpoint/2010/main" val="1605243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B2F07-9081-793F-DCCA-F130FF3DD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54BC3FA-7F95-0055-3B96-F75D574A9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sv-SE" sz="2400"/>
              <a:t>Andelen som rökt cigaretter, snusat och/eller vejpat under de senaste 30 dagarna, efter kön och årskurs. 2014–2024.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D0B91CED-A987-4337-B940-DDF98ACF6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324564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986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/>
              <a:t>Andelen elever som använt narkotika någon gång, efter kön och årskurs. 1971–2024.</a:t>
            </a:r>
          </a:p>
        </p:txBody>
      </p:sp>
      <p:graphicFrame>
        <p:nvGraphicFramePr>
          <p:cNvPr id="2" name="Chart 6">
            <a:extLst>
              <a:ext uri="{FF2B5EF4-FFF2-40B4-BE49-F238E27FC236}">
                <a16:creationId xmlns:a16="http://schemas.microsoft.com/office/drawing/2014/main" id="{BBA015CF-989E-4614-908D-3FC1887FB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123300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860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/>
              <a:t>Genomsnittlig användningsfrekvens bland narkotikaanvändare. Efter årskurs. 1989–2024.</a:t>
            </a:r>
          </a:p>
        </p:txBody>
      </p:sp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126CC9F7-4B52-4CE0-A501-C3A8FA25A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223376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266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/>
              <a:t>Andelen narkotikaerfarna elever som enbart använt cannabis, enbart använt annan narkotika respektive använt både cannabis och annan narkotika, efter årskurs. 2024.</a:t>
            </a:r>
          </a:p>
        </p:txBody>
      </p:sp>
      <p:graphicFrame>
        <p:nvGraphicFramePr>
          <p:cNvPr id="2" name="Chart 8">
            <a:extLst>
              <a:ext uri="{FF2B5EF4-FFF2-40B4-BE49-F238E27FC236}">
                <a16:creationId xmlns:a16="http://schemas.microsoft.com/office/drawing/2014/main" id="{E8EB2F16-B954-43E4-985A-8703E32685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970087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62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/>
              <a:t>Andelen elever som någon gång använt receptbelagda sömn- eller lugnande medel utan recept, efter årskurs. 1989–2024.</a:t>
            </a:r>
          </a:p>
        </p:txBody>
      </p:sp>
      <p:graphicFrame>
        <p:nvGraphicFramePr>
          <p:cNvPr id="6" name="Chart 4">
            <a:extLst>
              <a:ext uri="{FF2B5EF4-FFF2-40B4-BE49-F238E27FC236}">
                <a16:creationId xmlns:a16="http://schemas.microsoft.com/office/drawing/2014/main" id="{C0410815-8BCA-4BEC-85E3-E33984CDAB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848260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834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/>
              <a:t>Andelen elever som någon gång använt läkemedel tillsammans med alkohol i berusningssyfte, efter kön och årskurs. 1989–2024.</a:t>
            </a:r>
          </a:p>
        </p:txBody>
      </p:sp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066573EA-4B18-4AAC-8CD4-DDCEFD95B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349271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5387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3CF4C-565F-EDD6-DAE2-C633C2FA8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2963C10-43C3-724F-67AA-C5579691A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/>
              <a:t>Andelen elever som sniffat/boffat någon gång, efter årskurs. 1983–2024.</a:t>
            </a:r>
          </a:p>
        </p:txBody>
      </p:sp>
      <p:graphicFrame>
        <p:nvGraphicFramePr>
          <p:cNvPr id="2" name="Chart 6">
            <a:extLst>
              <a:ext uri="{FF2B5EF4-FFF2-40B4-BE49-F238E27FC236}">
                <a16:creationId xmlns:a16="http://schemas.microsoft.com/office/drawing/2014/main" id="{E5D1469C-13E1-5252-CFCA-D84643262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1294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3216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/>
              <a:t>Andelen elever som använt anabola androgena steroider (AAS) någon gång, efter årskurs. 1993–2024.</a:t>
            </a:r>
          </a:p>
        </p:txBody>
      </p:sp>
      <p:graphicFrame>
        <p:nvGraphicFramePr>
          <p:cNvPr id="2" name="Chart 5">
            <a:extLst>
              <a:ext uri="{FF2B5EF4-FFF2-40B4-BE49-F238E27FC236}">
                <a16:creationId xmlns:a16="http://schemas.microsoft.com/office/drawing/2014/main" id="{573DFB33-7154-40D0-ABEB-59C93D850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023299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9544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/>
              <a:t>Andelen elever som spelat om pengar de senaste 12 månaderna, efter kön och årskurs. 2012–2024.</a:t>
            </a:r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BB895760-0D43-4E7C-B346-F7797D40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319133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9985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/>
              <a:t>Andelen elever som spelat för 100 kronor eller mer de senaste 30 dagarna, efter kön och årskurs. 2015–2024. </a:t>
            </a:r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057726E7-7F47-4F1D-BCB1-71E58755A2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70619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814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/>
              <a:t>Andelen alkoholkonsumenter, efter kön och årskurs. 1971–2024.</a:t>
            </a:r>
          </a:p>
        </p:txBody>
      </p:sp>
      <p:graphicFrame>
        <p:nvGraphicFramePr>
          <p:cNvPr id="2" name="Chart 6">
            <a:extLst>
              <a:ext uri="{FF2B5EF4-FFF2-40B4-BE49-F238E27FC236}">
                <a16:creationId xmlns:a16="http://schemas.microsoft.com/office/drawing/2014/main" id="{4AC72DA4-FD4E-4EE0-906F-94739D408B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058393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0290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7A35F-1674-717D-2F82-B75AE6459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F0704E-390C-BF54-582C-FDB487319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/>
              <a:t>Andelen elever i årskurs 9 som debuterat med respektive beteende vid 13 års ålder eller tidigare. 1989–2024.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9E19705-EB41-4167-FE66-41E687F88764}"/>
              </a:ext>
            </a:extLst>
          </p:cNvPr>
          <p:cNvSpPr txBox="1"/>
          <p:nvPr/>
        </p:nvSpPr>
        <p:spPr>
          <a:xfrm>
            <a:off x="609600" y="6343515"/>
            <a:ext cx="5546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 gjort något av detta inkluderas snusat från år 2010.</a:t>
            </a:r>
          </a:p>
        </p:txBody>
      </p:sp>
      <p:graphicFrame>
        <p:nvGraphicFramePr>
          <p:cNvPr id="19" name="Platshållare för innehåll 18">
            <a:extLst>
              <a:ext uri="{FF2B5EF4-FFF2-40B4-BE49-F238E27FC236}">
                <a16:creationId xmlns:a16="http://schemas.microsoft.com/office/drawing/2014/main" id="{F67DBD66-A165-BA60-1BEA-EA0FDE574D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815250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966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/>
              <a:t>Den beräknade genomsnittliga årskonsumtionen mätt i liter ren alkohol (100 %), efter kön och årskurs. 1977–2024.</a:t>
            </a:r>
          </a:p>
        </p:txBody>
      </p:sp>
      <p:graphicFrame>
        <p:nvGraphicFramePr>
          <p:cNvPr id="2" name="Chart 7">
            <a:extLst>
              <a:ext uri="{FF2B5EF4-FFF2-40B4-BE49-F238E27FC236}">
                <a16:creationId xmlns:a16="http://schemas.microsoft.com/office/drawing/2014/main" id="{17F358E6-FF6D-4EA7-994F-7C744E098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990393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974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/>
              <a:t>Andelen elever som intensivkonsumerat alkohol minst en gång i månaden, efter kön och årskurs. 1972–2024.</a:t>
            </a:r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CC3B0E69-49A2-4031-8B3B-C6408842F5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152703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700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8"/>
            <a:ext cx="11268892" cy="1143000"/>
          </a:xfrm>
        </p:spPr>
        <p:txBody>
          <a:bodyPr/>
          <a:lstStyle/>
          <a:p>
            <a:r>
              <a:rPr lang="sv-SE" sz="2400"/>
              <a:t>Från vem kom alkoholen senaste dryckestillfället? Bland alkoholkonsumenter, efter årskurs. Procent. 2024. (Resultaten är rangordnade efter gymnasieeleverna.)</a:t>
            </a:r>
          </a:p>
        </p:txBody>
      </p:sp>
      <p:graphicFrame>
        <p:nvGraphicFramePr>
          <p:cNvPr id="2" name="Chart 3">
            <a:extLst>
              <a:ext uri="{FF2B5EF4-FFF2-40B4-BE49-F238E27FC236}">
                <a16:creationId xmlns:a16="http://schemas.microsoft.com/office/drawing/2014/main" id="{4FC6499C-F338-488D-BA4D-EC78A643B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112400"/>
              </p:ext>
            </p:extLst>
          </p:nvPr>
        </p:nvGraphicFramePr>
        <p:xfrm>
          <a:off x="609600" y="1600200"/>
          <a:ext cx="10972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714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/>
              <a:t>Problemindex bland alkoholkonsumenter, efter årskurs. År 2000 är basår för årskurs 9 och år 2004 för gymnasiets år 2. 2000–2024.</a:t>
            </a:r>
          </a:p>
        </p:txBody>
      </p:sp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4DE73460-0262-49F4-8A61-D74983128C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589112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556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B4C0B-63E0-BBFC-A01D-7A9ED5A9E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/>
              <a:t>Andelen elever som röker (dagligen/nästan dagligen eller sporadiskt), efter kön och årskurs. 1997–2024.</a:t>
            </a:r>
          </a:p>
        </p:txBody>
      </p:sp>
      <p:graphicFrame>
        <p:nvGraphicFramePr>
          <p:cNvPr id="10" name="Chart 6">
            <a:extLst>
              <a:ext uri="{FF2B5EF4-FFF2-40B4-BE49-F238E27FC236}">
                <a16:creationId xmlns:a16="http://schemas.microsoft.com/office/drawing/2014/main" id="{1B837160-EB6E-4C8D-8873-F9E91BEF5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968114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449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D9E9F-A252-5FEF-7DAA-352977FF9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/>
              <a:t>Andelen elever som snusar (dagligen/nästan dagligen eller sporadiskt), efter kön och årskurs. 1997–2024. </a:t>
            </a:r>
          </a:p>
        </p:txBody>
      </p:sp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5BF8C5BC-5119-48FA-B51E-6225DBE89B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606107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855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742EACF-ACF7-4CA4-BC8A-E41CDE31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sv-SE" sz="2400"/>
              <a:t>Andelen som vejpat under de senaste 30 dagarna, efter kön och årskurs. 2014–2024.</a:t>
            </a:r>
          </a:p>
        </p:txBody>
      </p:sp>
      <p:graphicFrame>
        <p:nvGraphicFramePr>
          <p:cNvPr id="6" name="Chart 6">
            <a:extLst>
              <a:ext uri="{FF2B5EF4-FFF2-40B4-BE49-F238E27FC236}">
                <a16:creationId xmlns:a16="http://schemas.microsoft.com/office/drawing/2014/main" id="{6FE93BDB-30B2-49D0-982A-589D6B47A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76816"/>
              </p:ext>
            </p:extLst>
          </p:nvPr>
        </p:nvGraphicFramePr>
        <p:xfrm>
          <a:off x="609600" y="1600200"/>
          <a:ext cx="10972800" cy="4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1144346"/>
      </p:ext>
    </p:extLst>
  </p:cSld>
  <p:clrMapOvr>
    <a:masterClrMapping/>
  </p:clrMapOvr>
</p:sld>
</file>

<file path=ppt/theme/theme1.xml><?xml version="1.0" encoding="utf-8"?>
<a:theme xmlns:a="http://schemas.openxmlformats.org/drawingml/2006/main" name="3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mall .pptx" id="{82432027-AACA-430C-AC1E-67E53FFF7EFD}" vid="{02501B6D-8CEE-484C-B135-A0977DAB0488}"/>
    </a:ext>
  </a:extLst>
</a:theme>
</file>

<file path=ppt/theme/theme2.xml><?xml version="1.0" encoding="utf-8"?>
<a:theme xmlns:a="http://schemas.openxmlformats.org/drawingml/2006/main" name="4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mall .pptx" id="{82432027-AACA-430C-AC1E-67E53FFF7EFD}" vid="{2118461E-824F-434A-A13E-EE88AF5CA4A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FED5FDDD8A3B4ABD54EBECD1C51C76" ma:contentTypeVersion="4" ma:contentTypeDescription="Skapa ett nytt dokument." ma:contentTypeScope="" ma:versionID="ba6f86ed0e2fb58eb12a6726065096bb">
  <xsd:schema xmlns:xsd="http://www.w3.org/2001/XMLSchema" xmlns:xs="http://www.w3.org/2001/XMLSchema" xmlns:p="http://schemas.microsoft.com/office/2006/metadata/properties" xmlns:ns2="5dde3443-a92f-40c0-a952-23fc46998ccd" targetNamespace="http://schemas.microsoft.com/office/2006/metadata/properties" ma:root="true" ma:fieldsID="c285f50d31dc7e7ddb93e57caed5111d" ns2:_="">
    <xsd:import namespace="5dde3443-a92f-40c0-a952-23fc46998c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de3443-a92f-40c0-a952-23fc46998c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9EC978-9BC0-484C-A96E-396FD40D50AB}">
  <ds:schemaRefs>
    <ds:schemaRef ds:uri="5dde3443-a92f-40c0-a952-23fc46998c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B57CCE9-6856-49BD-AA76-FF31999373F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5dde3443-a92f-40c0-a952-23fc46998ccd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A0D85E-984A-4AA2-BE74-313764481C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CANs nationella skolundersökning 2022</Template>
  <TotalTime>0</TotalTime>
  <Words>438</Words>
  <Application>Microsoft Office PowerPoint</Application>
  <PresentationFormat>Bredbild</PresentationFormat>
  <Paragraphs>46</Paragraphs>
  <Slides>20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3 CAN 2020 - KERAMIK</vt:lpstr>
      <vt:lpstr>4 CAN 2020 - KERAMIK</vt:lpstr>
      <vt:lpstr>CAN:s nationella skolundersökning 2024</vt:lpstr>
      <vt:lpstr>Andelen alkoholkonsumenter, efter kön och årskurs. 1971–2024.</vt:lpstr>
      <vt:lpstr>Den beräknade genomsnittliga årskonsumtionen mätt i liter ren alkohol (100 %), efter kön och årskurs. 1977–2024.</vt:lpstr>
      <vt:lpstr>Andelen elever som intensivkonsumerat alkohol minst en gång i månaden, efter kön och årskurs. 1972–2024.</vt:lpstr>
      <vt:lpstr>Från vem kom alkoholen senaste dryckestillfället? Bland alkoholkonsumenter, efter årskurs. Procent. 2024. (Resultaten är rangordnade efter gymnasieeleverna.)</vt:lpstr>
      <vt:lpstr>Problemindex bland alkoholkonsumenter, efter årskurs. År 2000 är basår för årskurs 9 och år 2004 för gymnasiets år 2. 2000–2024.</vt:lpstr>
      <vt:lpstr>Andelen elever som röker (dagligen/nästan dagligen eller sporadiskt), efter kön och årskurs. 1997–2024.</vt:lpstr>
      <vt:lpstr>Andelen elever som snusar (dagligen/nästan dagligen eller sporadiskt), efter kön och årskurs. 1997–2024. </vt:lpstr>
      <vt:lpstr>Andelen som vejpat under de senaste 30 dagarna, efter kön och årskurs. 2014–2024.</vt:lpstr>
      <vt:lpstr>Andelen som rökt cigaretter, snusat och/eller vejpat under de senaste 30 dagarna, efter kön och årskurs. 2014–2024.</vt:lpstr>
      <vt:lpstr>Andelen elever som använt narkotika någon gång, efter kön och årskurs. 1971–2024.</vt:lpstr>
      <vt:lpstr>Genomsnittlig användningsfrekvens bland narkotikaanvändare. Efter årskurs. 1989–2024.</vt:lpstr>
      <vt:lpstr>Andelen narkotikaerfarna elever som enbart använt cannabis, enbart använt annan narkotika respektive använt både cannabis och annan narkotika, efter årskurs. 2024.</vt:lpstr>
      <vt:lpstr>Andelen elever som någon gång använt receptbelagda sömn- eller lugnande medel utan recept, efter årskurs. 1989–2024.</vt:lpstr>
      <vt:lpstr>Andelen elever som någon gång använt läkemedel tillsammans med alkohol i berusningssyfte, efter kön och årskurs. 1989–2024.</vt:lpstr>
      <vt:lpstr>Andelen elever som sniffat/boffat någon gång, efter årskurs. 1983–2024.</vt:lpstr>
      <vt:lpstr>Andelen elever som använt anabola androgena steroider (AAS) någon gång, efter årskurs. 1993–2024.</vt:lpstr>
      <vt:lpstr>Andelen elever som spelat om pengar de senaste 12 månaderna, efter kön och årskurs. 2012–2024.</vt:lpstr>
      <vt:lpstr>Andelen elever som spelat för 100 kronor eller mer de senaste 30 dagarna, efter kön och årskurs. 2015–2024. </vt:lpstr>
      <vt:lpstr>Andelen elever i årskurs 9 som debuterat med respektive beteende vid 13 års ålder eller tidigare. 1989–2024.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 Gill Sans MT Bold 42/44</dc:title>
  <dc:creator>Martina Zetterqvist</dc:creator>
  <cp:lastModifiedBy>Ida Ömalm Ronvall</cp:lastModifiedBy>
  <cp:revision>2</cp:revision>
  <dcterms:created xsi:type="dcterms:W3CDTF">2022-12-07T16:13:24Z</dcterms:created>
  <dcterms:modified xsi:type="dcterms:W3CDTF">2024-11-26T13:13:08Z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0x0101005EFED5FDDD8A3B4ABD54EBECD1C51C76</vt:lpwstr>
  </property>
</Properties>
</file>