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2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3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4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5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6.xml" ContentType="application/vnd.openxmlformats-officedocument.themeOverr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7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7" r:id="rId1"/>
    <p:sldMasterId id="2147483704" r:id="rId2"/>
  </p:sldMasterIdLst>
  <p:notesMasterIdLst>
    <p:notesMasterId r:id="rId19"/>
  </p:notesMasterIdLst>
  <p:handoutMasterIdLst>
    <p:handoutMasterId r:id="rId20"/>
  </p:handoutMasterIdLst>
  <p:sldIdLst>
    <p:sldId id="256" r:id="rId3"/>
    <p:sldId id="275" r:id="rId4"/>
    <p:sldId id="263" r:id="rId5"/>
    <p:sldId id="276" r:id="rId6"/>
    <p:sldId id="278" r:id="rId7"/>
    <p:sldId id="279" r:id="rId8"/>
    <p:sldId id="280" r:id="rId9"/>
    <p:sldId id="281" r:id="rId10"/>
    <p:sldId id="277" r:id="rId11"/>
    <p:sldId id="282" r:id="rId12"/>
    <p:sldId id="284" r:id="rId13"/>
    <p:sldId id="283" r:id="rId14"/>
    <p:sldId id="285" r:id="rId15"/>
    <p:sldId id="286" r:id="rId16"/>
    <p:sldId id="287" r:id="rId17"/>
    <p:sldId id="288" r:id="rId18"/>
  </p:sldIdLst>
  <p:sldSz cx="12192000" cy="6858000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3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163"/>
    <a:srgbClr val="004687"/>
    <a:srgbClr val="FEF7F7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6052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594" y="108"/>
      </p:cViewPr>
      <p:guideLst>
        <p:guide orient="horz" pos="4110"/>
        <p:guide pos="3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NULL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2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NULL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NULL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NULL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NULL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NULL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NULL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9.xml"/><Relationship Id="rId1" Type="http://schemas.microsoft.com/office/2011/relationships/chartStyle" Target="style19.xml"/><Relationship Id="rId5" Type="http://schemas.openxmlformats.org/officeDocument/2006/relationships/chartUserShapes" Target="../drawings/drawing1.xml"/><Relationship Id="rId4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NULL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048236980075359E-2"/>
          <c:y val="0.1489585156022164"/>
          <c:w val="0.90779265087477001"/>
          <c:h val="0.76449573554876482"/>
        </c:manualLayout>
      </c:layout>
      <c:lineChart>
        <c:grouping val="standard"/>
        <c:varyColors val="0"/>
        <c:ser>
          <c:idx val="0"/>
          <c:order val="0"/>
          <c:tx>
            <c:strRef>
              <c:f>'1'!$J$3</c:f>
              <c:strCache>
                <c:ptCount val="1"/>
                <c:pt idx="0">
                  <c:v>Män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'1'!$A$4:$A$25</c:f>
              <c:numCache>
                <c:formatCode>General</c:formatCode>
                <c:ptCount val="2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</c:numCache>
            </c:numRef>
          </c:cat>
          <c:val>
            <c:numRef>
              <c:f>'1'!$J$4:$J$25</c:f>
              <c:numCache>
                <c:formatCode>0</c:formatCode>
                <c:ptCount val="22"/>
                <c:pt idx="0">
                  <c:v>84.833609014227605</c:v>
                </c:pt>
                <c:pt idx="1">
                  <c:v>84.529260468201599</c:v>
                </c:pt>
                <c:pt idx="2">
                  <c:v>84.129964157359993</c:v>
                </c:pt>
                <c:pt idx="3">
                  <c:v>84.044715471704563</c:v>
                </c:pt>
                <c:pt idx="4">
                  <c:v>84.152679934552893</c:v>
                </c:pt>
                <c:pt idx="5">
                  <c:v>84.250060367903373</c:v>
                </c:pt>
                <c:pt idx="6">
                  <c:v>83.862352985311901</c:v>
                </c:pt>
                <c:pt idx="7">
                  <c:v>82.759936291135006</c:v>
                </c:pt>
                <c:pt idx="8">
                  <c:v>81.894392872225026</c:v>
                </c:pt>
                <c:pt idx="9">
                  <c:v>80.626631409051711</c:v>
                </c:pt>
                <c:pt idx="10">
                  <c:v>81.991670229252037</c:v>
                </c:pt>
                <c:pt idx="11">
                  <c:v>81.248754767840751</c:v>
                </c:pt>
                <c:pt idx="12">
                  <c:v>80.016982733214306</c:v>
                </c:pt>
                <c:pt idx="13">
                  <c:v>81.688750106363756</c:v>
                </c:pt>
                <c:pt idx="14">
                  <c:v>82.574553997920745</c:v>
                </c:pt>
                <c:pt idx="15">
                  <c:v>80.745144260597797</c:v>
                </c:pt>
                <c:pt idx="16">
                  <c:v>79.072605701694798</c:v>
                </c:pt>
                <c:pt idx="17">
                  <c:v>79.9902747178581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33-410C-9E80-4AA19623705F}"/>
            </c:ext>
          </c:extLst>
        </c:ser>
        <c:ser>
          <c:idx val="1"/>
          <c:order val="1"/>
          <c:tx>
            <c:strRef>
              <c:f>'1'!$J$3</c:f>
              <c:strCache>
                <c:ptCount val="1"/>
                <c:pt idx="0">
                  <c:v>Män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'1'!$A$4:$A$25</c:f>
              <c:numCache>
                <c:formatCode>General</c:formatCode>
                <c:ptCount val="2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</c:numCache>
            </c:numRef>
          </c:cat>
          <c:val>
            <c:numRef>
              <c:f>'1'!$K$4:$K$25</c:f>
              <c:numCache>
                <c:formatCode>General</c:formatCode>
                <c:ptCount val="22"/>
                <c:pt idx="17" formatCode="0">
                  <c:v>78.993111435768398</c:v>
                </c:pt>
                <c:pt idx="18" formatCode="0">
                  <c:v>77.787452644214397</c:v>
                </c:pt>
                <c:pt idx="19" formatCode="0">
                  <c:v>77.104415823367106</c:v>
                </c:pt>
                <c:pt idx="20" formatCode="0">
                  <c:v>78.070109116164801</c:v>
                </c:pt>
                <c:pt idx="21" formatCode="0">
                  <c:v>77.479639918958497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33-410C-9E80-4AA19623705F}"/>
            </c:ext>
          </c:extLst>
        </c:ser>
        <c:ser>
          <c:idx val="4"/>
          <c:order val="2"/>
          <c:tx>
            <c:strRef>
              <c:f>'1'!$L$3</c:f>
              <c:strCache>
                <c:ptCount val="1"/>
                <c:pt idx="0">
                  <c:v>Kvinnor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'1'!$A$4:$A$25</c:f>
              <c:numCache>
                <c:formatCode>General</c:formatCode>
                <c:ptCount val="2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</c:numCache>
            </c:numRef>
          </c:cat>
          <c:val>
            <c:numRef>
              <c:f>'1'!$L$4:$L$25</c:f>
              <c:numCache>
                <c:formatCode>0</c:formatCode>
                <c:ptCount val="22"/>
                <c:pt idx="0">
                  <c:v>72.850584706307401</c:v>
                </c:pt>
                <c:pt idx="1">
                  <c:v>74.28028601562194</c:v>
                </c:pt>
                <c:pt idx="2">
                  <c:v>74.097045154516309</c:v>
                </c:pt>
                <c:pt idx="3">
                  <c:v>74.0871517878833</c:v>
                </c:pt>
                <c:pt idx="4">
                  <c:v>74.178646701449054</c:v>
                </c:pt>
                <c:pt idx="5">
                  <c:v>74.071661188986042</c:v>
                </c:pt>
                <c:pt idx="6">
                  <c:v>74.178802645973235</c:v>
                </c:pt>
                <c:pt idx="7">
                  <c:v>73.865542300472626</c:v>
                </c:pt>
                <c:pt idx="8">
                  <c:v>73.059685738779038</c:v>
                </c:pt>
                <c:pt idx="9">
                  <c:v>71.764147044913486</c:v>
                </c:pt>
                <c:pt idx="10">
                  <c:v>72.300168877964751</c:v>
                </c:pt>
                <c:pt idx="11">
                  <c:v>73.555822915241706</c:v>
                </c:pt>
                <c:pt idx="12">
                  <c:v>74.704403952332328</c:v>
                </c:pt>
                <c:pt idx="13">
                  <c:v>75.329807321463164</c:v>
                </c:pt>
                <c:pt idx="14">
                  <c:v>75.599127673366965</c:v>
                </c:pt>
                <c:pt idx="15">
                  <c:v>75.05986963888634</c:v>
                </c:pt>
                <c:pt idx="16">
                  <c:v>74.532629467554102</c:v>
                </c:pt>
                <c:pt idx="17">
                  <c:v>74.423367956596095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33-410C-9E80-4AA19623705F}"/>
            </c:ext>
          </c:extLst>
        </c:ser>
        <c:ser>
          <c:idx val="5"/>
          <c:order val="3"/>
          <c:tx>
            <c:strRef>
              <c:f>'1'!$L$3</c:f>
              <c:strCache>
                <c:ptCount val="1"/>
                <c:pt idx="0">
                  <c:v>Kvinnor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'1'!$A$4:$A$25</c:f>
              <c:numCache>
                <c:formatCode>General</c:formatCode>
                <c:ptCount val="2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</c:numCache>
            </c:numRef>
          </c:cat>
          <c:val>
            <c:numRef>
              <c:f>'1'!$M$4:$M$25</c:f>
              <c:numCache>
                <c:formatCode>General</c:formatCode>
                <c:ptCount val="22"/>
                <c:pt idx="17" formatCode="0">
                  <c:v>74.096480687355196</c:v>
                </c:pt>
                <c:pt idx="18" formatCode="0">
                  <c:v>72.538766434324501</c:v>
                </c:pt>
                <c:pt idx="19" formatCode="0">
                  <c:v>73.082777192366194</c:v>
                </c:pt>
                <c:pt idx="20" formatCode="0">
                  <c:v>72.481438438607597</c:v>
                </c:pt>
                <c:pt idx="21" formatCode="0">
                  <c:v>72.040291966297005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733-410C-9E80-4AA19623705F}"/>
            </c:ext>
          </c:extLst>
        </c:ser>
        <c:ser>
          <c:idx val="12"/>
          <c:order val="6"/>
          <c:tx>
            <c:strRef>
              <c:f>'1'!$N$3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'1'!$A$4:$A$25</c:f>
              <c:numCache>
                <c:formatCode>General</c:formatCode>
                <c:ptCount val="2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</c:numCache>
            </c:numRef>
          </c:cat>
          <c:val>
            <c:numRef>
              <c:f>'1'!$N$4:$N$25</c:f>
              <c:numCache>
                <c:formatCode>0</c:formatCode>
                <c:ptCount val="22"/>
                <c:pt idx="0">
                  <c:v>78.819380694991978</c:v>
                </c:pt>
                <c:pt idx="1">
                  <c:v>79.36113376330124</c:v>
                </c:pt>
                <c:pt idx="2">
                  <c:v>79.103048175320737</c:v>
                </c:pt>
                <c:pt idx="3">
                  <c:v>79.025569273607502</c:v>
                </c:pt>
                <c:pt idx="4">
                  <c:v>79.138939406528337</c:v>
                </c:pt>
                <c:pt idx="5">
                  <c:v>79.137783930465218</c:v>
                </c:pt>
                <c:pt idx="6">
                  <c:v>78.98887261457493</c:v>
                </c:pt>
                <c:pt idx="7">
                  <c:v>78.329537904106445</c:v>
                </c:pt>
                <c:pt idx="8">
                  <c:v>77.476911652843668</c:v>
                </c:pt>
                <c:pt idx="9">
                  <c:v>76.215890892571068</c:v>
                </c:pt>
                <c:pt idx="10">
                  <c:v>77.178002894852256</c:v>
                </c:pt>
                <c:pt idx="11">
                  <c:v>77.425416576942339</c:v>
                </c:pt>
                <c:pt idx="12">
                  <c:v>77.366321003886753</c:v>
                </c:pt>
                <c:pt idx="13">
                  <c:v>78.49420393396106</c:v>
                </c:pt>
                <c:pt idx="14">
                  <c:v>79.103291827965165</c:v>
                </c:pt>
                <c:pt idx="15">
                  <c:v>77.920183579721652</c:v>
                </c:pt>
                <c:pt idx="16">
                  <c:v>76.8204258227357</c:v>
                </c:pt>
                <c:pt idx="17">
                  <c:v>77.234719434770099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733-410C-9E80-4AA19623705F}"/>
            </c:ext>
          </c:extLst>
        </c:ser>
        <c:ser>
          <c:idx val="13"/>
          <c:order val="7"/>
          <c:tx>
            <c:strRef>
              <c:f>'1'!$O$3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'1'!$A$4:$A$25</c:f>
              <c:numCache>
                <c:formatCode>General</c:formatCode>
                <c:ptCount val="2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</c:numCache>
            </c:numRef>
          </c:cat>
          <c:val>
            <c:numRef>
              <c:f>'1'!$O$4:$O$25</c:f>
              <c:numCache>
                <c:formatCode>General</c:formatCode>
                <c:ptCount val="22"/>
                <c:pt idx="17" formatCode="0">
                  <c:v>76.564060584516596</c:v>
                </c:pt>
                <c:pt idx="18" formatCode="0">
                  <c:v>75.182442761829705</c:v>
                </c:pt>
                <c:pt idx="19" formatCode="0">
                  <c:v>75.111678366305</c:v>
                </c:pt>
                <c:pt idx="20" formatCode="0">
                  <c:v>75.302852129857996</c:v>
                </c:pt>
                <c:pt idx="21" formatCode="0">
                  <c:v>74.787290204205206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733-410C-9E80-4AA196237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  <c:extLst>
          <c:ext xmlns:c15="http://schemas.microsoft.com/office/drawing/2012/chart" uri="{02D57815-91ED-43cb-92C2-25804820EDAC}">
            <c15:filteredLineSeries>
              <c15:ser>
                <c:idx val="8"/>
                <c:order val="4"/>
                <c:tx>
                  <c:strRef>
                    <c:extLst>
                      <c:ext uri="{02D57815-91ED-43cb-92C2-25804820EDAC}">
                        <c15:formulaRef>
                          <c15:sqref>'1'!$J$3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'1'!$A$4:$A$25</c15:sqref>
                        </c15:formulaRef>
                      </c:ext>
                    </c:extLst>
                    <c:numCache>
                      <c:formatCode>General</c:formatCode>
                      <c:ptCount val="22"/>
                      <c:pt idx="0">
                        <c:v>2002</c:v>
                      </c:pt>
                      <c:pt idx="1">
                        <c:v>2003</c:v>
                      </c:pt>
                      <c:pt idx="2">
                        <c:v>2004</c:v>
                      </c:pt>
                      <c:pt idx="3">
                        <c:v>2005</c:v>
                      </c:pt>
                      <c:pt idx="4">
                        <c:v>2006</c:v>
                      </c:pt>
                      <c:pt idx="5">
                        <c:v>2007</c:v>
                      </c:pt>
                      <c:pt idx="6">
                        <c:v>2008</c:v>
                      </c:pt>
                      <c:pt idx="7">
                        <c:v>2009</c:v>
                      </c:pt>
                      <c:pt idx="8">
                        <c:v>2010</c:v>
                      </c:pt>
                      <c:pt idx="9">
                        <c:v>2011</c:v>
                      </c:pt>
                      <c:pt idx="10">
                        <c:v>2012</c:v>
                      </c:pt>
                      <c:pt idx="11">
                        <c:v>2013</c:v>
                      </c:pt>
                      <c:pt idx="12">
                        <c:v>2014</c:v>
                      </c:pt>
                      <c:pt idx="13">
                        <c:v>2015</c:v>
                      </c:pt>
                      <c:pt idx="14">
                        <c:v>2016</c:v>
                      </c:pt>
                      <c:pt idx="15">
                        <c:v>2017</c:v>
                      </c:pt>
                      <c:pt idx="16">
                        <c:v>2018</c:v>
                      </c:pt>
                      <c:pt idx="17">
                        <c:v>2019</c:v>
                      </c:pt>
                      <c:pt idx="18">
                        <c:v>2020</c:v>
                      </c:pt>
                      <c:pt idx="19">
                        <c:v>2021</c:v>
                      </c:pt>
                      <c:pt idx="20">
                        <c:v>2022</c:v>
                      </c:pt>
                      <c:pt idx="21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'1'!$J$4:$J$25</c15:sqref>
                        </c15:formulaRef>
                      </c:ext>
                    </c:extLst>
                    <c:numCache>
                      <c:formatCode>0</c:formatCode>
                      <c:ptCount val="22"/>
                      <c:pt idx="0">
                        <c:v>84.833609014227605</c:v>
                      </c:pt>
                      <c:pt idx="1">
                        <c:v>84.529260468201599</c:v>
                      </c:pt>
                      <c:pt idx="2">
                        <c:v>84.129964157359993</c:v>
                      </c:pt>
                      <c:pt idx="3">
                        <c:v>84.044715471704563</c:v>
                      </c:pt>
                      <c:pt idx="4">
                        <c:v>84.152679934552893</c:v>
                      </c:pt>
                      <c:pt idx="5">
                        <c:v>84.250060367903373</c:v>
                      </c:pt>
                      <c:pt idx="6">
                        <c:v>83.862352985311901</c:v>
                      </c:pt>
                      <c:pt idx="7">
                        <c:v>82.759936291135006</c:v>
                      </c:pt>
                      <c:pt idx="8">
                        <c:v>81.894392872225026</c:v>
                      </c:pt>
                      <c:pt idx="9">
                        <c:v>80.626631409051711</c:v>
                      </c:pt>
                      <c:pt idx="10">
                        <c:v>81.991670229252037</c:v>
                      </c:pt>
                      <c:pt idx="11">
                        <c:v>81.248754767840751</c:v>
                      </c:pt>
                      <c:pt idx="12">
                        <c:v>80.016982733214306</c:v>
                      </c:pt>
                      <c:pt idx="13">
                        <c:v>81.688750106363756</c:v>
                      </c:pt>
                      <c:pt idx="14">
                        <c:v>82.574553997920745</c:v>
                      </c:pt>
                      <c:pt idx="15">
                        <c:v>80.745144260597797</c:v>
                      </c:pt>
                      <c:pt idx="16">
                        <c:v>79.072605701694798</c:v>
                      </c:pt>
                      <c:pt idx="17">
                        <c:v>79.9902747178581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D733-410C-9E80-4AA19623705F}"/>
                  </c:ext>
                </c:extLst>
              </c15:ser>
            </c15:filteredLineSeries>
            <c15:filteredLineSeries>
              <c15:ser>
                <c:idx val="10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'1'!$L$3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'1'!$A$4:$A$25</c15:sqref>
                        </c15:formulaRef>
                      </c:ext>
                    </c:extLst>
                    <c:numCache>
                      <c:formatCode>General</c:formatCode>
                      <c:ptCount val="22"/>
                      <c:pt idx="0">
                        <c:v>2002</c:v>
                      </c:pt>
                      <c:pt idx="1">
                        <c:v>2003</c:v>
                      </c:pt>
                      <c:pt idx="2">
                        <c:v>2004</c:v>
                      </c:pt>
                      <c:pt idx="3">
                        <c:v>2005</c:v>
                      </c:pt>
                      <c:pt idx="4">
                        <c:v>2006</c:v>
                      </c:pt>
                      <c:pt idx="5">
                        <c:v>2007</c:v>
                      </c:pt>
                      <c:pt idx="6">
                        <c:v>2008</c:v>
                      </c:pt>
                      <c:pt idx="7">
                        <c:v>2009</c:v>
                      </c:pt>
                      <c:pt idx="8">
                        <c:v>2010</c:v>
                      </c:pt>
                      <c:pt idx="9">
                        <c:v>2011</c:v>
                      </c:pt>
                      <c:pt idx="10">
                        <c:v>2012</c:v>
                      </c:pt>
                      <c:pt idx="11">
                        <c:v>2013</c:v>
                      </c:pt>
                      <c:pt idx="12">
                        <c:v>2014</c:v>
                      </c:pt>
                      <c:pt idx="13">
                        <c:v>2015</c:v>
                      </c:pt>
                      <c:pt idx="14">
                        <c:v>2016</c:v>
                      </c:pt>
                      <c:pt idx="15">
                        <c:v>2017</c:v>
                      </c:pt>
                      <c:pt idx="16">
                        <c:v>2018</c:v>
                      </c:pt>
                      <c:pt idx="17">
                        <c:v>2019</c:v>
                      </c:pt>
                      <c:pt idx="18">
                        <c:v>2020</c:v>
                      </c:pt>
                      <c:pt idx="19">
                        <c:v>2021</c:v>
                      </c:pt>
                      <c:pt idx="20">
                        <c:v>2022</c:v>
                      </c:pt>
                      <c:pt idx="21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'1'!$L$4:$L$25</c15:sqref>
                        </c15:formulaRef>
                      </c:ext>
                    </c:extLst>
                    <c:numCache>
                      <c:formatCode>0</c:formatCode>
                      <c:ptCount val="22"/>
                      <c:pt idx="0">
                        <c:v>72.850584706307401</c:v>
                      </c:pt>
                      <c:pt idx="1">
                        <c:v>74.28028601562194</c:v>
                      </c:pt>
                      <c:pt idx="2">
                        <c:v>74.097045154516309</c:v>
                      </c:pt>
                      <c:pt idx="3">
                        <c:v>74.0871517878833</c:v>
                      </c:pt>
                      <c:pt idx="4">
                        <c:v>74.178646701449054</c:v>
                      </c:pt>
                      <c:pt idx="5">
                        <c:v>74.071661188986042</c:v>
                      </c:pt>
                      <c:pt idx="6">
                        <c:v>74.178802645973235</c:v>
                      </c:pt>
                      <c:pt idx="7">
                        <c:v>73.865542300472626</c:v>
                      </c:pt>
                      <c:pt idx="8">
                        <c:v>73.059685738779038</c:v>
                      </c:pt>
                      <c:pt idx="9">
                        <c:v>71.764147044913486</c:v>
                      </c:pt>
                      <c:pt idx="10">
                        <c:v>72.300168877964751</c:v>
                      </c:pt>
                      <c:pt idx="11">
                        <c:v>73.555822915241706</c:v>
                      </c:pt>
                      <c:pt idx="12">
                        <c:v>74.704403952332328</c:v>
                      </c:pt>
                      <c:pt idx="13">
                        <c:v>75.329807321463164</c:v>
                      </c:pt>
                      <c:pt idx="14">
                        <c:v>75.599127673366965</c:v>
                      </c:pt>
                      <c:pt idx="15">
                        <c:v>75.05986963888634</c:v>
                      </c:pt>
                      <c:pt idx="16">
                        <c:v>74.532629467554102</c:v>
                      </c:pt>
                      <c:pt idx="17">
                        <c:v>74.423367956596095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D733-410C-9E80-4AA19623705F}"/>
                  </c:ext>
                </c:extLst>
              </c15:ser>
            </c15:filteredLineSeries>
          </c:ext>
        </c:extLst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8413371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/>
                  <a:t>Procent</a:t>
                </a:r>
              </a:p>
            </c:rich>
          </c:tx>
          <c:layout>
            <c:manualLayout>
              <c:xMode val="edge"/>
              <c:yMode val="edge"/>
              <c:x val="2.1955798510008361E-2"/>
              <c:y val="5.261013130721914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5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Årskonsumtion</a:t>
            </a:r>
          </a:p>
        </c:rich>
      </c:tx>
      <c:layout>
        <c:manualLayout>
          <c:xMode val="edge"/>
          <c:yMode val="edge"/>
          <c:x val="0.29071458333333339"/>
          <c:y val="8.8194444444444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4.6937257695505559E-2"/>
          <c:y val="0.11478180324388096"/>
          <c:w val="0.92439433470310628"/>
          <c:h val="0.76984516336332187"/>
        </c:manualLayout>
      </c:layout>
      <c:lineChart>
        <c:grouping val="standard"/>
        <c:varyColors val="0"/>
        <c:ser>
          <c:idx val="0"/>
          <c:order val="0"/>
          <c:tx>
            <c:strRef>
              <c:f>'8'!$H$4</c:f>
              <c:strCache>
                <c:ptCount val="1"/>
                <c:pt idx="0">
                  <c:v>2004/05 a)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'8'!$A$5:$A$36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'8'!$H$5:$H$36</c:f>
              <c:numCache>
                <c:formatCode>0.0</c:formatCode>
                <c:ptCount val="32"/>
                <c:pt idx="0">
                  <c:v>5.2435278505336402</c:v>
                </c:pt>
                <c:pt idx="1">
                  <c:v>8.7942406417768364</c:v>
                </c:pt>
                <c:pt idx="2">
                  <c:v>7.7785315673638031</c:v>
                </c:pt>
                <c:pt idx="3">
                  <c:v>6.6311856139848411</c:v>
                </c:pt>
                <c:pt idx="4">
                  <c:v>6.7591374479144024</c:v>
                </c:pt>
                <c:pt idx="5">
                  <c:v>5.7657412649850786</c:v>
                </c:pt>
                <c:pt idx="6">
                  <c:v>5.350839925810293</c:v>
                </c:pt>
                <c:pt idx="7">
                  <c:v>4.9670259097923619</c:v>
                </c:pt>
                <c:pt idx="8">
                  <c:v>5.1737411517218472</c:v>
                </c:pt>
                <c:pt idx="9">
                  <c:v>4.8033032039485635</c:v>
                </c:pt>
                <c:pt idx="10">
                  <c:v>5.4741618512156673</c:v>
                </c:pt>
                <c:pt idx="11">
                  <c:v>5.3035474223212313</c:v>
                </c:pt>
                <c:pt idx="12">
                  <c:v>5.0831190142366971</c:v>
                </c:pt>
                <c:pt idx="13">
                  <c:v>5.3067269555102188</c:v>
                </c:pt>
                <c:pt idx="14">
                  <c:v>5.4097016263331037</c:v>
                </c:pt>
                <c:pt idx="15">
                  <c:v>5.3865800993960402</c:v>
                </c:pt>
                <c:pt idx="16">
                  <c:v>5.4710514858329331</c:v>
                </c:pt>
                <c:pt idx="17">
                  <c:v>5.0474779130768965</c:v>
                </c:pt>
                <c:pt idx="18">
                  <c:v>5.0916316358796978</c:v>
                </c:pt>
                <c:pt idx="19">
                  <c:v>4.3822171807750401</c:v>
                </c:pt>
                <c:pt idx="20">
                  <c:v>4.484285165088659</c:v>
                </c:pt>
                <c:pt idx="21">
                  <c:v>4.8257061337616634</c:v>
                </c:pt>
                <c:pt idx="22">
                  <c:v>4.7403054161905516</c:v>
                </c:pt>
                <c:pt idx="23">
                  <c:v>4.2139242524003935</c:v>
                </c:pt>
                <c:pt idx="24">
                  <c:v>4.4020698607498927</c:v>
                </c:pt>
                <c:pt idx="25">
                  <c:v>3.4689709199785397</c:v>
                </c:pt>
                <c:pt idx="26">
                  <c:v>2.985145261779329</c:v>
                </c:pt>
                <c:pt idx="27">
                  <c:v>2.9185101702238962</c:v>
                </c:pt>
                <c:pt idx="28">
                  <c:v>2.9967790249982329</c:v>
                </c:pt>
                <c:pt idx="29">
                  <c:v>2.4680101838778996</c:v>
                </c:pt>
                <c:pt idx="30">
                  <c:v>1.7401141972877072</c:v>
                </c:pt>
                <c:pt idx="31">
                  <c:v>2.3101656132699304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EE-4B58-AC27-074C00D6D69C}"/>
            </c:ext>
          </c:extLst>
        </c:ser>
        <c:ser>
          <c:idx val="1"/>
          <c:order val="1"/>
          <c:tx>
            <c:strRef>
              <c:f>'8'!$I$4</c:f>
              <c:strCache>
                <c:ptCount val="1"/>
                <c:pt idx="0">
                  <c:v>2022/23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'8'!$A$5:$A$36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'8'!$I$5:$I$36</c:f>
              <c:numCache>
                <c:formatCode>0.0</c:formatCode>
                <c:ptCount val="32"/>
                <c:pt idx="0">
                  <c:v>2.2048909516481006</c:v>
                </c:pt>
                <c:pt idx="1">
                  <c:v>5.2297861319115615</c:v>
                </c:pt>
                <c:pt idx="2">
                  <c:v>6.0706750413722226</c:v>
                </c:pt>
                <c:pt idx="3">
                  <c:v>5.650256880271292</c:v>
                </c:pt>
                <c:pt idx="4">
                  <c:v>5.1720690998641876</c:v>
                </c:pt>
                <c:pt idx="5">
                  <c:v>5.1651122819987068</c:v>
                </c:pt>
                <c:pt idx="6">
                  <c:v>4.8216163087872648</c:v>
                </c:pt>
                <c:pt idx="7">
                  <c:v>4.4292900709065606</c:v>
                </c:pt>
                <c:pt idx="8">
                  <c:v>4.3600802489400028</c:v>
                </c:pt>
                <c:pt idx="9">
                  <c:v>3.8886420295251147</c:v>
                </c:pt>
                <c:pt idx="10">
                  <c:v>4.4074691750562414</c:v>
                </c:pt>
                <c:pt idx="11">
                  <c:v>4.3501572798865293</c:v>
                </c:pt>
                <c:pt idx="12">
                  <c:v>4.2477236325414758</c:v>
                </c:pt>
                <c:pt idx="13">
                  <c:v>4.6088196385334781</c:v>
                </c:pt>
                <c:pt idx="14">
                  <c:v>4.5867449555061777</c:v>
                </c:pt>
                <c:pt idx="15">
                  <c:v>4.8869817014409174</c:v>
                </c:pt>
                <c:pt idx="16">
                  <c:v>4.4956167187258185</c:v>
                </c:pt>
                <c:pt idx="17">
                  <c:v>4.6413346802312141</c:v>
                </c:pt>
                <c:pt idx="18">
                  <c:v>5.1498837652885623</c:v>
                </c:pt>
                <c:pt idx="19">
                  <c:v>5.1143123325007895</c:v>
                </c:pt>
                <c:pt idx="20">
                  <c:v>4.8150488453367064</c:v>
                </c:pt>
                <c:pt idx="21">
                  <c:v>4.5610564477466333</c:v>
                </c:pt>
                <c:pt idx="22">
                  <c:v>4.309570970401901</c:v>
                </c:pt>
                <c:pt idx="23">
                  <c:v>4.6615849316951525</c:v>
                </c:pt>
                <c:pt idx="24">
                  <c:v>5.350048706300961</c:v>
                </c:pt>
                <c:pt idx="25">
                  <c:v>4.8234381104077864</c:v>
                </c:pt>
                <c:pt idx="26">
                  <c:v>4.3801698865176828</c:v>
                </c:pt>
                <c:pt idx="27">
                  <c:v>4.400093821255755</c:v>
                </c:pt>
                <c:pt idx="28">
                  <c:v>4.0833555183967434</c:v>
                </c:pt>
                <c:pt idx="29">
                  <c:v>3.8220936817344651</c:v>
                </c:pt>
                <c:pt idx="30">
                  <c:v>3.7828616174686478</c:v>
                </c:pt>
                <c:pt idx="31">
                  <c:v>3.6828686837396543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EE-4B58-AC27-074C00D6D6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800"/>
                  <a:t>Liter </a:t>
                </a:r>
              </a:p>
            </c:rich>
          </c:tx>
          <c:layout>
            <c:manualLayout>
              <c:xMode val="edge"/>
              <c:yMode val="edge"/>
              <c:x val="0"/>
              <c:y val="6.1961805555555555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2680104166666667"/>
          <c:y val="0.72713958333333328"/>
          <c:w val="0.5285305555555555"/>
          <c:h val="5.1142001184733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sz="1100"/>
              <a:t>Högkonsument</a:t>
            </a:r>
          </a:p>
        </c:rich>
      </c:tx>
      <c:layout>
        <c:manualLayout>
          <c:xMode val="edge"/>
          <c:yMode val="edge"/>
          <c:x val="0.27652604166666667"/>
          <c:y val="8.8194444444444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4.6937257695505559E-2"/>
          <c:y val="0.11478180324388096"/>
          <c:w val="0.92439433470310628"/>
          <c:h val="0.76984516336332187"/>
        </c:manualLayout>
      </c:layout>
      <c:lineChart>
        <c:grouping val="standard"/>
        <c:varyColors val="0"/>
        <c:ser>
          <c:idx val="0"/>
          <c:order val="0"/>
          <c:tx>
            <c:strRef>
              <c:f>'8'!$F$4</c:f>
              <c:strCache>
                <c:ptCount val="1"/>
                <c:pt idx="0">
                  <c:v>2004/05 a)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'8'!$A$5:$A$36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'8'!$F$5:$F$36</c:f>
              <c:numCache>
                <c:formatCode>0</c:formatCode>
                <c:ptCount val="32"/>
                <c:pt idx="0">
                  <c:v>15.480153294075267</c:v>
                </c:pt>
                <c:pt idx="1">
                  <c:v>28.944419949120618</c:v>
                </c:pt>
                <c:pt idx="2">
                  <c:v>23.610966327037879</c:v>
                </c:pt>
                <c:pt idx="3">
                  <c:v>21.431460051592204</c:v>
                </c:pt>
                <c:pt idx="4">
                  <c:v>20.734017644729231</c:v>
                </c:pt>
                <c:pt idx="5">
                  <c:v>16.887644719665598</c:v>
                </c:pt>
                <c:pt idx="6">
                  <c:v>15.604619948378584</c:v>
                </c:pt>
                <c:pt idx="7">
                  <c:v>13.561999427838373</c:v>
                </c:pt>
                <c:pt idx="8">
                  <c:v>13.918655104267586</c:v>
                </c:pt>
                <c:pt idx="9">
                  <c:v>14.729603811848449</c:v>
                </c:pt>
                <c:pt idx="10">
                  <c:v>14.820248426957329</c:v>
                </c:pt>
                <c:pt idx="11">
                  <c:v>15.593089812075377</c:v>
                </c:pt>
                <c:pt idx="12">
                  <c:v>12.072423018740372</c:v>
                </c:pt>
                <c:pt idx="13">
                  <c:v>14.290245470984434</c:v>
                </c:pt>
                <c:pt idx="14">
                  <c:v>14.933173674539038</c:v>
                </c:pt>
                <c:pt idx="15">
                  <c:v>15.551926559082563</c:v>
                </c:pt>
                <c:pt idx="16">
                  <c:v>15.768056566803493</c:v>
                </c:pt>
                <c:pt idx="17">
                  <c:v>13.855758997959668</c:v>
                </c:pt>
                <c:pt idx="18">
                  <c:v>13.817517538208723</c:v>
                </c:pt>
                <c:pt idx="19">
                  <c:v>13.629801969565481</c:v>
                </c:pt>
                <c:pt idx="20">
                  <c:v>11.451610766787974</c:v>
                </c:pt>
                <c:pt idx="21">
                  <c:v>14.42021746166697</c:v>
                </c:pt>
                <c:pt idx="22">
                  <c:v>12.843924183161869</c:v>
                </c:pt>
                <c:pt idx="23">
                  <c:v>10.43697903387816</c:v>
                </c:pt>
                <c:pt idx="24">
                  <c:v>11.566113553442253</c:v>
                </c:pt>
                <c:pt idx="25">
                  <c:v>8.6100390917097887</c:v>
                </c:pt>
                <c:pt idx="26">
                  <c:v>6.695955359039429</c:v>
                </c:pt>
                <c:pt idx="27">
                  <c:v>8.7553467396576572</c:v>
                </c:pt>
                <c:pt idx="28">
                  <c:v>7.3416759641530476</c:v>
                </c:pt>
                <c:pt idx="29">
                  <c:v>6.6912277409342726</c:v>
                </c:pt>
                <c:pt idx="30">
                  <c:v>5.0702699278925554</c:v>
                </c:pt>
                <c:pt idx="31">
                  <c:v>7.2728468687555345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C8-440F-B0A4-862B2C047F9A}"/>
            </c:ext>
          </c:extLst>
        </c:ser>
        <c:ser>
          <c:idx val="1"/>
          <c:order val="1"/>
          <c:tx>
            <c:strRef>
              <c:f>'8'!$G$4</c:f>
              <c:strCache>
                <c:ptCount val="1"/>
                <c:pt idx="0">
                  <c:v>2022/23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'8'!$A$5:$A$36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'8'!$G$5:$G$36</c:f>
              <c:numCache>
                <c:formatCode>0</c:formatCode>
                <c:ptCount val="32"/>
                <c:pt idx="0">
                  <c:v>6.06609332683745</c:v>
                </c:pt>
                <c:pt idx="1">
                  <c:v>16.150816585286201</c:v>
                </c:pt>
                <c:pt idx="2">
                  <c:v>19.356888133660298</c:v>
                </c:pt>
                <c:pt idx="3">
                  <c:v>19.395789348742401</c:v>
                </c:pt>
                <c:pt idx="4">
                  <c:v>17.164048323939301</c:v>
                </c:pt>
                <c:pt idx="5">
                  <c:v>15.132414740560799</c:v>
                </c:pt>
                <c:pt idx="6">
                  <c:v>15.505671674792</c:v>
                </c:pt>
                <c:pt idx="7">
                  <c:v>14.6275487547372</c:v>
                </c:pt>
                <c:pt idx="8">
                  <c:v>11.3977055946548</c:v>
                </c:pt>
                <c:pt idx="9">
                  <c:v>11.1667168611633</c:v>
                </c:pt>
                <c:pt idx="10">
                  <c:v>13.5740721177682</c:v>
                </c:pt>
                <c:pt idx="11">
                  <c:v>14.0953913302617</c:v>
                </c:pt>
                <c:pt idx="12">
                  <c:v>13.24216080423</c:v>
                </c:pt>
                <c:pt idx="13">
                  <c:v>12.7555364510605</c:v>
                </c:pt>
                <c:pt idx="14">
                  <c:v>16.083357794325298</c:v>
                </c:pt>
                <c:pt idx="15">
                  <c:v>14.4037373669135</c:v>
                </c:pt>
                <c:pt idx="16">
                  <c:v>13.5138169336229</c:v>
                </c:pt>
                <c:pt idx="17">
                  <c:v>14.4681723896684</c:v>
                </c:pt>
                <c:pt idx="18">
                  <c:v>17.031109737440499</c:v>
                </c:pt>
                <c:pt idx="19">
                  <c:v>16.7842192912141</c:v>
                </c:pt>
                <c:pt idx="20">
                  <c:v>15.8096940582582</c:v>
                </c:pt>
                <c:pt idx="21">
                  <c:v>16.277600623507201</c:v>
                </c:pt>
                <c:pt idx="22">
                  <c:v>12.3985778047666</c:v>
                </c:pt>
                <c:pt idx="23">
                  <c:v>14.558619664492801</c:v>
                </c:pt>
                <c:pt idx="24">
                  <c:v>17.428491687147901</c:v>
                </c:pt>
                <c:pt idx="25">
                  <c:v>15.1069251647247</c:v>
                </c:pt>
                <c:pt idx="26">
                  <c:v>13.3282304923809</c:v>
                </c:pt>
                <c:pt idx="27">
                  <c:v>13.044418156129099</c:v>
                </c:pt>
                <c:pt idx="28">
                  <c:v>11.594771839373299</c:v>
                </c:pt>
                <c:pt idx="29">
                  <c:v>11.8474451678536</c:v>
                </c:pt>
                <c:pt idx="30">
                  <c:v>12.0675238867257</c:v>
                </c:pt>
                <c:pt idx="31">
                  <c:v>10.749607730799299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C8-440F-B0A4-862B2C047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MarkSkip val="1"/>
        <c:noMultiLvlLbl val="0"/>
      </c:catAx>
      <c:valAx>
        <c:axId val="84133719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800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1.501568495640855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10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1653402777777784"/>
          <c:y val="0.71946874999999999"/>
          <c:w val="0.56733055555555567"/>
          <c:h val="5.1142001184733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b="1">
                <a:solidFill>
                  <a:schemeClr val="tx1"/>
                </a:solidFill>
              </a:rPr>
              <a:t>Män</a:t>
            </a:r>
          </a:p>
        </c:rich>
      </c:tx>
      <c:layout>
        <c:manualLayout>
          <c:xMode val="edge"/>
          <c:yMode val="edge"/>
          <c:x val="0.16191736111111113"/>
          <c:y val="0.137996669045919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9.3061278888050547E-2"/>
          <c:y val="6.1456290126475077E-2"/>
          <c:w val="0.85233866651189483"/>
          <c:h val="0.72511310818481733"/>
        </c:manualLayout>
      </c:layout>
      <c:areaChart>
        <c:grouping val="percentStacked"/>
        <c:varyColors val="0"/>
        <c:ser>
          <c:idx val="0"/>
          <c:order val="0"/>
          <c:tx>
            <c:strRef>
              <c:f>'9'!$B$4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'9'!$A$5:$A$24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'9'!$B$5:$B$24</c:f>
              <c:numCache>
                <c:formatCode>0.0</c:formatCode>
                <c:ptCount val="20"/>
                <c:pt idx="0">
                  <c:v>1.36920599846286</c:v>
                </c:pt>
                <c:pt idx="1">
                  <c:v>1.2276956839798432</c:v>
                </c:pt>
                <c:pt idx="2">
                  <c:v>1.2211330423265037</c:v>
                </c:pt>
                <c:pt idx="3">
                  <c:v>1.1071797551111791</c:v>
                </c:pt>
                <c:pt idx="4">
                  <c:v>1.0672587822582293</c:v>
                </c:pt>
                <c:pt idx="5">
                  <c:v>0.99738184090492943</c:v>
                </c:pt>
                <c:pt idx="6">
                  <c:v>0.89007618328853699</c:v>
                </c:pt>
                <c:pt idx="7">
                  <c:v>0.93545221180068627</c:v>
                </c:pt>
                <c:pt idx="8">
                  <c:v>0.96842405057556902</c:v>
                </c:pt>
                <c:pt idx="9">
                  <c:v>0.92334526008126483</c:v>
                </c:pt>
                <c:pt idx="10">
                  <c:v>0.71272421304411626</c:v>
                </c:pt>
                <c:pt idx="11">
                  <c:v>0.77649127784213856</c:v>
                </c:pt>
                <c:pt idx="12">
                  <c:v>0.79103805156644103</c:v>
                </c:pt>
                <c:pt idx="13">
                  <c:v>0.75577901578396423</c:v>
                </c:pt>
                <c:pt idx="14">
                  <c:v>0.83348128990258141</c:v>
                </c:pt>
                <c:pt idx="15">
                  <c:v>0.84396141143905001</c:v>
                </c:pt>
                <c:pt idx="16">
                  <c:v>0.79920000000000013</c:v>
                </c:pt>
                <c:pt idx="17">
                  <c:v>0.86519999999999997</c:v>
                </c:pt>
                <c:pt idx="18">
                  <c:v>0.86576090728437083</c:v>
                </c:pt>
                <c:pt idx="19">
                  <c:v>0.98316220250993813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4D-446E-AC6F-590F0321C4DE}"/>
            </c:ext>
          </c:extLst>
        </c:ser>
        <c:ser>
          <c:idx val="1"/>
          <c:order val="1"/>
          <c:tx>
            <c:strRef>
              <c:f>'9'!$C$4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cat>
            <c:numRef>
              <c:f>'9'!$A$5:$A$24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'9'!$C$5:$C$24</c:f>
              <c:numCache>
                <c:formatCode>0.0</c:formatCode>
                <c:ptCount val="20"/>
                <c:pt idx="0">
                  <c:v>1.6322863222616564</c:v>
                </c:pt>
                <c:pt idx="1">
                  <c:v>1.6260347551455041</c:v>
                </c:pt>
                <c:pt idx="2">
                  <c:v>1.5908356151910668</c:v>
                </c:pt>
                <c:pt idx="3">
                  <c:v>1.5908258557588908</c:v>
                </c:pt>
                <c:pt idx="4">
                  <c:v>1.7807764234631505</c:v>
                </c:pt>
                <c:pt idx="5">
                  <c:v>1.7122307024758689</c:v>
                </c:pt>
                <c:pt idx="6">
                  <c:v>1.6801182562337778</c:v>
                </c:pt>
                <c:pt idx="7">
                  <c:v>1.6903078802157636</c:v>
                </c:pt>
                <c:pt idx="8">
                  <c:v>1.7510826447809982</c:v>
                </c:pt>
                <c:pt idx="9">
                  <c:v>1.6755439845147408</c:v>
                </c:pt>
                <c:pt idx="10">
                  <c:v>1.3685743520901126</c:v>
                </c:pt>
                <c:pt idx="11">
                  <c:v>1.5206044563922703</c:v>
                </c:pt>
                <c:pt idx="12">
                  <c:v>1.5182130379256886</c:v>
                </c:pt>
                <c:pt idx="13">
                  <c:v>1.4962004843436811</c:v>
                </c:pt>
                <c:pt idx="14">
                  <c:v>1.6032175859538556</c:v>
                </c:pt>
                <c:pt idx="15">
                  <c:v>1.7485058785185106</c:v>
                </c:pt>
                <c:pt idx="16">
                  <c:v>1.6800000000000002</c:v>
                </c:pt>
                <c:pt idx="17">
                  <c:v>1.6800000000000002</c:v>
                </c:pt>
                <c:pt idx="18">
                  <c:v>1.6648154340712491</c:v>
                </c:pt>
                <c:pt idx="19">
                  <c:v>1.590790527129003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4D-446E-AC6F-590F0321C4DE}"/>
            </c:ext>
          </c:extLst>
        </c:ser>
        <c:ser>
          <c:idx val="2"/>
          <c:order val="2"/>
          <c:tx>
            <c:strRef>
              <c:f>'9'!$D$4</c:f>
              <c:strCache>
                <c:ptCount val="1"/>
                <c:pt idx="0">
                  <c:v>Cider/alkoläsk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'9'!$A$5:$A$24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'9'!$D$5:$D$24</c:f>
              <c:numCache>
                <c:formatCode>0.0</c:formatCode>
                <c:ptCount val="20"/>
                <c:pt idx="0">
                  <c:v>0.13692483092419891</c:v>
                </c:pt>
                <c:pt idx="1">
                  <c:v>0.14532709265912899</c:v>
                </c:pt>
                <c:pt idx="2">
                  <c:v>0.15384275606294506</c:v>
                </c:pt>
                <c:pt idx="3">
                  <c:v>0.1439171798240482</c:v>
                </c:pt>
                <c:pt idx="4">
                  <c:v>0.13361115863902731</c:v>
                </c:pt>
                <c:pt idx="5">
                  <c:v>0.11583012365852632</c:v>
                </c:pt>
                <c:pt idx="6">
                  <c:v>0.11641615801406828</c:v>
                </c:pt>
                <c:pt idx="7">
                  <c:v>0.13085491198394095</c:v>
                </c:pt>
                <c:pt idx="8">
                  <c:v>9.7291818670964481E-2</c:v>
                </c:pt>
                <c:pt idx="9">
                  <c:v>9.3229349000135048E-2</c:v>
                </c:pt>
                <c:pt idx="10">
                  <c:v>9.6208507185906164E-2</c:v>
                </c:pt>
                <c:pt idx="11">
                  <c:v>0.10018661655253361</c:v>
                </c:pt>
                <c:pt idx="12">
                  <c:v>0.10625498829750392</c:v>
                </c:pt>
                <c:pt idx="13">
                  <c:v>9.6272004258699889E-2</c:v>
                </c:pt>
                <c:pt idx="14">
                  <c:v>0.1336554859270008</c:v>
                </c:pt>
                <c:pt idx="15">
                  <c:v>0.18008158728193041</c:v>
                </c:pt>
                <c:pt idx="16">
                  <c:v>0.1404</c:v>
                </c:pt>
                <c:pt idx="17">
                  <c:v>0.17519999999999999</c:v>
                </c:pt>
                <c:pt idx="18">
                  <c:v>0.16343142111509285</c:v>
                </c:pt>
                <c:pt idx="19">
                  <c:v>0.20462823516393377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4D-446E-AC6F-590F0321C4DE}"/>
            </c:ext>
          </c:extLst>
        </c:ser>
        <c:ser>
          <c:idx val="3"/>
          <c:order val="3"/>
          <c:tx>
            <c:strRef>
              <c:f>'9'!$E$4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'9'!$A$5:$A$24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'9'!$E$5:$E$24</c:f>
              <c:numCache>
                <c:formatCode>0.0</c:formatCode>
                <c:ptCount val="20"/>
                <c:pt idx="0">
                  <c:v>2.7083876423491753</c:v>
                </c:pt>
                <c:pt idx="1">
                  <c:v>2.6856650834288289</c:v>
                </c:pt>
                <c:pt idx="2">
                  <c:v>2.793686872751489</c:v>
                </c:pt>
                <c:pt idx="3">
                  <c:v>2.7867629658761341</c:v>
                </c:pt>
                <c:pt idx="4">
                  <c:v>2.685302045270932</c:v>
                </c:pt>
                <c:pt idx="5">
                  <c:v>2.4963590526223056</c:v>
                </c:pt>
                <c:pt idx="6">
                  <c:v>2.4179543037794149</c:v>
                </c:pt>
                <c:pt idx="7">
                  <c:v>2.4215805809390516</c:v>
                </c:pt>
                <c:pt idx="8">
                  <c:v>2.6486850779007654</c:v>
                </c:pt>
                <c:pt idx="9">
                  <c:v>2.603849541019799</c:v>
                </c:pt>
                <c:pt idx="10">
                  <c:v>2.4495108898942952</c:v>
                </c:pt>
                <c:pt idx="11">
                  <c:v>2.4739745468590071</c:v>
                </c:pt>
                <c:pt idx="12">
                  <c:v>2.4619086371928796</c:v>
                </c:pt>
                <c:pt idx="13">
                  <c:v>2.316094125651825</c:v>
                </c:pt>
                <c:pt idx="14">
                  <c:v>2.4126443633345769</c:v>
                </c:pt>
                <c:pt idx="15">
                  <c:v>2.564387592302384</c:v>
                </c:pt>
                <c:pt idx="16">
                  <c:v>2.3604000000000003</c:v>
                </c:pt>
                <c:pt idx="17">
                  <c:v>2.4167999999999998</c:v>
                </c:pt>
                <c:pt idx="18">
                  <c:v>2.7167638590293173</c:v>
                </c:pt>
                <c:pt idx="19">
                  <c:v>2.6769350605991709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4D-446E-AC6F-590F0321C4DE}"/>
            </c:ext>
          </c:extLst>
        </c:ser>
        <c:ser>
          <c:idx val="4"/>
          <c:order val="4"/>
          <c:tx>
            <c:strRef>
              <c:f>'9'!$F$4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'9'!$A$5:$A$24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'9'!$F$5:$F$24</c:f>
              <c:numCache>
                <c:formatCode>0.0</c:formatCode>
                <c:ptCount val="20"/>
                <c:pt idx="0">
                  <c:v>0.70696240098082919</c:v>
                </c:pt>
                <c:pt idx="1">
                  <c:v>0.63531341063741809</c:v>
                </c:pt>
                <c:pt idx="2">
                  <c:v>0.63019068285799396</c:v>
                </c:pt>
                <c:pt idx="3">
                  <c:v>0.55780853297245414</c:v>
                </c:pt>
                <c:pt idx="4">
                  <c:v>0.60097876860924393</c:v>
                </c:pt>
                <c:pt idx="5">
                  <c:v>0.53583668000111928</c:v>
                </c:pt>
                <c:pt idx="6">
                  <c:v>0.46171853370972094</c:v>
                </c:pt>
                <c:pt idx="7">
                  <c:v>0.40247791218063417</c:v>
                </c:pt>
                <c:pt idx="8">
                  <c:v>0.43678787363789384</c:v>
                </c:pt>
                <c:pt idx="9">
                  <c:v>0.39931409593485584</c:v>
                </c:pt>
                <c:pt idx="10">
                  <c:v>0.29312050647975502</c:v>
                </c:pt>
                <c:pt idx="11">
                  <c:v>0.3187337108624661</c:v>
                </c:pt>
                <c:pt idx="12">
                  <c:v>0.32652567933763976</c:v>
                </c:pt>
                <c:pt idx="13">
                  <c:v>0.33231226991037377</c:v>
                </c:pt>
                <c:pt idx="14">
                  <c:v>0.28835137731022814</c:v>
                </c:pt>
                <c:pt idx="15">
                  <c:v>0.41314411858870514</c:v>
                </c:pt>
                <c:pt idx="16">
                  <c:v>0.46439999999999998</c:v>
                </c:pt>
                <c:pt idx="17">
                  <c:v>0.45120000000000005</c:v>
                </c:pt>
                <c:pt idx="18">
                  <c:v>0.46239504664248288</c:v>
                </c:pt>
                <c:pt idx="19">
                  <c:v>0.41531025259863574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4D-446E-AC6F-590F0321C4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0551800"/>
        <c:axId val="900552520"/>
      </c:areaChart>
      <c:catAx>
        <c:axId val="900551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900552520"/>
        <c:crosses val="autoZero"/>
        <c:auto val="1"/>
        <c:lblAlgn val="ctr"/>
        <c:lblOffset val="100"/>
        <c:tickLblSkip val="3"/>
        <c:noMultiLvlLbl val="0"/>
      </c:catAx>
      <c:valAx>
        <c:axId val="900552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900551800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051285358371972E-2"/>
          <c:y val="0.84453324490755577"/>
          <c:w val="0.89405740744323436"/>
          <c:h val="0.126915720117426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b="1">
                <a:solidFill>
                  <a:schemeClr val="tx1"/>
                </a:solidFill>
              </a:rPr>
              <a:t>Kvinnor</a:t>
            </a:r>
          </a:p>
        </c:rich>
      </c:tx>
      <c:layout>
        <c:manualLayout>
          <c:xMode val="edge"/>
          <c:yMode val="edge"/>
          <c:x val="0.16632708333333335"/>
          <c:y val="0.137996669045919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9.3061278888050547E-2"/>
          <c:y val="6.1456290126475077E-2"/>
          <c:w val="0.85233866651189483"/>
          <c:h val="0.72511310818481733"/>
        </c:manualLayout>
      </c:layout>
      <c:areaChart>
        <c:grouping val="percentStacked"/>
        <c:varyColors val="0"/>
        <c:ser>
          <c:idx val="0"/>
          <c:order val="0"/>
          <c:tx>
            <c:strRef>
              <c:f>'9'!$H$4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numRef>
              <c:f>'9'!$A$5:$A$24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'9'!$H$5:$H$24</c:f>
              <c:numCache>
                <c:formatCode>0.0</c:formatCode>
                <c:ptCount val="20"/>
                <c:pt idx="0">
                  <c:v>0.32480239783214343</c:v>
                </c:pt>
                <c:pt idx="1">
                  <c:v>0.31858715576501029</c:v>
                </c:pt>
                <c:pt idx="2">
                  <c:v>0.30598555475556322</c:v>
                </c:pt>
                <c:pt idx="3">
                  <c:v>0.30305967292407965</c:v>
                </c:pt>
                <c:pt idx="4">
                  <c:v>0.30836959261610497</c:v>
                </c:pt>
                <c:pt idx="5">
                  <c:v>0.25974819168025387</c:v>
                </c:pt>
                <c:pt idx="6">
                  <c:v>0.22424570462528007</c:v>
                </c:pt>
                <c:pt idx="7">
                  <c:v>0.22449130785252153</c:v>
                </c:pt>
                <c:pt idx="8">
                  <c:v>0.24355687658465744</c:v>
                </c:pt>
                <c:pt idx="9">
                  <c:v>0.24622844586060083</c:v>
                </c:pt>
                <c:pt idx="10">
                  <c:v>0.19514105633529294</c:v>
                </c:pt>
                <c:pt idx="11">
                  <c:v>0.22007113578295262</c:v>
                </c:pt>
                <c:pt idx="12">
                  <c:v>0.23121051512133148</c:v>
                </c:pt>
                <c:pt idx="13">
                  <c:v>0.19393063295936705</c:v>
                </c:pt>
                <c:pt idx="14">
                  <c:v>0.23457495932013711</c:v>
                </c:pt>
                <c:pt idx="15">
                  <c:v>0.30006291222040349</c:v>
                </c:pt>
                <c:pt idx="16">
                  <c:v>0.22440000000000002</c:v>
                </c:pt>
                <c:pt idx="17">
                  <c:v>0.252</c:v>
                </c:pt>
                <c:pt idx="18">
                  <c:v>0.30144149387024166</c:v>
                </c:pt>
                <c:pt idx="19">
                  <c:v>0.31027505824168722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77-4223-8CC1-686141E2D066}"/>
            </c:ext>
          </c:extLst>
        </c:ser>
        <c:ser>
          <c:idx val="1"/>
          <c:order val="1"/>
          <c:tx>
            <c:strRef>
              <c:f>'9'!$I$4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C00000"/>
            </a:solidFill>
            <a:ln w="25400">
              <a:noFill/>
            </a:ln>
            <a:effectLst/>
          </c:spPr>
          <c:cat>
            <c:numRef>
              <c:f>'9'!$A$5:$A$24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'9'!$I$5:$I$24</c:f>
              <c:numCache>
                <c:formatCode>0.0</c:formatCode>
                <c:ptCount val="20"/>
                <c:pt idx="0">
                  <c:v>1.5855554833130512</c:v>
                </c:pt>
                <c:pt idx="1">
                  <c:v>1.6041079500008999</c:v>
                </c:pt>
                <c:pt idx="2">
                  <c:v>1.695282939983054</c:v>
                </c:pt>
                <c:pt idx="3">
                  <c:v>1.669991799115051</c:v>
                </c:pt>
                <c:pt idx="4">
                  <c:v>1.7302612264618846</c:v>
                </c:pt>
                <c:pt idx="5">
                  <c:v>1.7871871046752101</c:v>
                </c:pt>
                <c:pt idx="6">
                  <c:v>1.7243351351994292</c:v>
                </c:pt>
                <c:pt idx="7">
                  <c:v>1.7199577720447865</c:v>
                </c:pt>
                <c:pt idx="8">
                  <c:v>1.7671417304427017</c:v>
                </c:pt>
                <c:pt idx="9">
                  <c:v>1.726308908222183</c:v>
                </c:pt>
                <c:pt idx="10">
                  <c:v>1.6582067350043959</c:v>
                </c:pt>
                <c:pt idx="11">
                  <c:v>1.7781593694785489</c:v>
                </c:pt>
                <c:pt idx="12">
                  <c:v>1.6900187615773941</c:v>
                </c:pt>
                <c:pt idx="13">
                  <c:v>1.749624007952292</c:v>
                </c:pt>
                <c:pt idx="14">
                  <c:v>1.8251906946872072</c:v>
                </c:pt>
                <c:pt idx="15">
                  <c:v>2.0172017389365422</c:v>
                </c:pt>
                <c:pt idx="16">
                  <c:v>1.92</c:v>
                </c:pt>
                <c:pt idx="17">
                  <c:v>2.04</c:v>
                </c:pt>
                <c:pt idx="18">
                  <c:v>2.0615377833903845</c:v>
                </c:pt>
                <c:pt idx="19">
                  <c:v>1.9569530548685456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77-4223-8CC1-686141E2D066}"/>
            </c:ext>
          </c:extLst>
        </c:ser>
        <c:ser>
          <c:idx val="2"/>
          <c:order val="2"/>
          <c:tx>
            <c:strRef>
              <c:f>'9'!$J$4</c:f>
              <c:strCache>
                <c:ptCount val="1"/>
                <c:pt idx="0">
                  <c:v>Cider/alkoläsk</c:v>
                </c:pt>
              </c:strCache>
            </c:strRef>
          </c:tx>
          <c:spPr>
            <a:solidFill>
              <a:schemeClr val="accent5"/>
            </a:solidFill>
            <a:ln w="25400">
              <a:noFill/>
            </a:ln>
            <a:effectLst/>
          </c:spPr>
          <c:cat>
            <c:numRef>
              <c:f>'9'!$A$5:$A$24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'9'!$J$5:$J$24</c:f>
              <c:numCache>
                <c:formatCode>0.0</c:formatCode>
                <c:ptCount val="20"/>
                <c:pt idx="0">
                  <c:v>0.2075626668956019</c:v>
                </c:pt>
                <c:pt idx="1">
                  <c:v>0.21003733049883472</c:v>
                </c:pt>
                <c:pt idx="2">
                  <c:v>0.17010255931891693</c:v>
                </c:pt>
                <c:pt idx="3">
                  <c:v>0.18599504568467734</c:v>
                </c:pt>
                <c:pt idx="4">
                  <c:v>0.21680138010871927</c:v>
                </c:pt>
                <c:pt idx="5">
                  <c:v>0.1567831352143694</c:v>
                </c:pt>
                <c:pt idx="6">
                  <c:v>0.16466575460861618</c:v>
                </c:pt>
                <c:pt idx="7">
                  <c:v>0.14578406234867386</c:v>
                </c:pt>
                <c:pt idx="8">
                  <c:v>0.15390396718076468</c:v>
                </c:pt>
                <c:pt idx="9">
                  <c:v>0.170410959496685</c:v>
                </c:pt>
                <c:pt idx="10">
                  <c:v>0.13712805109709175</c:v>
                </c:pt>
                <c:pt idx="11">
                  <c:v>0.13766509402838645</c:v>
                </c:pt>
                <c:pt idx="12">
                  <c:v>0.13635847749817132</c:v>
                </c:pt>
                <c:pt idx="13">
                  <c:v>0.12350842150304885</c:v>
                </c:pt>
                <c:pt idx="14">
                  <c:v>0.12622502345686545</c:v>
                </c:pt>
                <c:pt idx="15">
                  <c:v>0.23864713868753964</c:v>
                </c:pt>
                <c:pt idx="16">
                  <c:v>0.15839999999999999</c:v>
                </c:pt>
                <c:pt idx="17">
                  <c:v>0.192</c:v>
                </c:pt>
                <c:pt idx="18">
                  <c:v>0.18893469571705729</c:v>
                </c:pt>
                <c:pt idx="19">
                  <c:v>0.1998132645266881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77-4223-8CC1-686141E2D066}"/>
            </c:ext>
          </c:extLst>
        </c:ser>
        <c:ser>
          <c:idx val="3"/>
          <c:order val="3"/>
          <c:tx>
            <c:strRef>
              <c:f>'9'!$K$4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cat>
            <c:numRef>
              <c:f>'9'!$A$5:$A$24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'9'!$K$5:$K$24</c:f>
              <c:numCache>
                <c:formatCode>0.0</c:formatCode>
                <c:ptCount val="20"/>
                <c:pt idx="0">
                  <c:v>0.51931476886407335</c:v>
                </c:pt>
                <c:pt idx="1">
                  <c:v>0.54203321328438192</c:v>
                </c:pt>
                <c:pt idx="2">
                  <c:v>0.51502859617670171</c:v>
                </c:pt>
                <c:pt idx="3">
                  <c:v>0.46729393021808247</c:v>
                </c:pt>
                <c:pt idx="4">
                  <c:v>0.47030616644895568</c:v>
                </c:pt>
                <c:pt idx="5">
                  <c:v>0.45945424465032275</c:v>
                </c:pt>
                <c:pt idx="6">
                  <c:v>0.4410299008543509</c:v>
                </c:pt>
                <c:pt idx="7">
                  <c:v>0.4507580905620972</c:v>
                </c:pt>
                <c:pt idx="8">
                  <c:v>0.38800969871214824</c:v>
                </c:pt>
                <c:pt idx="9">
                  <c:v>0.38131501427342462</c:v>
                </c:pt>
                <c:pt idx="10">
                  <c:v>0.41551694641863202</c:v>
                </c:pt>
                <c:pt idx="11">
                  <c:v>0.42212204207541365</c:v>
                </c:pt>
                <c:pt idx="12">
                  <c:v>0.3832846495671029</c:v>
                </c:pt>
                <c:pt idx="13">
                  <c:v>0.39240687986847589</c:v>
                </c:pt>
                <c:pt idx="14">
                  <c:v>0.40525460883249415</c:v>
                </c:pt>
                <c:pt idx="15">
                  <c:v>0.43630067934188588</c:v>
                </c:pt>
                <c:pt idx="16">
                  <c:v>0.42959999999999998</c:v>
                </c:pt>
                <c:pt idx="17">
                  <c:v>0.44040000000000001</c:v>
                </c:pt>
                <c:pt idx="18">
                  <c:v>0.47287716100253618</c:v>
                </c:pt>
                <c:pt idx="19">
                  <c:v>0.48718633929884836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77-4223-8CC1-686141E2D066}"/>
            </c:ext>
          </c:extLst>
        </c:ser>
        <c:ser>
          <c:idx val="4"/>
          <c:order val="4"/>
          <c:tx>
            <c:strRef>
              <c:f>'9'!$L$4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cat>
            <c:numRef>
              <c:f>'9'!$A$5:$A$24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'9'!$L$5:$L$24</c:f>
              <c:numCache>
                <c:formatCode>0.0</c:formatCode>
                <c:ptCount val="20"/>
                <c:pt idx="0">
                  <c:v>0.16475153586619862</c:v>
                </c:pt>
                <c:pt idx="1">
                  <c:v>0.15549601815245589</c:v>
                </c:pt>
                <c:pt idx="2">
                  <c:v>0.16094057213485427</c:v>
                </c:pt>
                <c:pt idx="3">
                  <c:v>0.14275879961012417</c:v>
                </c:pt>
                <c:pt idx="4">
                  <c:v>0.13142639037376269</c:v>
                </c:pt>
                <c:pt idx="5">
                  <c:v>0.12032302681411287</c:v>
                </c:pt>
                <c:pt idx="6">
                  <c:v>0.11591169513878902</c:v>
                </c:pt>
                <c:pt idx="7">
                  <c:v>0.10723847527016907</c:v>
                </c:pt>
                <c:pt idx="8">
                  <c:v>0.10723415757003715</c:v>
                </c:pt>
                <c:pt idx="9">
                  <c:v>9.9906773449815689E-2</c:v>
                </c:pt>
                <c:pt idx="10">
                  <c:v>6.9172911793035224E-2</c:v>
                </c:pt>
                <c:pt idx="11">
                  <c:v>9.6776138648132268E-2</c:v>
                </c:pt>
                <c:pt idx="12">
                  <c:v>9.4139008892938497E-2</c:v>
                </c:pt>
                <c:pt idx="13">
                  <c:v>8.7801365101495277E-2</c:v>
                </c:pt>
                <c:pt idx="14">
                  <c:v>0.10933070648346657</c:v>
                </c:pt>
                <c:pt idx="15">
                  <c:v>0.13674508143778313</c:v>
                </c:pt>
                <c:pt idx="16">
                  <c:v>0.12720000000000001</c:v>
                </c:pt>
                <c:pt idx="17">
                  <c:v>0.126</c:v>
                </c:pt>
                <c:pt idx="18">
                  <c:v>0.16342368277880664</c:v>
                </c:pt>
                <c:pt idx="19">
                  <c:v>0.13435180132096133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77-4223-8CC1-686141E2D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0551800"/>
        <c:axId val="900552520"/>
      </c:areaChart>
      <c:catAx>
        <c:axId val="900551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900552520"/>
        <c:crosses val="autoZero"/>
        <c:auto val="1"/>
        <c:lblAlgn val="ctr"/>
        <c:lblOffset val="100"/>
        <c:tickLblSkip val="3"/>
        <c:noMultiLvlLbl val="0"/>
      </c:catAx>
      <c:valAx>
        <c:axId val="900552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900551800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051285358371972E-2"/>
          <c:y val="0.84453324490755577"/>
          <c:w val="0.89405740744323436"/>
          <c:h val="0.126915720117426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666608619702602E-2"/>
          <c:y val="0.16117898132528183"/>
          <c:w val="0.90497117934288462"/>
          <c:h val="0.761042424426268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'10'!$B$3</c:f>
              <c:strCache>
                <c:ptCount val="1"/>
                <c:pt idx="0">
                  <c:v>Antal konsumtionstillfällen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'10'!$A$4:$A$15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'10'!$B$4:$B$15</c:f>
              <c:numCache>
                <c:formatCode>0.0</c:formatCode>
                <c:ptCount val="12"/>
                <c:pt idx="0">
                  <c:v>4.6010999999999997</c:v>
                </c:pt>
                <c:pt idx="1">
                  <c:v>4.3803000000000001</c:v>
                </c:pt>
                <c:pt idx="2">
                  <c:v>4.4813999999999998</c:v>
                </c:pt>
                <c:pt idx="3">
                  <c:v>4.5292000000000003</c:v>
                </c:pt>
                <c:pt idx="4">
                  <c:v>4.8148999999999997</c:v>
                </c:pt>
                <c:pt idx="5">
                  <c:v>5.1228999999999996</c:v>
                </c:pt>
                <c:pt idx="6">
                  <c:v>5.9363000000000001</c:v>
                </c:pt>
                <c:pt idx="7">
                  <c:v>5.2043999999999997</c:v>
                </c:pt>
                <c:pt idx="8">
                  <c:v>4.2351999999999999</c:v>
                </c:pt>
                <c:pt idx="9">
                  <c:v>4.4408000000000003</c:v>
                </c:pt>
                <c:pt idx="10">
                  <c:v>4.6740000000000004</c:v>
                </c:pt>
                <c:pt idx="11">
                  <c:v>4.7611999999999997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3C-49FC-B4BE-EC66E12FDB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41338504"/>
        <c:axId val="841337192"/>
        <c:extLst>
          <c:ext xmlns:c15="http://schemas.microsoft.com/office/drawing/2012/chart" uri="{02D57815-91ED-43cb-92C2-25804820EDAC}">
            <c15:filteredBarSeries>
              <c15:ser>
                <c:idx val="2"/>
                <c:order val="1"/>
                <c:spPr>
                  <a:solidFill>
                    <a:srgbClr val="004687"/>
                  </a:solidFill>
                  <a:ln>
                    <a:noFill/>
                  </a:ln>
                  <a:effectLst/>
                </c:spPr>
                <c:invertIfNegative val="0"/>
                <c:dLbls>
                  <c:delete val="1"/>
                </c:dLbls>
                <c:val>
                  <c:numRef>
                    <c:extLst>
                      <c:ext uri="{02D57815-91ED-43cb-92C2-25804820EDAC}">
                        <c15:formulaRef>
                          <c15:sqref>'10'!$B$4:$B$15</c15:sqref>
                        </c15:formulaRef>
                      </c:ext>
                    </c:extLst>
                    <c:numCache>
                      <c:formatCode>0.0</c:formatCode>
                      <c:ptCount val="12"/>
                      <c:pt idx="0">
                        <c:v>4.6010999999999997</c:v>
                      </c:pt>
                      <c:pt idx="1">
                        <c:v>4.3803000000000001</c:v>
                      </c:pt>
                      <c:pt idx="2">
                        <c:v>4.4813999999999998</c:v>
                      </c:pt>
                      <c:pt idx="3">
                        <c:v>4.5292000000000003</c:v>
                      </c:pt>
                      <c:pt idx="4">
                        <c:v>4.8148999999999997</c:v>
                      </c:pt>
                      <c:pt idx="5">
                        <c:v>5.1228999999999996</c:v>
                      </c:pt>
                      <c:pt idx="6">
                        <c:v>5.9363000000000001</c:v>
                      </c:pt>
                      <c:pt idx="7">
                        <c:v>5.2043999999999997</c:v>
                      </c:pt>
                      <c:pt idx="8">
                        <c:v>4.2351999999999999</c:v>
                      </c:pt>
                      <c:pt idx="9">
                        <c:v>4.4408000000000003</c:v>
                      </c:pt>
                      <c:pt idx="10">
                        <c:v>4.6740000000000004</c:v>
                      </c:pt>
                      <c:pt idx="11">
                        <c:v>4.7611999999999997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123C-49FC-B4BE-EC66E12FDB06}"/>
                  </c:ext>
                </c:extLst>
              </c15:ser>
            </c15:filteredBarSeries>
            <c15:filteredBarSeries>
              <c15:ser>
                <c:idx val="3"/>
                <c:order val="2"/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endParaRPr lang="sv-SE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'10'!$C$4:$C$15</c15:sqref>
                        </c15:formulaRef>
                      </c:ext>
                    </c:extLst>
                    <c:numCache>
                      <c:formatCode>0.0</c:formatCode>
                      <c:ptCount val="12"/>
                      <c:pt idx="0">
                        <c:v>7.8973000000000004</c:v>
                      </c:pt>
                      <c:pt idx="1">
                        <c:v>7.4665999999999997</c:v>
                      </c:pt>
                      <c:pt idx="2">
                        <c:v>7.9196999999999997</c:v>
                      </c:pt>
                      <c:pt idx="3">
                        <c:v>8.5925999999999991</c:v>
                      </c:pt>
                      <c:pt idx="4">
                        <c:v>8.048</c:v>
                      </c:pt>
                      <c:pt idx="5">
                        <c:v>8.4382000000000001</c:v>
                      </c:pt>
                      <c:pt idx="6">
                        <c:v>8.3941999999999997</c:v>
                      </c:pt>
                      <c:pt idx="7">
                        <c:v>8.3353000000000002</c:v>
                      </c:pt>
                      <c:pt idx="8">
                        <c:v>7.4863999999999997</c:v>
                      </c:pt>
                      <c:pt idx="9">
                        <c:v>7.6451000000000002</c:v>
                      </c:pt>
                      <c:pt idx="10">
                        <c:v>7.7526999999999999</c:v>
                      </c:pt>
                      <c:pt idx="11">
                        <c:v>8.9109999999999996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123C-49FC-B4BE-EC66E12FDB06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4"/>
          <c:order val="3"/>
          <c:tx>
            <c:strRef>
              <c:f>'10'!$D$3</c:f>
              <c:strCache>
                <c:ptCount val="1"/>
                <c:pt idx="0">
                  <c:v>Konsumtion centiliter ren (100%) alkohol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strRef>
              <c:f>'10'!$A$4:$A$15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'10'!$D$4:$D$15</c:f>
              <c:numCache>
                <c:formatCode>0</c:formatCode>
                <c:ptCount val="12"/>
                <c:pt idx="0">
                  <c:v>34.475666231237021</c:v>
                </c:pt>
                <c:pt idx="1">
                  <c:v>31.423608275913818</c:v>
                </c:pt>
                <c:pt idx="2">
                  <c:v>34.242813138392954</c:v>
                </c:pt>
                <c:pt idx="3">
                  <c:v>37.77907382936602</c:v>
                </c:pt>
                <c:pt idx="4">
                  <c:v>39.195336550399738</c:v>
                </c:pt>
                <c:pt idx="5">
                  <c:v>41.924913990506091</c:v>
                </c:pt>
                <c:pt idx="6">
                  <c:v>49.843012529900498</c:v>
                </c:pt>
                <c:pt idx="7">
                  <c:v>42.473858091753918</c:v>
                </c:pt>
                <c:pt idx="8">
                  <c:v>30.048038592122055</c:v>
                </c:pt>
                <c:pt idx="9">
                  <c:v>31.385251895597193</c:v>
                </c:pt>
                <c:pt idx="10">
                  <c:v>35.953383374525274</c:v>
                </c:pt>
                <c:pt idx="11">
                  <c:v>39.715795160371364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3C-49FC-B4BE-EC66E12FD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033392"/>
        <c:axId val="105703231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  <c:max val="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sz="1000"/>
                  <a:t>Antal</a:t>
                </a:r>
              </a:p>
            </c:rich>
          </c:tx>
          <c:layout>
            <c:manualLayout>
              <c:xMode val="edge"/>
              <c:yMode val="edge"/>
              <c:x val="9.2445467410561515E-3"/>
              <c:y val="5.768461971706551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  <c:majorUnit val="2"/>
      </c:valAx>
      <c:valAx>
        <c:axId val="1057032312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sz="1000"/>
                  <a:t>Centiliter</a:t>
                </a:r>
              </a:p>
            </c:rich>
          </c:tx>
          <c:layout>
            <c:manualLayout>
              <c:xMode val="edge"/>
              <c:yMode val="edge"/>
              <c:x val="0.93812450166115224"/>
              <c:y val="6.100584201168402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057033392"/>
        <c:crosses val="max"/>
        <c:crossBetween val="between"/>
      </c:valAx>
      <c:catAx>
        <c:axId val="1057033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57032312"/>
        <c:crosses val="autoZero"/>
        <c:auto val="1"/>
        <c:lblAlgn val="ctr"/>
        <c:lblOffset val="100"/>
        <c:noMultiLvlLbl val="0"/>
      </c:cat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9384388184150092E-2"/>
          <c:y val="0.2088580579913191"/>
          <c:w val="0.92005999544110684"/>
          <c:h val="0.633903895144415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'11'!$A$5</c:f>
              <c:strCache>
                <c:ptCount val="1"/>
                <c:pt idx="0">
                  <c:v>A Storstäder och storstadsnära kommuner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'11'!$B$3:$E$4</c:f>
              <c:multiLvlStrCache>
                <c:ptCount val="4"/>
                <c:lvl>
                  <c:pt idx="0">
                    <c:v>2005/06</c:v>
                  </c:pt>
                  <c:pt idx="1">
                    <c:v>2022/23</c:v>
                  </c:pt>
                  <c:pt idx="2">
                    <c:v>2005/06</c:v>
                  </c:pt>
                  <c:pt idx="3">
                    <c:v>2022/23</c:v>
                  </c:pt>
                </c:lvl>
                <c:lvl>
                  <c:pt idx="0">
                    <c:v>Antal dryckestillfällen senaste 30 dagarna</c:v>
                  </c:pt>
                  <c:pt idx="2">
                    <c:v>Årskonsumtion (liter)</c:v>
                  </c:pt>
                </c:lvl>
              </c:multiLvlStrCache>
            </c:multiLvlStrRef>
          </c:cat>
          <c:val>
            <c:numRef>
              <c:f>'11'!$B$5:$E$5</c:f>
              <c:numCache>
                <c:formatCode>0.0</c:formatCode>
                <c:ptCount val="4"/>
                <c:pt idx="0">
                  <c:v>6.3991107096307074</c:v>
                </c:pt>
                <c:pt idx="1">
                  <c:v>5.4977192769513223</c:v>
                </c:pt>
                <c:pt idx="2">
                  <c:v>5.506011527429834</c:v>
                </c:pt>
                <c:pt idx="3">
                  <c:v>5.007806269012141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6F-499F-987A-7DCBB0968860}"/>
            </c:ext>
          </c:extLst>
        </c:ser>
        <c:ser>
          <c:idx val="1"/>
          <c:order val="1"/>
          <c:tx>
            <c:strRef>
              <c:f>'11'!$A$6</c:f>
              <c:strCache>
                <c:ptCount val="1"/>
                <c:pt idx="0">
                  <c:v>B Större städer och kommuner nära större städer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'11'!$B$3:$E$4</c:f>
              <c:multiLvlStrCache>
                <c:ptCount val="4"/>
                <c:lvl>
                  <c:pt idx="0">
                    <c:v>2005/06</c:v>
                  </c:pt>
                  <c:pt idx="1">
                    <c:v>2022/23</c:v>
                  </c:pt>
                  <c:pt idx="2">
                    <c:v>2005/06</c:v>
                  </c:pt>
                  <c:pt idx="3">
                    <c:v>2022/23</c:v>
                  </c:pt>
                </c:lvl>
                <c:lvl>
                  <c:pt idx="0">
                    <c:v>Antal dryckestillfällen senaste 30 dagarna</c:v>
                  </c:pt>
                  <c:pt idx="2">
                    <c:v>Årskonsumtion (liter)</c:v>
                  </c:pt>
                </c:lvl>
              </c:multiLvlStrCache>
            </c:multiLvlStrRef>
          </c:cat>
          <c:val>
            <c:numRef>
              <c:f>'11'!$B$6:$E$6</c:f>
              <c:numCache>
                <c:formatCode>0.0</c:formatCode>
                <c:ptCount val="4"/>
                <c:pt idx="0">
                  <c:v>4.8258654875124538</c:v>
                </c:pt>
                <c:pt idx="1">
                  <c:v>4.4857455572720957</c:v>
                </c:pt>
                <c:pt idx="2">
                  <c:v>4.2051263544171098</c:v>
                </c:pt>
                <c:pt idx="3">
                  <c:v>4.3031697651087741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6F-499F-987A-7DCBB0968860}"/>
            </c:ext>
          </c:extLst>
        </c:ser>
        <c:ser>
          <c:idx val="2"/>
          <c:order val="2"/>
          <c:tx>
            <c:strRef>
              <c:f>'11'!$A$7</c:f>
              <c:strCache>
                <c:ptCount val="1"/>
                <c:pt idx="0">
                  <c:v>C Mindre städer/tätorter och landsbygdskommuner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'11'!$B$3:$E$4</c:f>
              <c:multiLvlStrCache>
                <c:ptCount val="4"/>
                <c:lvl>
                  <c:pt idx="0">
                    <c:v>2005/06</c:v>
                  </c:pt>
                  <c:pt idx="1">
                    <c:v>2022/23</c:v>
                  </c:pt>
                  <c:pt idx="2">
                    <c:v>2005/06</c:v>
                  </c:pt>
                  <c:pt idx="3">
                    <c:v>2022/23</c:v>
                  </c:pt>
                </c:lvl>
                <c:lvl>
                  <c:pt idx="0">
                    <c:v>Antal dryckestillfällen senaste 30 dagarna</c:v>
                  </c:pt>
                  <c:pt idx="2">
                    <c:v>Årskonsumtion (liter)</c:v>
                  </c:pt>
                </c:lvl>
              </c:multiLvlStrCache>
            </c:multiLvlStrRef>
          </c:cat>
          <c:val>
            <c:numRef>
              <c:f>'11'!$B$7:$E$7</c:f>
              <c:numCache>
                <c:formatCode>0.0</c:formatCode>
                <c:ptCount val="4"/>
                <c:pt idx="0">
                  <c:v>4.4180164703663038</c:v>
                </c:pt>
                <c:pt idx="1">
                  <c:v>4.2906361867978049</c:v>
                </c:pt>
                <c:pt idx="2">
                  <c:v>4.0074193679307761</c:v>
                </c:pt>
                <c:pt idx="3">
                  <c:v>4.1022052955178099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6F-499F-987A-7DCBB09688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 sz="1000"/>
                  <a:t>Antal tillfällen/</a:t>
                </a:r>
              </a:p>
              <a:p>
                <a:pPr>
                  <a:defRPr sz="1000"/>
                </a:pPr>
                <a:r>
                  <a:rPr lang="sv-SE" sz="1000"/>
                  <a:t>Liter alkohol</a:t>
                </a:r>
              </a:p>
            </c:rich>
          </c:tx>
          <c:layout>
            <c:manualLayout>
              <c:xMode val="edge"/>
              <c:yMode val="edge"/>
              <c:x val="0"/>
              <c:y val="7.798313147717264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6357467514653653"/>
          <c:y val="1.4968139501496398E-2"/>
          <c:w val="0.33305290328357018"/>
          <c:h val="0.1622095835496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0.1489585156022164"/>
          <c:w val="0.89850459317585296"/>
          <c:h val="0.7664274924979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'12'!$B$3</c:f>
              <c:strCache>
                <c:ptCount val="1"/>
                <c:pt idx="0">
                  <c:v>17–29 år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'12'!$A$4:$A$5</c:f>
              <c:strCache>
                <c:ptCount val="2"/>
                <c:pt idx="0">
                  <c:v>Ej alkoholkonsument (n=4 055)</c:v>
                </c:pt>
                <c:pt idx="1">
                  <c:v>Alkoholkonsument (n=12 905)</c:v>
                </c:pt>
              </c:strCache>
            </c:strRef>
          </c:cat>
          <c:val>
            <c:numRef>
              <c:f>'12'!$B$4:$B$5</c:f>
              <c:numCache>
                <c:formatCode>0</c:formatCode>
                <c:ptCount val="2"/>
                <c:pt idx="0">
                  <c:v>17.861523472484699</c:v>
                </c:pt>
                <c:pt idx="1">
                  <c:v>56.839261251088502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1C-4D3C-A193-0A1CF653C6EA}"/>
            </c:ext>
          </c:extLst>
        </c:ser>
        <c:ser>
          <c:idx val="1"/>
          <c:order val="1"/>
          <c:tx>
            <c:strRef>
              <c:f>'12'!$C$3</c:f>
              <c:strCache>
                <c:ptCount val="1"/>
                <c:pt idx="0">
                  <c:v>30–49 år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'12'!$A$4:$A$5</c:f>
              <c:strCache>
                <c:ptCount val="2"/>
                <c:pt idx="0">
                  <c:v>Ej alkoholkonsument (n=4 055)</c:v>
                </c:pt>
                <c:pt idx="1">
                  <c:v>Alkoholkonsument (n=12 905)</c:v>
                </c:pt>
              </c:strCache>
            </c:strRef>
          </c:cat>
          <c:val>
            <c:numRef>
              <c:f>'12'!$C$4:$C$5</c:f>
              <c:numCache>
                <c:formatCode>0</c:formatCode>
                <c:ptCount val="2"/>
                <c:pt idx="0">
                  <c:v>19.5526689725904</c:v>
                </c:pt>
                <c:pt idx="1">
                  <c:v>37.677466425001697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1C-4D3C-A193-0A1CF653C6EA}"/>
            </c:ext>
          </c:extLst>
        </c:ser>
        <c:ser>
          <c:idx val="2"/>
          <c:order val="2"/>
          <c:tx>
            <c:strRef>
              <c:f>'12'!$D$3</c:f>
              <c:strCache>
                <c:ptCount val="1"/>
                <c:pt idx="0">
                  <c:v>50–64 år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'12'!$A$4:$A$5</c:f>
              <c:strCache>
                <c:ptCount val="2"/>
                <c:pt idx="0">
                  <c:v>Ej alkoholkonsument (n=4 055)</c:v>
                </c:pt>
                <c:pt idx="1">
                  <c:v>Alkoholkonsument (n=12 905)</c:v>
                </c:pt>
              </c:strCache>
            </c:strRef>
          </c:cat>
          <c:val>
            <c:numRef>
              <c:f>'12'!$D$4:$D$5</c:f>
              <c:numCache>
                <c:formatCode>0</c:formatCode>
                <c:ptCount val="2"/>
                <c:pt idx="0">
                  <c:v>25.239396094868798</c:v>
                </c:pt>
                <c:pt idx="1">
                  <c:v>27.849112463225001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1C-4D3C-A193-0A1CF653C6EA}"/>
            </c:ext>
          </c:extLst>
        </c:ser>
        <c:ser>
          <c:idx val="3"/>
          <c:order val="3"/>
          <c:tx>
            <c:strRef>
              <c:f>'12'!$E$3</c:f>
              <c:strCache>
                <c:ptCount val="1"/>
                <c:pt idx="0">
                  <c:v>65–84 år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'12'!$A$4:$A$5</c:f>
              <c:strCache>
                <c:ptCount val="2"/>
                <c:pt idx="0">
                  <c:v>Ej alkoholkonsument (n=4 055)</c:v>
                </c:pt>
                <c:pt idx="1">
                  <c:v>Alkoholkonsument (n=12 905)</c:v>
                </c:pt>
              </c:strCache>
            </c:strRef>
          </c:cat>
          <c:val>
            <c:numRef>
              <c:f>'12'!$E$4:$E$5</c:f>
              <c:numCache>
                <c:formatCode>0</c:formatCode>
                <c:ptCount val="2"/>
                <c:pt idx="0">
                  <c:v>14.004962629108601</c:v>
                </c:pt>
                <c:pt idx="1">
                  <c:v>17.326377197436301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1C-4D3C-A193-0A1CF653C6EA}"/>
            </c:ext>
          </c:extLst>
        </c:ser>
        <c:ser>
          <c:idx val="4"/>
          <c:order val="4"/>
          <c:tx>
            <c:strRef>
              <c:f>'12'!$F$3</c:f>
              <c:strCache>
                <c:ptCount val="1"/>
                <c:pt idx="0">
                  <c:v>Alla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'12'!$A$4:$A$5</c:f>
              <c:strCache>
                <c:ptCount val="2"/>
                <c:pt idx="0">
                  <c:v>Ej alkoholkonsument (n=4 055)</c:v>
                </c:pt>
                <c:pt idx="1">
                  <c:v>Alkoholkonsument (n=12 905)</c:v>
                </c:pt>
              </c:strCache>
            </c:strRef>
          </c:cat>
          <c:val>
            <c:numRef>
              <c:f>'12'!$F$4:$F$5</c:f>
              <c:numCache>
                <c:formatCode>0</c:formatCode>
                <c:ptCount val="2"/>
                <c:pt idx="0">
                  <c:v>19.093634530476901</c:v>
                </c:pt>
                <c:pt idx="1">
                  <c:v>33.782848835464399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1C-4D3C-A193-0A1CF653C6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  <c:max val="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 dirty="0" err="1"/>
                  <a:t>Procent</a:t>
                </a:r>
                <a:endParaRPr lang="en-US" sz="1000" dirty="0"/>
              </a:p>
            </c:rich>
          </c:tx>
          <c:layout>
            <c:manualLayout>
              <c:xMode val="edge"/>
              <c:yMode val="edge"/>
              <c:x val="2.4266935195272395E-2"/>
              <c:y val="5.261013130721914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  <c:majorUnit val="25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4403403987E-2"/>
          <c:y val="0.14260224618664036"/>
          <c:w val="0.89850459317585296"/>
          <c:h val="0.732250855897579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'13'!$B$3</c:f>
              <c:strCache>
                <c:ptCount val="1"/>
                <c:pt idx="0">
                  <c:v>Ej alkoholkonsument (n=4 055)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'13'!$A$4:$A$9</c:f>
              <c:strCache>
                <c:ptCount val="6"/>
                <c:pt idx="0">
                  <c:v>E-cigaretter</c:v>
                </c:pt>
                <c:pt idx="1">
                  <c:v>Minst två nikotinprodukter</c:v>
                </c:pt>
                <c:pt idx="2">
                  <c:v>Vitt snus</c:v>
                </c:pt>
                <c:pt idx="3">
                  <c:v>Cigaretter</c:v>
                </c:pt>
                <c:pt idx="4">
                  <c:v>Snus, totalt</c:v>
                </c:pt>
                <c:pt idx="5">
                  <c:v>Nikotin dagligen</c:v>
                </c:pt>
              </c:strCache>
              <c:extLst/>
            </c:strRef>
          </c:cat>
          <c:val>
            <c:numRef>
              <c:f>'13'!$B$4:$B$9</c:f>
              <c:numCache>
                <c:formatCode>0</c:formatCode>
                <c:ptCount val="6"/>
                <c:pt idx="0">
                  <c:v>3.1794049730364802</c:v>
                </c:pt>
                <c:pt idx="1">
                  <c:v>3.5912752878447001</c:v>
                </c:pt>
                <c:pt idx="2">
                  <c:v>4.7299104724963801</c:v>
                </c:pt>
                <c:pt idx="3">
                  <c:v>8.9339412961617697</c:v>
                </c:pt>
                <c:pt idx="4">
                  <c:v>11.3196224885993</c:v>
                </c:pt>
                <c:pt idx="5">
                  <c:v>15.2705067939795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348A-4E2D-9A1C-96A4E32E1B65}"/>
            </c:ext>
          </c:extLst>
        </c:ser>
        <c:ser>
          <c:idx val="1"/>
          <c:order val="1"/>
          <c:tx>
            <c:strRef>
              <c:f>'13'!$C$3</c:f>
              <c:strCache>
                <c:ptCount val="1"/>
                <c:pt idx="0">
                  <c:v>Alkoholkonsument (n=12 905)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'13'!$A$4:$A$9</c:f>
              <c:strCache>
                <c:ptCount val="6"/>
                <c:pt idx="0">
                  <c:v>E-cigaretter</c:v>
                </c:pt>
                <c:pt idx="1">
                  <c:v>Minst två nikotinprodukter</c:v>
                </c:pt>
                <c:pt idx="2">
                  <c:v>Vitt snus</c:v>
                </c:pt>
                <c:pt idx="3">
                  <c:v>Cigaretter</c:v>
                </c:pt>
                <c:pt idx="4">
                  <c:v>Snus, totalt</c:v>
                </c:pt>
                <c:pt idx="5">
                  <c:v>Nikotin dagligen</c:v>
                </c:pt>
              </c:strCache>
              <c:extLst/>
            </c:strRef>
          </c:cat>
          <c:val>
            <c:numRef>
              <c:f>'13'!$C$4:$C$9</c:f>
              <c:numCache>
                <c:formatCode>0</c:formatCode>
                <c:ptCount val="6"/>
                <c:pt idx="0">
                  <c:v>5.2239847021759704</c:v>
                </c:pt>
                <c:pt idx="1">
                  <c:v>7.9301599042761604</c:v>
                </c:pt>
                <c:pt idx="2">
                  <c:v>11.575090495778101</c:v>
                </c:pt>
                <c:pt idx="3">
                  <c:v>12.922221679687301</c:v>
                </c:pt>
                <c:pt idx="4">
                  <c:v>25.330259679072</c:v>
                </c:pt>
                <c:pt idx="5">
                  <c:v>25.690440926508899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348A-4E2D-9A1C-96A4E32E1B65}"/>
            </c:ext>
          </c:extLst>
        </c:ser>
        <c:ser>
          <c:idx val="2"/>
          <c:order val="2"/>
          <c:tx>
            <c:strRef>
              <c:f>'13'!$D$3</c:f>
              <c:strCache>
                <c:ptCount val="1"/>
                <c:pt idx="0">
                  <c:v>Intensivkonsument  av alkohol (n=4 505)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'13'!$A$4:$A$9</c:f>
              <c:strCache>
                <c:ptCount val="6"/>
                <c:pt idx="0">
                  <c:v>E-cigaretter</c:v>
                </c:pt>
                <c:pt idx="1">
                  <c:v>Minst två nikotinprodukter</c:v>
                </c:pt>
                <c:pt idx="2">
                  <c:v>Vitt snus</c:v>
                </c:pt>
                <c:pt idx="3">
                  <c:v>Cigaretter</c:v>
                </c:pt>
                <c:pt idx="4">
                  <c:v>Snus, totalt</c:v>
                </c:pt>
                <c:pt idx="5">
                  <c:v>Nikotin dagligen</c:v>
                </c:pt>
              </c:strCache>
              <c:extLst/>
            </c:strRef>
          </c:cat>
          <c:val>
            <c:numRef>
              <c:f>'13'!$D$4:$D$9</c:f>
              <c:numCache>
                <c:formatCode>0</c:formatCode>
                <c:ptCount val="6"/>
                <c:pt idx="0">
                  <c:v>9.0402896912612505</c:v>
                </c:pt>
                <c:pt idx="1">
                  <c:v>14.422294899363299</c:v>
                </c:pt>
                <c:pt idx="2">
                  <c:v>18.721440346686801</c:v>
                </c:pt>
                <c:pt idx="3">
                  <c:v>19.800885725571899</c:v>
                </c:pt>
                <c:pt idx="4">
                  <c:v>39.243811858284502</c:v>
                </c:pt>
                <c:pt idx="5">
                  <c:v>36.992098773518599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348A-4E2D-9A1C-96A4E32E1B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/>
                  <a:t>Procent</a:t>
                </a:r>
              </a:p>
            </c:rich>
          </c:tx>
          <c:layout>
            <c:manualLayout>
              <c:xMode val="edge"/>
              <c:yMode val="edge"/>
              <c:x val="2.9888682309194888E-2"/>
              <c:y val="4.577471042647676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  <c:majorUnit val="10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67126588653212E-2"/>
          <c:y val="0.1386897866621962"/>
          <c:w val="0.93046562362930429"/>
          <c:h val="0.78011387862757009"/>
        </c:manualLayout>
      </c:layout>
      <c:lineChart>
        <c:grouping val="standard"/>
        <c:varyColors val="0"/>
        <c:ser>
          <c:idx val="0"/>
          <c:order val="0"/>
          <c:tx>
            <c:strRef>
              <c:f>'14'!$B$3</c:f>
              <c:strCache>
                <c:ptCount val="1"/>
                <c:pt idx="0">
                  <c:v>Cigaretter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strRef>
              <c:f>'14'!$A$4:$A$14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'14'!$B$4:$B$14</c:f>
              <c:numCache>
                <c:formatCode>0</c:formatCode>
                <c:ptCount val="11"/>
                <c:pt idx="0">
                  <c:v>8.9339412961618194</c:v>
                </c:pt>
                <c:pt idx="1">
                  <c:v>8.4043567652121105</c:v>
                </c:pt>
                <c:pt idx="2">
                  <c:v>9.0604735923965105</c:v>
                </c:pt>
                <c:pt idx="3">
                  <c:v>10.942003390656501</c:v>
                </c:pt>
                <c:pt idx="4">
                  <c:v>8.5909891442586499</c:v>
                </c:pt>
                <c:pt idx="5">
                  <c:v>9.9423870087362296</c:v>
                </c:pt>
                <c:pt idx="6">
                  <c:v>12.241660101193901</c:v>
                </c:pt>
                <c:pt idx="7">
                  <c:v>13.0479561094144</c:v>
                </c:pt>
                <c:pt idx="8">
                  <c:v>12.807565217803999</c:v>
                </c:pt>
                <c:pt idx="9">
                  <c:v>16.823810192636198</c:v>
                </c:pt>
                <c:pt idx="10">
                  <c:v>26.162215095479102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96-4B98-9FA1-C6B746E30014}"/>
            </c:ext>
          </c:extLst>
        </c:ser>
        <c:ser>
          <c:idx val="1"/>
          <c:order val="1"/>
          <c:tx>
            <c:strRef>
              <c:f>'14'!$C$3</c:f>
              <c:strCache>
                <c:ptCount val="1"/>
                <c:pt idx="0">
                  <c:v>E-cigaretter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strRef>
              <c:f>'14'!$A$4:$A$14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'14'!$C$4:$C$14</c:f>
              <c:numCache>
                <c:formatCode>0</c:formatCode>
                <c:ptCount val="11"/>
                <c:pt idx="0">
                  <c:v>3.1794049730365002</c:v>
                </c:pt>
                <c:pt idx="1">
                  <c:v>3.1280932938730399</c:v>
                </c:pt>
                <c:pt idx="2">
                  <c:v>3.8942877648112399</c:v>
                </c:pt>
                <c:pt idx="3">
                  <c:v>2.7310897061633801</c:v>
                </c:pt>
                <c:pt idx="4">
                  <c:v>4.4312488304122102</c:v>
                </c:pt>
                <c:pt idx="5">
                  <c:v>4.2420158365249003</c:v>
                </c:pt>
                <c:pt idx="6">
                  <c:v>4.3511347085405996</c:v>
                </c:pt>
                <c:pt idx="7">
                  <c:v>4.4695992165821004</c:v>
                </c:pt>
                <c:pt idx="8">
                  <c:v>5.9343164545332598</c:v>
                </c:pt>
                <c:pt idx="9">
                  <c:v>8.1827266328835702</c:v>
                </c:pt>
                <c:pt idx="10">
                  <c:v>10.404409307013699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96-4B98-9FA1-C6B746E30014}"/>
            </c:ext>
          </c:extLst>
        </c:ser>
        <c:ser>
          <c:idx val="2"/>
          <c:order val="2"/>
          <c:tx>
            <c:strRef>
              <c:f>'14'!$D$3</c:f>
              <c:strCache>
                <c:ptCount val="1"/>
                <c:pt idx="0">
                  <c:v>Vitt snus</c:v>
                </c:pt>
              </c:strCache>
            </c:strRef>
          </c:tx>
          <c:spPr>
            <a:ln w="28575" cap="rnd">
              <a:solidFill>
                <a:srgbClr val="9CD0E2"/>
              </a:solidFill>
              <a:round/>
            </a:ln>
            <a:effectLst/>
          </c:spPr>
          <c:marker>
            <c:symbol val="none"/>
          </c:marker>
          <c:cat>
            <c:strRef>
              <c:f>'14'!$A$4:$A$14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'14'!$D$4:$D$14</c:f>
              <c:numCache>
                <c:formatCode>0</c:formatCode>
                <c:ptCount val="11"/>
                <c:pt idx="0">
                  <c:v>4.72991047249642</c:v>
                </c:pt>
                <c:pt idx="1">
                  <c:v>7.0469377935154096</c:v>
                </c:pt>
                <c:pt idx="2">
                  <c:v>7.4425780388453102</c:v>
                </c:pt>
                <c:pt idx="3">
                  <c:v>8.8968785518457292</c:v>
                </c:pt>
                <c:pt idx="4">
                  <c:v>9.3122306527945895</c:v>
                </c:pt>
                <c:pt idx="5">
                  <c:v>10.0750671721226</c:v>
                </c:pt>
                <c:pt idx="6">
                  <c:v>11.474990023037501</c:v>
                </c:pt>
                <c:pt idx="7">
                  <c:v>11.181094388215801</c:v>
                </c:pt>
                <c:pt idx="8">
                  <c:v>13.7332917382794</c:v>
                </c:pt>
                <c:pt idx="9">
                  <c:v>15.4933266055601</c:v>
                </c:pt>
                <c:pt idx="10">
                  <c:v>20.378311057969601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96-4B98-9FA1-C6B746E30014}"/>
            </c:ext>
          </c:extLst>
        </c:ser>
        <c:ser>
          <c:idx val="3"/>
          <c:order val="3"/>
          <c:tx>
            <c:strRef>
              <c:f>'14'!$E$3</c:f>
              <c:strCache>
                <c:ptCount val="1"/>
                <c:pt idx="0">
                  <c:v>Snus, totalt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strRef>
              <c:f>'14'!$A$4:$A$14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'14'!$E$4:$E$14</c:f>
              <c:numCache>
                <c:formatCode>0</c:formatCode>
                <c:ptCount val="11"/>
                <c:pt idx="0">
                  <c:v>11.3196224885993</c:v>
                </c:pt>
                <c:pt idx="1">
                  <c:v>13.2228984783748</c:v>
                </c:pt>
                <c:pt idx="2">
                  <c:v>15.615529095049601</c:v>
                </c:pt>
                <c:pt idx="3">
                  <c:v>17.775351575808099</c:v>
                </c:pt>
                <c:pt idx="4">
                  <c:v>19.236049482139801</c:v>
                </c:pt>
                <c:pt idx="5">
                  <c:v>22.186394829922801</c:v>
                </c:pt>
                <c:pt idx="6">
                  <c:v>25.4125377513855</c:v>
                </c:pt>
                <c:pt idx="7">
                  <c:v>25.942095903253101</c:v>
                </c:pt>
                <c:pt idx="8">
                  <c:v>30.397540179540801</c:v>
                </c:pt>
                <c:pt idx="9">
                  <c:v>36.952709486621998</c:v>
                </c:pt>
                <c:pt idx="10">
                  <c:v>45.0782724173541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A96-4B98-9FA1-C6B746E30014}"/>
            </c:ext>
          </c:extLst>
        </c:ser>
        <c:ser>
          <c:idx val="4"/>
          <c:order val="4"/>
          <c:tx>
            <c:strRef>
              <c:f>'14'!$G$3</c:f>
              <c:strCache>
                <c:ptCount val="1"/>
                <c:pt idx="0">
                  <c:v>Minst två nikotinprod.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strRef>
              <c:f>'14'!$A$4:$A$14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'14'!$G$4:$G$14</c:f>
              <c:numCache>
                <c:formatCode>0</c:formatCode>
                <c:ptCount val="11"/>
                <c:pt idx="0">
                  <c:v>3.5912752878447298</c:v>
                </c:pt>
                <c:pt idx="1">
                  <c:v>3.7016614456067298</c:v>
                </c:pt>
                <c:pt idx="2">
                  <c:v>4.3195205360508604</c:v>
                </c:pt>
                <c:pt idx="3">
                  <c:v>3.7972220205637299</c:v>
                </c:pt>
                <c:pt idx="4">
                  <c:v>5.0305825757280598</c:v>
                </c:pt>
                <c:pt idx="5">
                  <c:v>6.5740845112998301</c:v>
                </c:pt>
                <c:pt idx="6">
                  <c:v>6.1942602148943697</c:v>
                </c:pt>
                <c:pt idx="7">
                  <c:v>7.5517078088884304</c:v>
                </c:pt>
                <c:pt idx="8">
                  <c:v>7.5844113037376397</c:v>
                </c:pt>
                <c:pt idx="9">
                  <c:v>12.6564740150957</c:v>
                </c:pt>
                <c:pt idx="10">
                  <c:v>20.697671391455199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A96-4B98-9FA1-C6B746E30014}"/>
            </c:ext>
          </c:extLst>
        </c:ser>
        <c:ser>
          <c:idx val="5"/>
          <c:order val="5"/>
          <c:tx>
            <c:strRef>
              <c:f>'14'!$F$3</c:f>
              <c:strCache>
                <c:ptCount val="1"/>
                <c:pt idx="0">
                  <c:v>Någon nikotinprodukt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'14'!$A$4:$A$14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'14'!$F$4:$F$14</c:f>
              <c:numCache>
                <c:formatCode>0</c:formatCode>
                <c:ptCount val="11"/>
                <c:pt idx="0">
                  <c:v>19.0936345304771</c:v>
                </c:pt>
                <c:pt idx="1">
                  <c:v>19.941932683940902</c:v>
                </c:pt>
                <c:pt idx="2">
                  <c:v>23.273014125167698</c:v>
                </c:pt>
                <c:pt idx="3">
                  <c:v>26.722070796620802</c:v>
                </c:pt>
                <c:pt idx="4">
                  <c:v>26.414015685029</c:v>
                </c:pt>
                <c:pt idx="5">
                  <c:v>28.5073968963016</c:v>
                </c:pt>
                <c:pt idx="6">
                  <c:v>34.344459833477799</c:v>
                </c:pt>
                <c:pt idx="7">
                  <c:v>34.726720069638503</c:v>
                </c:pt>
                <c:pt idx="8">
                  <c:v>39.513695229461199</c:v>
                </c:pt>
                <c:pt idx="9">
                  <c:v>46.748367650717398</c:v>
                </c:pt>
                <c:pt idx="10">
                  <c:v>55.954632248233899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A96-4B98-9FA1-C6B746E30014}"/>
            </c:ext>
          </c:extLst>
        </c:ser>
        <c:ser>
          <c:idx val="6"/>
          <c:order val="6"/>
          <c:tx>
            <c:strRef>
              <c:f>'14'!$H$3</c:f>
              <c:strCache>
                <c:ptCount val="1"/>
                <c:pt idx="0">
                  <c:v>Nikotin dagligen</c:v>
                </c:pt>
              </c:strCache>
            </c:strRef>
          </c:tx>
          <c:spPr>
            <a:ln w="28575" cap="rnd">
              <a:solidFill>
                <a:srgbClr val="BFBFBF"/>
              </a:solidFill>
              <a:round/>
            </a:ln>
            <a:effectLst/>
          </c:spPr>
          <c:marker>
            <c:symbol val="none"/>
          </c:marker>
          <c:cat>
            <c:strRef>
              <c:f>'14'!$A$4:$A$14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'14'!$H$4:$H$14</c:f>
              <c:numCache>
                <c:formatCode>0</c:formatCode>
                <c:ptCount val="11"/>
                <c:pt idx="0">
                  <c:v>15.2705067939796</c:v>
                </c:pt>
                <c:pt idx="1">
                  <c:v>15.63878731762</c:v>
                </c:pt>
                <c:pt idx="2">
                  <c:v>18.717290776776402</c:v>
                </c:pt>
                <c:pt idx="3">
                  <c:v>22.026252329667201</c:v>
                </c:pt>
                <c:pt idx="4">
                  <c:v>20.0937414659961</c:v>
                </c:pt>
                <c:pt idx="5">
                  <c:v>20.453916927351202</c:v>
                </c:pt>
                <c:pt idx="6">
                  <c:v>25.791270786458501</c:v>
                </c:pt>
                <c:pt idx="7">
                  <c:v>26.677004084979998</c:v>
                </c:pt>
                <c:pt idx="8">
                  <c:v>27.382425313807399</c:v>
                </c:pt>
                <c:pt idx="9">
                  <c:v>34.733021487933797</c:v>
                </c:pt>
                <c:pt idx="10">
                  <c:v>43.809558270866098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A96-4B98-9FA1-C6B746E300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1"/>
        <c:minorUnit val="1"/>
      </c:dateAx>
      <c:valAx>
        <c:axId val="841337192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/>
                  <a:t>Procent</a:t>
                </a:r>
              </a:p>
            </c:rich>
          </c:tx>
          <c:layout>
            <c:manualLayout>
              <c:xMode val="edge"/>
              <c:yMode val="edge"/>
              <c:x val="1.155568342632019E-2"/>
              <c:y val="6.357213062252210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between"/>
        <c:majorUnit val="20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 rot="0"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915853500046028E-2"/>
          <c:y val="0.1386897866621962"/>
          <c:w val="0.89471111150220128"/>
          <c:h val="0.78011387862757009"/>
        </c:manualLayout>
      </c:layout>
      <c:lineChart>
        <c:grouping val="standard"/>
        <c:varyColors val="0"/>
        <c:ser>
          <c:idx val="1"/>
          <c:order val="1"/>
          <c:tx>
            <c:strRef>
              <c:f>'15'!$C$3</c:f>
              <c:strCache>
                <c:ptCount val="1"/>
                <c:pt idx="0">
                  <c:v>Cig bland samtliga (vä. y-axel)</c:v>
                </c:pt>
              </c:strCache>
            </c:strRef>
          </c:tx>
          <c:spPr>
            <a:ln w="28575" cap="rnd">
              <a:solidFill>
                <a:srgbClr val="004687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'15'!$A$4:$A$14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'15'!$C$4:$C$14</c:f>
              <c:numCache>
                <c:formatCode>0.0</c:formatCode>
                <c:ptCount val="11"/>
                <c:pt idx="0">
                  <c:v>0.70369999999999999</c:v>
                </c:pt>
                <c:pt idx="1">
                  <c:v>0.4637</c:v>
                </c:pt>
                <c:pt idx="2">
                  <c:v>0.4773</c:v>
                </c:pt>
                <c:pt idx="3">
                  <c:v>0.68759999999999999</c:v>
                </c:pt>
                <c:pt idx="4">
                  <c:v>0.4637</c:v>
                </c:pt>
                <c:pt idx="5">
                  <c:v>0.32169999999999999</c:v>
                </c:pt>
                <c:pt idx="6">
                  <c:v>0.56410000000000005</c:v>
                </c:pt>
                <c:pt idx="7">
                  <c:v>0.52549999999999997</c:v>
                </c:pt>
                <c:pt idx="8">
                  <c:v>0.51339999999999997</c:v>
                </c:pt>
                <c:pt idx="9">
                  <c:v>0.66449999999999998</c:v>
                </c:pt>
                <c:pt idx="10">
                  <c:v>1.1755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DB-44CA-9303-7C540DE3E737}"/>
            </c:ext>
          </c:extLst>
        </c:ser>
        <c:ser>
          <c:idx val="3"/>
          <c:order val="3"/>
          <c:tx>
            <c:strRef>
              <c:f>'15'!$E$3</c:f>
              <c:strCache>
                <c:ptCount val="1"/>
                <c:pt idx="0">
                  <c:v>Snus bland samtliga (vä. y-axel)</c:v>
                </c:pt>
              </c:strCache>
            </c:strRef>
          </c:tx>
          <c:spPr>
            <a:ln w="28575" cap="rnd">
              <a:solidFill>
                <a:srgbClr val="BEBC00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'15'!$A$4:$A$14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'15'!$E$4:$E$14</c:f>
              <c:numCache>
                <c:formatCode>0.0</c:formatCode>
                <c:ptCount val="11"/>
                <c:pt idx="0">
                  <c:v>0.4466</c:v>
                </c:pt>
                <c:pt idx="1">
                  <c:v>0.47749999999999998</c:v>
                </c:pt>
                <c:pt idx="2">
                  <c:v>0.53910000000000002</c:v>
                </c:pt>
                <c:pt idx="3">
                  <c:v>0.70599999999999996</c:v>
                </c:pt>
                <c:pt idx="4">
                  <c:v>0.74029999999999996</c:v>
                </c:pt>
                <c:pt idx="5">
                  <c:v>0.81910000000000005</c:v>
                </c:pt>
                <c:pt idx="6">
                  <c:v>0.89610000000000001</c:v>
                </c:pt>
                <c:pt idx="7">
                  <c:v>1.0313000000000001</c:v>
                </c:pt>
                <c:pt idx="8">
                  <c:v>1.1919999999999999</c:v>
                </c:pt>
                <c:pt idx="9">
                  <c:v>1.4537</c:v>
                </c:pt>
                <c:pt idx="10">
                  <c:v>1.7854000000000001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DB-44CA-9303-7C540DE3E7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1338504"/>
        <c:axId val="841337192"/>
      </c:lineChart>
      <c:lineChart>
        <c:grouping val="standard"/>
        <c:varyColors val="0"/>
        <c:ser>
          <c:idx val="0"/>
          <c:order val="0"/>
          <c:tx>
            <c:strRef>
              <c:f>'15'!$B$3</c:f>
              <c:strCache>
                <c:ptCount val="1"/>
                <c:pt idx="0">
                  <c:v>Cig bland rökare (hö. y-axel)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strRef>
              <c:f>'15'!$A$4:$A$14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'15'!$B$4:$B$14</c:f>
              <c:numCache>
                <c:formatCode>0</c:formatCode>
                <c:ptCount val="11"/>
                <c:pt idx="0">
                  <c:v>7.8771197846253251</c:v>
                </c:pt>
                <c:pt idx="1">
                  <c:v>5.5171758053775344</c:v>
                </c:pt>
                <c:pt idx="2">
                  <c:v>5.2674092336773235</c:v>
                </c:pt>
                <c:pt idx="3">
                  <c:v>6.283890371821645</c:v>
                </c:pt>
                <c:pt idx="4">
                  <c:v>5.3977318974945989</c:v>
                </c:pt>
                <c:pt idx="5">
                  <c:v>3.2355700145163331</c:v>
                </c:pt>
                <c:pt idx="6">
                  <c:v>4.6080389313007082</c:v>
                </c:pt>
                <c:pt idx="7">
                  <c:v>4.0274858270484417</c:v>
                </c:pt>
                <c:pt idx="8">
                  <c:v>4.0087615620052182</c:v>
                </c:pt>
                <c:pt idx="9">
                  <c:v>3.9500227515328366</c:v>
                </c:pt>
                <c:pt idx="10">
                  <c:v>4.4931421556654065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CDB-44CA-9303-7C540DE3E737}"/>
            </c:ext>
          </c:extLst>
        </c:ser>
        <c:ser>
          <c:idx val="2"/>
          <c:order val="2"/>
          <c:tx>
            <c:strRef>
              <c:f>'15'!$D$3</c:f>
              <c:strCache>
                <c:ptCount val="1"/>
                <c:pt idx="0">
                  <c:v>Snus bland snusare (hö. y-axel)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strRef>
              <c:f>'15'!$A$4:$A$14</c:f>
              <c:strCache>
                <c:ptCount val="11"/>
                <c:pt idx="0">
                  <c:v>Ej kons.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'15'!$D$4:$D$14</c:f>
              <c:numCache>
                <c:formatCode>0.0</c:formatCode>
                <c:ptCount val="11"/>
                <c:pt idx="0">
                  <c:v>4.0094325513328606</c:v>
                </c:pt>
                <c:pt idx="1">
                  <c:v>3.6775230280387161</c:v>
                </c:pt>
                <c:pt idx="2">
                  <c:v>3.6431426877287114</c:v>
                </c:pt>
                <c:pt idx="3">
                  <c:v>4.0524713923416398</c:v>
                </c:pt>
                <c:pt idx="4">
                  <c:v>4.0087106112685484</c:v>
                </c:pt>
                <c:pt idx="5">
                  <c:v>3.7338570123191395</c:v>
                </c:pt>
                <c:pt idx="6">
                  <c:v>3.6046006345728299</c:v>
                </c:pt>
                <c:pt idx="7">
                  <c:v>4.0179827778727226</c:v>
                </c:pt>
                <c:pt idx="8">
                  <c:v>3.9126969340953104</c:v>
                </c:pt>
                <c:pt idx="9">
                  <c:v>3.9813987947299538</c:v>
                </c:pt>
                <c:pt idx="10">
                  <c:v>4.0432118259638399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CDB-44CA-9303-7C540DE3E7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2914632"/>
        <c:axId val="65291175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1"/>
        <c:minorUnit val="1"/>
      </c:dateAx>
      <c:valAx>
        <c:axId val="841337192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between"/>
        <c:majorUnit val="0.4"/>
      </c:valAx>
      <c:valAx>
        <c:axId val="652911752"/>
        <c:scaling>
          <c:orientation val="minMax"/>
          <c:max val="10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652914632"/>
        <c:crosses val="max"/>
        <c:crossBetween val="between"/>
        <c:majorUnit val="2"/>
      </c:valAx>
      <c:catAx>
        <c:axId val="652914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52911752"/>
        <c:crosses val="autoZero"/>
        <c:auto val="1"/>
        <c:lblAlgn val="ctr"/>
        <c:lblOffset val="100"/>
        <c:noMultiLvlLbl val="0"/>
      </c:cat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 rot="0"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0.1489585156022164"/>
          <c:w val="0.89850459317585296"/>
          <c:h val="0.76449573554876482"/>
        </c:manualLayout>
      </c:layout>
      <c:lineChart>
        <c:grouping val="standard"/>
        <c:varyColors val="0"/>
        <c:ser>
          <c:idx val="0"/>
          <c:order val="0"/>
          <c:tx>
            <c:strRef>
              <c:f>'2'!$J$3</c:f>
              <c:strCache>
                <c:ptCount val="1"/>
                <c:pt idx="0">
                  <c:v>Män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'2'!$A$4:$A$23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'2'!$J$4:$J$23</c:f>
              <c:numCache>
                <c:formatCode>0.0</c:formatCode>
                <c:ptCount val="20"/>
                <c:pt idx="0">
                  <c:v>6.6325791837718224</c:v>
                </c:pt>
                <c:pt idx="1">
                  <c:v>6.3905828655202619</c:v>
                </c:pt>
                <c:pt idx="2">
                  <c:v>6.4451080006114569</c:v>
                </c:pt>
                <c:pt idx="3">
                  <c:v>6.2744652054689762</c:v>
                </c:pt>
                <c:pt idx="4">
                  <c:v>6.3650336623270825</c:v>
                </c:pt>
                <c:pt idx="5">
                  <c:v>6.0181233456571901</c:v>
                </c:pt>
                <c:pt idx="6">
                  <c:v>5.6627873227158467</c:v>
                </c:pt>
                <c:pt idx="7">
                  <c:v>5.6086665593405378</c:v>
                </c:pt>
                <c:pt idx="8">
                  <c:v>6.0217246605223833</c:v>
                </c:pt>
                <c:pt idx="9">
                  <c:v>5.7761534354114046</c:v>
                </c:pt>
                <c:pt idx="10">
                  <c:v>4.9561375540634671</c:v>
                </c:pt>
                <c:pt idx="11">
                  <c:v>5.2220708655917356</c:v>
                </c:pt>
                <c:pt idx="12">
                  <c:v>5.2353880046318126</c:v>
                </c:pt>
                <c:pt idx="13">
                  <c:v>5.0405083756440288</c:v>
                </c:pt>
                <c:pt idx="14">
                  <c:v>5.2888093144331556</c:v>
                </c:pt>
                <c:pt idx="15">
                  <c:v>4.8612716848940822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F8-49BB-B7AD-44F892327751}"/>
            </c:ext>
          </c:extLst>
        </c:ser>
        <c:ser>
          <c:idx val="1"/>
          <c:order val="1"/>
          <c:tx>
            <c:strRef>
              <c:f>'2'!$J$3</c:f>
              <c:strCache>
                <c:ptCount val="1"/>
                <c:pt idx="0">
                  <c:v>Män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'2'!$A$4:$A$23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'2'!$K$4:$K$23</c:f>
              <c:numCache>
                <c:formatCode>General</c:formatCode>
                <c:ptCount val="20"/>
                <c:pt idx="15" formatCode="0.0">
                  <c:v>5.8019999999999996</c:v>
                </c:pt>
                <c:pt idx="16" formatCode="0.0">
                  <c:v>5.440552734909927</c:v>
                </c:pt>
                <c:pt idx="17" formatCode="0.0">
                  <c:v>5.6280000000000001</c:v>
                </c:pt>
                <c:pt idx="18" formatCode="0.0">
                  <c:v>5.8731666681425274</c:v>
                </c:pt>
                <c:pt idx="19" formatCode="0.0">
                  <c:v>5.8708262780006812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F8-49BB-B7AD-44F892327751}"/>
            </c:ext>
          </c:extLst>
        </c:ser>
        <c:ser>
          <c:idx val="4"/>
          <c:order val="2"/>
          <c:tx>
            <c:strRef>
              <c:f>'2'!$L$3</c:f>
              <c:strCache>
                <c:ptCount val="1"/>
                <c:pt idx="0">
                  <c:v>Kvinnor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'2'!$A$4:$A$23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'2'!$L$4:$L$23</c:f>
              <c:numCache>
                <c:formatCode>0.0</c:formatCode>
                <c:ptCount val="20"/>
                <c:pt idx="0">
                  <c:v>2.83952736069834</c:v>
                </c:pt>
                <c:pt idx="1">
                  <c:v>2.8817269745689997</c:v>
                </c:pt>
                <c:pt idx="2">
                  <c:v>2.8886180487379551</c:v>
                </c:pt>
                <c:pt idx="3">
                  <c:v>2.8019025734368466</c:v>
                </c:pt>
                <c:pt idx="4">
                  <c:v>2.8892824540931712</c:v>
                </c:pt>
                <c:pt idx="5">
                  <c:v>2.8583086078786644</c:v>
                </c:pt>
                <c:pt idx="6">
                  <c:v>2.6846574567459913</c:v>
                </c:pt>
                <c:pt idx="7">
                  <c:v>2.6404521927288256</c:v>
                </c:pt>
                <c:pt idx="8">
                  <c:v>2.7272148976345254</c:v>
                </c:pt>
                <c:pt idx="9">
                  <c:v>2.6689534272971294</c:v>
                </c:pt>
                <c:pt idx="10">
                  <c:v>2.5046062194274894</c:v>
                </c:pt>
                <c:pt idx="11">
                  <c:v>2.6699473086566141</c:v>
                </c:pt>
                <c:pt idx="12">
                  <c:v>2.544335814126121</c:v>
                </c:pt>
                <c:pt idx="13">
                  <c:v>2.550005841432692</c:v>
                </c:pt>
                <c:pt idx="14">
                  <c:v>2.7244724914448883</c:v>
                </c:pt>
                <c:pt idx="15">
                  <c:v>2.6648708880119205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F8-49BB-B7AD-44F892327751}"/>
            </c:ext>
          </c:extLst>
        </c:ser>
        <c:ser>
          <c:idx val="5"/>
          <c:order val="3"/>
          <c:tx>
            <c:strRef>
              <c:f>'2'!$L$3</c:f>
              <c:strCache>
                <c:ptCount val="1"/>
                <c:pt idx="0">
                  <c:v>Kvinnor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'2'!$A$4:$A$23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'2'!$M$4:$M$23</c:f>
              <c:numCache>
                <c:formatCode>General</c:formatCode>
                <c:ptCount val="20"/>
                <c:pt idx="15" formatCode="0.0">
                  <c:v>3.1260000000000003</c:v>
                </c:pt>
                <c:pt idx="16" formatCode="0.0">
                  <c:v>2.8780034573567503</c:v>
                </c:pt>
                <c:pt idx="17" formatCode="0.0">
                  <c:v>3.012</c:v>
                </c:pt>
                <c:pt idx="18" formatCode="0.0">
                  <c:v>3.188214816759035</c:v>
                </c:pt>
                <c:pt idx="19" formatCode="0.0">
                  <c:v>3.0885795182567213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F8-49BB-B7AD-44F892327751}"/>
            </c:ext>
          </c:extLst>
        </c:ser>
        <c:ser>
          <c:idx val="12"/>
          <c:order val="6"/>
          <c:tx>
            <c:strRef>
              <c:f>'2'!$N$3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'2'!$A$4:$A$23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'2'!$N$4:$N$23</c:f>
              <c:numCache>
                <c:formatCode>0.0</c:formatCode>
                <c:ptCount val="20"/>
                <c:pt idx="0">
                  <c:v>4.7314549317348442</c:v>
                </c:pt>
                <c:pt idx="1">
                  <c:v>4.6227441189420597</c:v>
                </c:pt>
                <c:pt idx="2">
                  <c:v>4.6587086118184819</c:v>
                </c:pt>
                <c:pt idx="3">
                  <c:v>4.5303409989036654</c:v>
                </c:pt>
                <c:pt idx="4">
                  <c:v>4.6165215844775851</c:v>
                </c:pt>
                <c:pt idx="5">
                  <c:v>4.4450358860289096</c:v>
                </c:pt>
                <c:pt idx="6">
                  <c:v>4.1760537801528717</c:v>
                </c:pt>
                <c:pt idx="7">
                  <c:v>4.1308740573598568</c:v>
                </c:pt>
                <c:pt idx="8">
                  <c:v>4.3867685772692182</c:v>
                </c:pt>
                <c:pt idx="9">
                  <c:v>4.2325735783048835</c:v>
                </c:pt>
                <c:pt idx="10">
                  <c:v>3.7341013017815876</c:v>
                </c:pt>
                <c:pt idx="11">
                  <c:v>3.9446147214420599</c:v>
                </c:pt>
                <c:pt idx="12">
                  <c:v>3.8982685728874351</c:v>
                </c:pt>
                <c:pt idx="13">
                  <c:v>3.805094796746161</c:v>
                </c:pt>
                <c:pt idx="14">
                  <c:v>4.017036417730159</c:v>
                </c:pt>
                <c:pt idx="15">
                  <c:v>3.7735996587400171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DF8-49BB-B7AD-44F892327751}"/>
            </c:ext>
          </c:extLst>
        </c:ser>
        <c:ser>
          <c:idx val="13"/>
          <c:order val="7"/>
          <c:tx>
            <c:strRef>
              <c:f>'2'!$O$3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'2'!$A$4:$A$23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'2'!$O$4:$O$23</c:f>
              <c:numCache>
                <c:formatCode>General</c:formatCode>
                <c:ptCount val="20"/>
                <c:pt idx="15" formatCode="0.0">
                  <c:v>4.4771999999999998</c:v>
                </c:pt>
                <c:pt idx="16" formatCode="0.0">
                  <c:v>4.171603059018425</c:v>
                </c:pt>
                <c:pt idx="17" formatCode="0.0">
                  <c:v>4.3331999999999997</c:v>
                </c:pt>
                <c:pt idx="18" formatCode="0.0">
                  <c:v>4.5447243382464251</c:v>
                </c:pt>
                <c:pt idx="19" formatCode="0.0">
                  <c:v>4.4968956217472602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DF8-49BB-B7AD-44F8923277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  <c:extLst>
          <c:ext xmlns:c15="http://schemas.microsoft.com/office/drawing/2012/chart" uri="{02D57815-91ED-43cb-92C2-25804820EDAC}">
            <c15:filteredLineSeries>
              <c15:ser>
                <c:idx val="8"/>
                <c:order val="4"/>
                <c:tx>
                  <c:strRef>
                    <c:extLst>
                      <c:ext uri="{02D57815-91ED-43cb-92C2-25804820EDAC}">
                        <c15:formulaRef>
                          <c15:sqref>'2'!$J$3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'2'!$A$4:$A$23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  <c:pt idx="19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'2'!$J$4:$J$23</c15:sqref>
                        </c15:formulaRef>
                      </c:ext>
                    </c:extLst>
                    <c:numCache>
                      <c:formatCode>0.0</c:formatCode>
                      <c:ptCount val="20"/>
                      <c:pt idx="0">
                        <c:v>6.6325791837718224</c:v>
                      </c:pt>
                      <c:pt idx="1">
                        <c:v>6.3905828655202619</c:v>
                      </c:pt>
                      <c:pt idx="2">
                        <c:v>6.4451080006114569</c:v>
                      </c:pt>
                      <c:pt idx="3">
                        <c:v>6.2744652054689762</c:v>
                      </c:pt>
                      <c:pt idx="4">
                        <c:v>6.3650336623270825</c:v>
                      </c:pt>
                      <c:pt idx="5">
                        <c:v>6.0181233456571901</c:v>
                      </c:pt>
                      <c:pt idx="6">
                        <c:v>5.6627873227158467</c:v>
                      </c:pt>
                      <c:pt idx="7">
                        <c:v>5.6086665593405378</c:v>
                      </c:pt>
                      <c:pt idx="8">
                        <c:v>6.0217246605223833</c:v>
                      </c:pt>
                      <c:pt idx="9">
                        <c:v>5.7761534354114046</c:v>
                      </c:pt>
                      <c:pt idx="10">
                        <c:v>4.9561375540634671</c:v>
                      </c:pt>
                      <c:pt idx="11">
                        <c:v>5.2220708655917356</c:v>
                      </c:pt>
                      <c:pt idx="12">
                        <c:v>5.2353880046318126</c:v>
                      </c:pt>
                      <c:pt idx="13">
                        <c:v>5.0405083756440288</c:v>
                      </c:pt>
                      <c:pt idx="14">
                        <c:v>5.2888093144331556</c:v>
                      </c:pt>
                      <c:pt idx="15">
                        <c:v>4.8612716848940822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CDF8-49BB-B7AD-44F892327751}"/>
                  </c:ext>
                </c:extLst>
              </c15:ser>
            </c15:filteredLineSeries>
            <c15:filteredLineSeries>
              <c15:ser>
                <c:idx val="10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'2'!$L$3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'2'!$A$4:$A$23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  <c:pt idx="19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'2'!$L$4:$L$23</c15:sqref>
                        </c15:formulaRef>
                      </c:ext>
                    </c:extLst>
                    <c:numCache>
                      <c:formatCode>0.0</c:formatCode>
                      <c:ptCount val="20"/>
                      <c:pt idx="0">
                        <c:v>2.83952736069834</c:v>
                      </c:pt>
                      <c:pt idx="1">
                        <c:v>2.8817269745689997</c:v>
                      </c:pt>
                      <c:pt idx="2">
                        <c:v>2.8886180487379551</c:v>
                      </c:pt>
                      <c:pt idx="3">
                        <c:v>2.8019025734368466</c:v>
                      </c:pt>
                      <c:pt idx="4">
                        <c:v>2.8892824540931712</c:v>
                      </c:pt>
                      <c:pt idx="5">
                        <c:v>2.8583086078786644</c:v>
                      </c:pt>
                      <c:pt idx="6">
                        <c:v>2.6846574567459913</c:v>
                      </c:pt>
                      <c:pt idx="7">
                        <c:v>2.6404521927288256</c:v>
                      </c:pt>
                      <c:pt idx="8">
                        <c:v>2.7272148976345254</c:v>
                      </c:pt>
                      <c:pt idx="9">
                        <c:v>2.6689534272971294</c:v>
                      </c:pt>
                      <c:pt idx="10">
                        <c:v>2.5046062194274894</c:v>
                      </c:pt>
                      <c:pt idx="11">
                        <c:v>2.6699473086566141</c:v>
                      </c:pt>
                      <c:pt idx="12">
                        <c:v>2.544335814126121</c:v>
                      </c:pt>
                      <c:pt idx="13">
                        <c:v>2.550005841432692</c:v>
                      </c:pt>
                      <c:pt idx="14">
                        <c:v>2.7244724914448883</c:v>
                      </c:pt>
                      <c:pt idx="15">
                        <c:v>2.6648708880119205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CDF8-49BB-B7AD-44F892327751}"/>
                  </c:ext>
                </c:extLst>
              </c15:ser>
            </c15:filteredLineSeries>
          </c:ext>
        </c:extLst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841337192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 dirty="0"/>
                  <a:t>Liter ren </a:t>
                </a:r>
                <a:r>
                  <a:rPr lang="en-US" sz="1000" dirty="0" err="1"/>
                  <a:t>alkohol</a:t>
                </a:r>
                <a:endParaRPr lang="en-US" sz="1000" dirty="0"/>
              </a:p>
            </c:rich>
          </c:tx>
          <c:layout>
            <c:manualLayout>
              <c:xMode val="edge"/>
              <c:yMode val="edge"/>
              <c:x val="3.7130594599965441E-2"/>
              <c:y val="3.17498426301200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"/>
        <c:minorUnit val="2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0.1489585156022164"/>
          <c:w val="0.89850459317585296"/>
          <c:h val="0.76449573554876482"/>
        </c:manualLayout>
      </c:layout>
      <c:lineChart>
        <c:grouping val="standard"/>
        <c:varyColors val="0"/>
        <c:ser>
          <c:idx val="0"/>
          <c:order val="0"/>
          <c:tx>
            <c:strRef>
              <c:f>'3'!$J$3</c:f>
              <c:strCache>
                <c:ptCount val="1"/>
                <c:pt idx="0">
                  <c:v>Män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'3'!$A$4:$A$23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'3'!$J$4:$J$23</c:f>
              <c:numCache>
                <c:formatCode>0.0</c:formatCode>
                <c:ptCount val="20"/>
                <c:pt idx="0">
                  <c:v>9.9118031042313604</c:v>
                </c:pt>
                <c:pt idx="1">
                  <c:v>9.5814660862655323</c:v>
                </c:pt>
                <c:pt idx="2">
                  <c:v>9.5979269394155313</c:v>
                </c:pt>
                <c:pt idx="3">
                  <c:v>9.285325603824587</c:v>
                </c:pt>
                <c:pt idx="4">
                  <c:v>9.4205625858860724</c:v>
                </c:pt>
                <c:pt idx="5">
                  <c:v>9.4105744203107431</c:v>
                </c:pt>
                <c:pt idx="6">
                  <c:v>9.1138305108360047</c:v>
                </c:pt>
                <c:pt idx="7">
                  <c:v>8.9349793778109241</c:v>
                </c:pt>
                <c:pt idx="8">
                  <c:v>9.226896065062645</c:v>
                </c:pt>
                <c:pt idx="9">
                  <c:v>8.7877243369790836</c:v>
                </c:pt>
                <c:pt idx="10">
                  <c:v>7.5109972723183942</c:v>
                </c:pt>
                <c:pt idx="11">
                  <c:v>7.816485929243715</c:v>
                </c:pt>
                <c:pt idx="12">
                  <c:v>7.8425217851762268</c:v>
                </c:pt>
                <c:pt idx="13">
                  <c:v>7.8188735417008237</c:v>
                </c:pt>
                <c:pt idx="14">
                  <c:v>8.3413188470412631</c:v>
                </c:pt>
                <c:pt idx="15">
                  <c:v>7.8491378441493387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64-43C2-A873-C24175BBE010}"/>
            </c:ext>
          </c:extLst>
        </c:ser>
        <c:ser>
          <c:idx val="1"/>
          <c:order val="1"/>
          <c:tx>
            <c:strRef>
              <c:f>'3'!$J$3</c:f>
              <c:strCache>
                <c:ptCount val="1"/>
                <c:pt idx="0">
                  <c:v>Män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'3'!$A$4:$A$23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'3'!$K$4:$K$23</c:f>
              <c:numCache>
                <c:formatCode>General</c:formatCode>
                <c:ptCount val="20"/>
                <c:pt idx="15" formatCode="0.0">
                  <c:v>9.5831805762813858</c:v>
                </c:pt>
                <c:pt idx="16" formatCode="0.0">
                  <c:v>9.0640766537406723</c:v>
                </c:pt>
                <c:pt idx="17" formatCode="0.0">
                  <c:v>9.35</c:v>
                </c:pt>
                <c:pt idx="18" formatCode="0.0">
                  <c:v>9.4038263418452601</c:v>
                </c:pt>
                <c:pt idx="19" formatCode="0.0">
                  <c:v>9.5319374863584141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64-43C2-A873-C24175BBE010}"/>
            </c:ext>
          </c:extLst>
        </c:ser>
        <c:ser>
          <c:idx val="4"/>
          <c:order val="2"/>
          <c:tx>
            <c:strRef>
              <c:f>'3'!$L$3</c:f>
              <c:strCache>
                <c:ptCount val="1"/>
                <c:pt idx="0">
                  <c:v>Kvinnor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'3'!$A$4:$A$23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'3'!$L$4:$L$23</c:f>
              <c:numCache>
                <c:formatCode>0.0</c:formatCode>
                <c:ptCount val="20"/>
                <c:pt idx="0">
                  <c:v>6.0746322448090515</c:v>
                </c:pt>
                <c:pt idx="1">
                  <c:v>6.1798071166920607</c:v>
                </c:pt>
                <c:pt idx="2">
                  <c:v>6.1200017119164158</c:v>
                </c:pt>
                <c:pt idx="3">
                  <c:v>5.8080228315356761</c:v>
                </c:pt>
                <c:pt idx="4">
                  <c:v>5.9685307263556355</c:v>
                </c:pt>
                <c:pt idx="5">
                  <c:v>5.9505920306936417</c:v>
                </c:pt>
                <c:pt idx="6">
                  <c:v>5.8058872710507954</c:v>
                </c:pt>
                <c:pt idx="7">
                  <c:v>5.6655925882426628</c:v>
                </c:pt>
                <c:pt idx="8">
                  <c:v>5.6959507013317277</c:v>
                </c:pt>
                <c:pt idx="9">
                  <c:v>5.3782201146312998</c:v>
                </c:pt>
                <c:pt idx="10">
                  <c:v>4.6268654117134815</c:v>
                </c:pt>
                <c:pt idx="11">
                  <c:v>5.1077135032149181</c:v>
                </c:pt>
                <c:pt idx="12">
                  <c:v>4.9636926822606435</c:v>
                </c:pt>
                <c:pt idx="13">
                  <c:v>4.9778295033125062</c:v>
                </c:pt>
                <c:pt idx="14">
                  <c:v>5.2505942010312179</c:v>
                </c:pt>
                <c:pt idx="15">
                  <c:v>5.0954802757509121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64-43C2-A873-C24175BBE010}"/>
            </c:ext>
          </c:extLst>
        </c:ser>
        <c:ser>
          <c:idx val="5"/>
          <c:order val="3"/>
          <c:tx>
            <c:strRef>
              <c:f>'3'!$L$3</c:f>
              <c:strCache>
                <c:ptCount val="1"/>
                <c:pt idx="0">
                  <c:v>Kvinnor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'3'!$A$4:$A$23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'3'!$M$4:$M$23</c:f>
              <c:numCache>
                <c:formatCode>General</c:formatCode>
                <c:ptCount val="20"/>
                <c:pt idx="15" formatCode="0.0">
                  <c:v>6.8312450776759404</c:v>
                </c:pt>
                <c:pt idx="16" formatCode="0.0">
                  <c:v>6.2443382092222004</c:v>
                </c:pt>
                <c:pt idx="17" formatCode="0.0">
                  <c:v>6.28</c:v>
                </c:pt>
                <c:pt idx="18" formatCode="0.0">
                  <c:v>6.4104985031422084</c:v>
                </c:pt>
                <c:pt idx="19" formatCode="0.0">
                  <c:v>6.5187040380674119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F64-43C2-A873-C24175BBE010}"/>
            </c:ext>
          </c:extLst>
        </c:ser>
        <c:ser>
          <c:idx val="12"/>
          <c:order val="6"/>
          <c:tx>
            <c:strRef>
              <c:f>'3'!$N$3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'3'!$A$4:$A$23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'3'!$N$4:$N$23</c:f>
              <c:numCache>
                <c:formatCode>0.0</c:formatCode>
                <c:ptCount val="20"/>
                <c:pt idx="0">
                  <c:v>8.1120516028191663</c:v>
                </c:pt>
                <c:pt idx="1">
                  <c:v>7.9740440228008849</c:v>
                </c:pt>
                <c:pt idx="2">
                  <c:v>7.9609498625152924</c:v>
                </c:pt>
                <c:pt idx="3">
                  <c:v>7.647692094986053</c:v>
                </c:pt>
                <c:pt idx="4">
                  <c:v>7.7899376663527384</c:v>
                </c:pt>
                <c:pt idx="5">
                  <c:v>7.7873734750672883</c:v>
                </c:pt>
                <c:pt idx="6">
                  <c:v>7.5560475285524582</c:v>
                </c:pt>
                <c:pt idx="7">
                  <c:v>7.4041481289020945</c:v>
                </c:pt>
                <c:pt idx="8">
                  <c:v>7.5834897675820683</c:v>
                </c:pt>
                <c:pt idx="9">
                  <c:v>7.1797726404508246</c:v>
                </c:pt>
                <c:pt idx="10">
                  <c:v>6.1204512127875219</c:v>
                </c:pt>
                <c:pt idx="11">
                  <c:v>6.521742762259195</c:v>
                </c:pt>
                <c:pt idx="12">
                  <c:v>6.4748838873834629</c:v>
                </c:pt>
                <c:pt idx="13">
                  <c:v>6.4580410152412533</c:v>
                </c:pt>
                <c:pt idx="14">
                  <c:v>6.8532304719808499</c:v>
                </c:pt>
                <c:pt idx="15">
                  <c:v>6.5350982444838479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F64-43C2-A873-C24175BBE010}"/>
            </c:ext>
          </c:extLst>
        </c:ser>
        <c:ser>
          <c:idx val="13"/>
          <c:order val="7"/>
          <c:tx>
            <c:strRef>
              <c:f>'3'!$O$3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'3'!$A$4:$A$23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'3'!$O$4:$O$23</c:f>
              <c:numCache>
                <c:formatCode>General</c:formatCode>
                <c:ptCount val="20"/>
                <c:pt idx="15" formatCode="0.0">
                  <c:v>8.2673722703330998</c:v>
                </c:pt>
                <c:pt idx="16" formatCode="0.0">
                  <c:v>7.71752396385694</c:v>
                </c:pt>
                <c:pt idx="17" formatCode="0.0">
                  <c:v>7.88</c:v>
                </c:pt>
                <c:pt idx="18" formatCode="0.0">
                  <c:v>7.9796057259026325</c:v>
                </c:pt>
                <c:pt idx="19" formatCode="0.0">
                  <c:v>8.1008122231746444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F64-43C2-A873-C24175BBE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  <c:extLst>
          <c:ext xmlns:c15="http://schemas.microsoft.com/office/drawing/2012/chart" uri="{02D57815-91ED-43cb-92C2-25804820EDAC}">
            <c15:filteredLineSeries>
              <c15:ser>
                <c:idx val="8"/>
                <c:order val="4"/>
                <c:tx>
                  <c:strRef>
                    <c:extLst>
                      <c:ext uri="{02D57815-91ED-43cb-92C2-25804820EDAC}">
                        <c15:formulaRef>
                          <c15:sqref>'3'!$J$3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'3'!$A$4:$A$23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  <c:pt idx="19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'3'!$J$4:$J$23</c15:sqref>
                        </c15:formulaRef>
                      </c:ext>
                    </c:extLst>
                    <c:numCache>
                      <c:formatCode>0.0</c:formatCode>
                      <c:ptCount val="20"/>
                      <c:pt idx="0">
                        <c:v>9.9118031042313604</c:v>
                      </c:pt>
                      <c:pt idx="1">
                        <c:v>9.5814660862655323</c:v>
                      </c:pt>
                      <c:pt idx="2">
                        <c:v>9.5979269394155313</c:v>
                      </c:pt>
                      <c:pt idx="3">
                        <c:v>9.285325603824587</c:v>
                      </c:pt>
                      <c:pt idx="4">
                        <c:v>9.4205625858860724</c:v>
                      </c:pt>
                      <c:pt idx="5">
                        <c:v>9.4105744203107431</c:v>
                      </c:pt>
                      <c:pt idx="6">
                        <c:v>9.1138305108360047</c:v>
                      </c:pt>
                      <c:pt idx="7">
                        <c:v>8.9349793778109241</c:v>
                      </c:pt>
                      <c:pt idx="8">
                        <c:v>9.226896065062645</c:v>
                      </c:pt>
                      <c:pt idx="9">
                        <c:v>8.7877243369790836</c:v>
                      </c:pt>
                      <c:pt idx="10">
                        <c:v>7.5109972723183942</c:v>
                      </c:pt>
                      <c:pt idx="11">
                        <c:v>7.816485929243715</c:v>
                      </c:pt>
                      <c:pt idx="12">
                        <c:v>7.8425217851762268</c:v>
                      </c:pt>
                      <c:pt idx="13">
                        <c:v>7.8188735417008237</c:v>
                      </c:pt>
                      <c:pt idx="14">
                        <c:v>8.3413188470412631</c:v>
                      </c:pt>
                      <c:pt idx="15">
                        <c:v>7.8491378441493387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BF64-43C2-A873-C24175BBE010}"/>
                  </c:ext>
                </c:extLst>
              </c15:ser>
            </c15:filteredLineSeries>
            <c15:filteredLineSeries>
              <c15:ser>
                <c:idx val="10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'3'!$L$3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'3'!$A$4:$A$23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  <c:pt idx="19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'3'!$L$4:$L$23</c15:sqref>
                        </c15:formulaRef>
                      </c:ext>
                    </c:extLst>
                    <c:numCache>
                      <c:formatCode>0.0</c:formatCode>
                      <c:ptCount val="20"/>
                      <c:pt idx="0">
                        <c:v>6.0746322448090515</c:v>
                      </c:pt>
                      <c:pt idx="1">
                        <c:v>6.1798071166920607</c:v>
                      </c:pt>
                      <c:pt idx="2">
                        <c:v>6.1200017119164158</c:v>
                      </c:pt>
                      <c:pt idx="3">
                        <c:v>5.8080228315356761</c:v>
                      </c:pt>
                      <c:pt idx="4">
                        <c:v>5.9685307263556355</c:v>
                      </c:pt>
                      <c:pt idx="5">
                        <c:v>5.9505920306936417</c:v>
                      </c:pt>
                      <c:pt idx="6">
                        <c:v>5.8058872710507954</c:v>
                      </c:pt>
                      <c:pt idx="7">
                        <c:v>5.6655925882426628</c:v>
                      </c:pt>
                      <c:pt idx="8">
                        <c:v>5.6959507013317277</c:v>
                      </c:pt>
                      <c:pt idx="9">
                        <c:v>5.3782201146312998</c:v>
                      </c:pt>
                      <c:pt idx="10">
                        <c:v>4.6268654117134815</c:v>
                      </c:pt>
                      <c:pt idx="11">
                        <c:v>5.1077135032149181</c:v>
                      </c:pt>
                      <c:pt idx="12">
                        <c:v>4.9636926822606435</c:v>
                      </c:pt>
                      <c:pt idx="13">
                        <c:v>4.9778295033125062</c:v>
                      </c:pt>
                      <c:pt idx="14">
                        <c:v>5.2505942010312179</c:v>
                      </c:pt>
                      <c:pt idx="15">
                        <c:v>5.0954802757509121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F64-43C2-A873-C24175BBE010}"/>
                  </c:ext>
                </c:extLst>
              </c15:ser>
            </c15:filteredLineSeries>
          </c:ext>
        </c:extLst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841337192"/>
        <c:scaling>
          <c:orientation val="minMax"/>
          <c:max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/>
                  <a:t>Centiliter</a:t>
                </a:r>
              </a:p>
            </c:rich>
          </c:tx>
          <c:layout>
            <c:manualLayout>
              <c:xMode val="edge"/>
              <c:yMode val="edge"/>
              <c:x val="3.8286162942597457E-2"/>
              <c:y val="4.54952457731002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5"/>
        <c:minorUnit val="5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048236980075359E-2"/>
          <c:y val="0.1489585156022164"/>
          <c:w val="0.90779265087477001"/>
          <c:h val="0.76449573554876482"/>
        </c:manualLayout>
      </c:layout>
      <c:lineChart>
        <c:grouping val="standard"/>
        <c:varyColors val="0"/>
        <c:ser>
          <c:idx val="0"/>
          <c:order val="0"/>
          <c:tx>
            <c:strRef>
              <c:f>'4'!$J$3</c:f>
              <c:strCache>
                <c:ptCount val="1"/>
                <c:pt idx="0">
                  <c:v>Män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'4'!$A$4:$A$23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'4'!$J$4:$J$23</c:f>
              <c:numCache>
                <c:formatCode>0</c:formatCode>
                <c:ptCount val="20"/>
                <c:pt idx="0">
                  <c:v>42.611599003880777</c:v>
                </c:pt>
                <c:pt idx="1">
                  <c:v>41.012721810159405</c:v>
                </c:pt>
                <c:pt idx="2">
                  <c:v>41.043217676957781</c:v>
                </c:pt>
                <c:pt idx="3">
                  <c:v>40.630606133747044</c:v>
                </c:pt>
                <c:pt idx="4">
                  <c:v>37.818306076096974</c:v>
                </c:pt>
                <c:pt idx="5">
                  <c:v>35.408829220362563</c:v>
                </c:pt>
                <c:pt idx="6">
                  <c:v>36.089367382871295</c:v>
                </c:pt>
                <c:pt idx="7">
                  <c:v>34.590527922354511</c:v>
                </c:pt>
                <c:pt idx="8">
                  <c:v>37.883807041505335</c:v>
                </c:pt>
                <c:pt idx="9">
                  <c:v>35.601349202110178</c:v>
                </c:pt>
                <c:pt idx="10">
                  <c:v>33.724309228740353</c:v>
                </c:pt>
                <c:pt idx="11">
                  <c:v>35.311814112469442</c:v>
                </c:pt>
                <c:pt idx="12">
                  <c:v>38.290255427666509</c:v>
                </c:pt>
                <c:pt idx="13">
                  <c:v>36.736999831894707</c:v>
                </c:pt>
                <c:pt idx="14">
                  <c:v>36.029585086799401</c:v>
                </c:pt>
                <c:pt idx="15">
                  <c:v>35.915289730301403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80-49AC-9341-E7224AA51FD3}"/>
            </c:ext>
          </c:extLst>
        </c:ser>
        <c:ser>
          <c:idx val="1"/>
          <c:order val="1"/>
          <c:tx>
            <c:strRef>
              <c:f>'4'!$J$3</c:f>
              <c:strCache>
                <c:ptCount val="1"/>
                <c:pt idx="0">
                  <c:v>Män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'4'!$A$4:$A$23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'4'!$K$4:$K$23</c:f>
              <c:numCache>
                <c:formatCode>General</c:formatCode>
                <c:ptCount val="20"/>
                <c:pt idx="15" formatCode="0">
                  <c:v>37.8024971959642</c:v>
                </c:pt>
                <c:pt idx="16" formatCode="0">
                  <c:v>34.621446254934199</c:v>
                </c:pt>
                <c:pt idx="17" formatCode="0">
                  <c:v>35.200287838810297</c:v>
                </c:pt>
                <c:pt idx="18" formatCode="0">
                  <c:v>37.047813360017997</c:v>
                </c:pt>
                <c:pt idx="19" formatCode="0">
                  <c:v>37.6050320442844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80-49AC-9341-E7224AA51FD3}"/>
            </c:ext>
          </c:extLst>
        </c:ser>
        <c:ser>
          <c:idx val="4"/>
          <c:order val="2"/>
          <c:tx>
            <c:strRef>
              <c:f>'4'!$L$3</c:f>
              <c:strCache>
                <c:ptCount val="1"/>
                <c:pt idx="0">
                  <c:v>Kvinnor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'4'!$A$4:$A$23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'4'!$L$4:$L$23</c:f>
              <c:numCache>
                <c:formatCode>0</c:formatCode>
                <c:ptCount val="20"/>
                <c:pt idx="0">
                  <c:v>18.68137779292147</c:v>
                </c:pt>
                <c:pt idx="1">
                  <c:v>18.746106595379963</c:v>
                </c:pt>
                <c:pt idx="2">
                  <c:v>19.274163644195053</c:v>
                </c:pt>
                <c:pt idx="3">
                  <c:v>16.722265517313861</c:v>
                </c:pt>
                <c:pt idx="4">
                  <c:v>15.852270650774381</c:v>
                </c:pt>
                <c:pt idx="5">
                  <c:v>16.379167367315208</c:v>
                </c:pt>
                <c:pt idx="6">
                  <c:v>16.452385453183389</c:v>
                </c:pt>
                <c:pt idx="7">
                  <c:v>15.677340227967418</c:v>
                </c:pt>
                <c:pt idx="8">
                  <c:v>16.603712271482447</c:v>
                </c:pt>
                <c:pt idx="9">
                  <c:v>16.261084415720092</c:v>
                </c:pt>
                <c:pt idx="10">
                  <c:v>15.344745575558241</c:v>
                </c:pt>
                <c:pt idx="11">
                  <c:v>16.987396839234606</c:v>
                </c:pt>
                <c:pt idx="12">
                  <c:v>17.493834007230411</c:v>
                </c:pt>
                <c:pt idx="13">
                  <c:v>18.244688621180838</c:v>
                </c:pt>
                <c:pt idx="14">
                  <c:v>18.5129427979379</c:v>
                </c:pt>
                <c:pt idx="15">
                  <c:v>18.6555722638569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80-49AC-9341-E7224AA51FD3}"/>
            </c:ext>
          </c:extLst>
        </c:ser>
        <c:ser>
          <c:idx val="5"/>
          <c:order val="3"/>
          <c:tx>
            <c:strRef>
              <c:f>'4'!$L$3</c:f>
              <c:strCache>
                <c:ptCount val="1"/>
                <c:pt idx="0">
                  <c:v>Kvinnor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'4'!$A$4:$A$23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'4'!$M$4:$M$23</c:f>
              <c:numCache>
                <c:formatCode>General</c:formatCode>
                <c:ptCount val="20"/>
                <c:pt idx="15" formatCode="0">
                  <c:v>20.945749469197899</c:v>
                </c:pt>
                <c:pt idx="16" formatCode="0">
                  <c:v>20.7547004882958</c:v>
                </c:pt>
                <c:pt idx="17" formatCode="0">
                  <c:v>22.072348252605799</c:v>
                </c:pt>
                <c:pt idx="18" formatCode="0">
                  <c:v>21.887167770856099</c:v>
                </c:pt>
                <c:pt idx="19" formatCode="0">
                  <c:v>22.670364147252201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680-49AC-9341-E7224AA51FD3}"/>
            </c:ext>
          </c:extLst>
        </c:ser>
        <c:ser>
          <c:idx val="12"/>
          <c:order val="6"/>
          <c:tx>
            <c:strRef>
              <c:f>'4'!$N$3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'4'!$A$4:$A$23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'4'!$N$4:$N$23</c:f>
              <c:numCache>
                <c:formatCode>0</c:formatCode>
                <c:ptCount val="20"/>
                <c:pt idx="0">
                  <c:v>30.614731668218592</c:v>
                </c:pt>
                <c:pt idx="1">
                  <c:v>29.781555837912315</c:v>
                </c:pt>
                <c:pt idx="2">
                  <c:v>30.081518257143347</c:v>
                </c:pt>
                <c:pt idx="3">
                  <c:v>28.611729739844922</c:v>
                </c:pt>
                <c:pt idx="4">
                  <c:v>26.750457638001457</c:v>
                </c:pt>
                <c:pt idx="5">
                  <c:v>25.926472080626866</c:v>
                </c:pt>
                <c:pt idx="6">
                  <c:v>26.266797413725641</c:v>
                </c:pt>
                <c:pt idx="7">
                  <c:v>25.169388726217829</c:v>
                </c:pt>
                <c:pt idx="8">
                  <c:v>27.301426620414066</c:v>
                </c:pt>
                <c:pt idx="9">
                  <c:v>25.965476374158996</c:v>
                </c:pt>
                <c:pt idx="10">
                  <c:v>24.531360219639396</c:v>
                </c:pt>
                <c:pt idx="11">
                  <c:v>26.173039845202727</c:v>
                </c:pt>
                <c:pt idx="12">
                  <c:v>27.909906536664547</c:v>
                </c:pt>
                <c:pt idx="13">
                  <c:v>27.548803258364202</c:v>
                </c:pt>
                <c:pt idx="14">
                  <c:v>27.293028540782601</c:v>
                </c:pt>
                <c:pt idx="15">
                  <c:v>27.368239172055802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680-49AC-9341-E7224AA51FD3}"/>
            </c:ext>
          </c:extLst>
        </c:ser>
        <c:ser>
          <c:idx val="13"/>
          <c:order val="7"/>
          <c:tx>
            <c:strRef>
              <c:f>'4'!$O$3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'4'!$A$4:$A$23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'4'!$O$4:$O$23</c:f>
              <c:numCache>
                <c:formatCode>General</c:formatCode>
                <c:ptCount val="20"/>
                <c:pt idx="15" formatCode="0">
                  <c:v>29.4184929671502</c:v>
                </c:pt>
                <c:pt idx="16" formatCode="0">
                  <c:v>27.716247585551901</c:v>
                </c:pt>
                <c:pt idx="17" formatCode="0">
                  <c:v>28.709149336082</c:v>
                </c:pt>
                <c:pt idx="18" formatCode="0">
                  <c:v>29.540809947772701</c:v>
                </c:pt>
                <c:pt idx="19" formatCode="0">
                  <c:v>30.213585464156001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680-49AC-9341-E7224AA51F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  <c:extLst>
          <c:ext xmlns:c15="http://schemas.microsoft.com/office/drawing/2012/chart" uri="{02D57815-91ED-43cb-92C2-25804820EDAC}">
            <c15:filteredLineSeries>
              <c15:ser>
                <c:idx val="8"/>
                <c:order val="4"/>
                <c:tx>
                  <c:strRef>
                    <c:extLst>
                      <c:ext uri="{02D57815-91ED-43cb-92C2-25804820EDAC}">
                        <c15:formulaRef>
                          <c15:sqref>'4'!$J$3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'4'!$A$4:$A$23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  <c:pt idx="19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'4'!$J$4:$J$23</c15:sqref>
                        </c15:formulaRef>
                      </c:ext>
                    </c:extLst>
                    <c:numCache>
                      <c:formatCode>0</c:formatCode>
                      <c:ptCount val="20"/>
                      <c:pt idx="0">
                        <c:v>42.611599003880777</c:v>
                      </c:pt>
                      <c:pt idx="1">
                        <c:v>41.012721810159405</c:v>
                      </c:pt>
                      <c:pt idx="2">
                        <c:v>41.043217676957781</c:v>
                      </c:pt>
                      <c:pt idx="3">
                        <c:v>40.630606133747044</c:v>
                      </c:pt>
                      <c:pt idx="4">
                        <c:v>37.818306076096974</c:v>
                      </c:pt>
                      <c:pt idx="5">
                        <c:v>35.408829220362563</c:v>
                      </c:pt>
                      <c:pt idx="6">
                        <c:v>36.089367382871295</c:v>
                      </c:pt>
                      <c:pt idx="7">
                        <c:v>34.590527922354511</c:v>
                      </c:pt>
                      <c:pt idx="8">
                        <c:v>37.883807041505335</c:v>
                      </c:pt>
                      <c:pt idx="9">
                        <c:v>35.601349202110178</c:v>
                      </c:pt>
                      <c:pt idx="10">
                        <c:v>33.724309228740353</c:v>
                      </c:pt>
                      <c:pt idx="11">
                        <c:v>35.311814112469442</c:v>
                      </c:pt>
                      <c:pt idx="12">
                        <c:v>38.290255427666509</c:v>
                      </c:pt>
                      <c:pt idx="13">
                        <c:v>36.736999831894707</c:v>
                      </c:pt>
                      <c:pt idx="14">
                        <c:v>36.029585086799401</c:v>
                      </c:pt>
                      <c:pt idx="15">
                        <c:v>35.915289730301403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C680-49AC-9341-E7224AA51FD3}"/>
                  </c:ext>
                </c:extLst>
              </c15:ser>
            </c15:filteredLineSeries>
            <c15:filteredLineSeries>
              <c15:ser>
                <c:idx val="10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'4'!$L$3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'4'!$A$4:$A$23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  <c:pt idx="19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'4'!$L$4:$L$23</c15:sqref>
                        </c15:formulaRef>
                      </c:ext>
                    </c:extLst>
                    <c:numCache>
                      <c:formatCode>0</c:formatCode>
                      <c:ptCount val="20"/>
                      <c:pt idx="0">
                        <c:v>18.68137779292147</c:v>
                      </c:pt>
                      <c:pt idx="1">
                        <c:v>18.746106595379963</c:v>
                      </c:pt>
                      <c:pt idx="2">
                        <c:v>19.274163644195053</c:v>
                      </c:pt>
                      <c:pt idx="3">
                        <c:v>16.722265517313861</c:v>
                      </c:pt>
                      <c:pt idx="4">
                        <c:v>15.852270650774381</c:v>
                      </c:pt>
                      <c:pt idx="5">
                        <c:v>16.379167367315208</c:v>
                      </c:pt>
                      <c:pt idx="6">
                        <c:v>16.452385453183389</c:v>
                      </c:pt>
                      <c:pt idx="7">
                        <c:v>15.677340227967418</c:v>
                      </c:pt>
                      <c:pt idx="8">
                        <c:v>16.603712271482447</c:v>
                      </c:pt>
                      <c:pt idx="9">
                        <c:v>16.261084415720092</c:v>
                      </c:pt>
                      <c:pt idx="10">
                        <c:v>15.344745575558241</c:v>
                      </c:pt>
                      <c:pt idx="11">
                        <c:v>16.987396839234606</c:v>
                      </c:pt>
                      <c:pt idx="12">
                        <c:v>17.493834007230411</c:v>
                      </c:pt>
                      <c:pt idx="13">
                        <c:v>18.244688621180838</c:v>
                      </c:pt>
                      <c:pt idx="14">
                        <c:v>18.5129427979379</c:v>
                      </c:pt>
                      <c:pt idx="15">
                        <c:v>18.6555722638569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C680-49AC-9341-E7224AA51FD3}"/>
                  </c:ext>
                </c:extLst>
              </c15:ser>
            </c15:filteredLineSeries>
          </c:ext>
        </c:extLst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841337192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/>
                  <a:t>Procent</a:t>
                </a:r>
              </a:p>
            </c:rich>
          </c:tx>
          <c:layout>
            <c:manualLayout>
              <c:xMode val="edge"/>
              <c:yMode val="edge"/>
              <c:x val="1.8489093482112303E-2"/>
              <c:y val="3.482324877693233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0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048236980075359E-2"/>
          <c:y val="0.1489585156022164"/>
          <c:w val="0.90779265087477001"/>
          <c:h val="0.76449573554876482"/>
        </c:manualLayout>
      </c:layout>
      <c:lineChart>
        <c:grouping val="standard"/>
        <c:varyColors val="0"/>
        <c:ser>
          <c:idx val="0"/>
          <c:order val="0"/>
          <c:tx>
            <c:strRef>
              <c:f>'5'!$J$3</c:f>
              <c:strCache>
                <c:ptCount val="1"/>
                <c:pt idx="0">
                  <c:v>Män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'5'!$A$4:$A$23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'5'!$J$4:$J$23</c:f>
              <c:numCache>
                <c:formatCode>0</c:formatCode>
                <c:ptCount val="20"/>
                <c:pt idx="0">
                  <c:v>26.354916880037756</c:v>
                </c:pt>
                <c:pt idx="1">
                  <c:v>25.169322654914701</c:v>
                </c:pt>
                <c:pt idx="2">
                  <c:v>25.248524740329724</c:v>
                </c:pt>
                <c:pt idx="3">
                  <c:v>24.295233734984638</c:v>
                </c:pt>
                <c:pt idx="4">
                  <c:v>23.252587129067759</c:v>
                </c:pt>
                <c:pt idx="5">
                  <c:v>22.042754681423173</c:v>
                </c:pt>
                <c:pt idx="6">
                  <c:v>21.576723806632998</c:v>
                </c:pt>
                <c:pt idx="7">
                  <c:v>21.509804939989944</c:v>
                </c:pt>
                <c:pt idx="8">
                  <c:v>23.397730940647683</c:v>
                </c:pt>
                <c:pt idx="9">
                  <c:v>22.452807735380141</c:v>
                </c:pt>
                <c:pt idx="10">
                  <c:v>22.354406699131882</c:v>
                </c:pt>
                <c:pt idx="11">
                  <c:v>21.900802207941361</c:v>
                </c:pt>
                <c:pt idx="12">
                  <c:v>23.497263156428705</c:v>
                </c:pt>
                <c:pt idx="13">
                  <c:v>22.024476378126725</c:v>
                </c:pt>
                <c:pt idx="14">
                  <c:v>23.193683912967789</c:v>
                </c:pt>
                <c:pt idx="15">
                  <c:v>21.647551680559246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97-417C-84DB-B4D0680E0A8D}"/>
            </c:ext>
          </c:extLst>
        </c:ser>
        <c:ser>
          <c:idx val="1"/>
          <c:order val="1"/>
          <c:tx>
            <c:strRef>
              <c:f>'5'!$J$3</c:f>
              <c:strCache>
                <c:ptCount val="1"/>
                <c:pt idx="0">
                  <c:v>Män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'5'!$A$4:$A$23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'5'!$K$4:$K$23</c:f>
              <c:numCache>
                <c:formatCode>General</c:formatCode>
                <c:ptCount val="20"/>
                <c:pt idx="15" formatCode="0">
                  <c:v>25.480086438185772</c:v>
                </c:pt>
                <c:pt idx="16" formatCode="0">
                  <c:v>22.77940330394803</c:v>
                </c:pt>
                <c:pt idx="17" formatCode="0">
                  <c:v>23</c:v>
                </c:pt>
                <c:pt idx="18" formatCode="0">
                  <c:v>24.785156725140435</c:v>
                </c:pt>
                <c:pt idx="19" formatCode="0">
                  <c:v>25.857405234045476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97-417C-84DB-B4D0680E0A8D}"/>
            </c:ext>
          </c:extLst>
        </c:ser>
        <c:ser>
          <c:idx val="4"/>
          <c:order val="2"/>
          <c:tx>
            <c:strRef>
              <c:f>'5'!$L$3</c:f>
              <c:strCache>
                <c:ptCount val="1"/>
                <c:pt idx="0">
                  <c:v>Kvinnor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'5'!$A$4:$A$23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'5'!$L$4:$L$23</c:f>
              <c:numCache>
                <c:formatCode>0</c:formatCode>
                <c:ptCount val="20"/>
                <c:pt idx="0">
                  <c:v>12.665647398166961</c:v>
                </c:pt>
                <c:pt idx="1">
                  <c:v>12.711717001782565</c:v>
                </c:pt>
                <c:pt idx="2">
                  <c:v>12.9671186639293</c:v>
                </c:pt>
                <c:pt idx="3">
                  <c:v>10.904523747527655</c:v>
                </c:pt>
                <c:pt idx="4">
                  <c:v>10.116505242437858</c:v>
                </c:pt>
                <c:pt idx="5">
                  <c:v>10.554771233238712</c:v>
                </c:pt>
                <c:pt idx="6">
                  <c:v>10.569251136058593</c:v>
                </c:pt>
                <c:pt idx="7">
                  <c:v>10.347997850954261</c:v>
                </c:pt>
                <c:pt idx="8">
                  <c:v>10.674500223409956</c:v>
                </c:pt>
                <c:pt idx="9">
                  <c:v>10.395455003014938</c:v>
                </c:pt>
                <c:pt idx="10">
                  <c:v>9.5265807478501223</c:v>
                </c:pt>
                <c:pt idx="11">
                  <c:v>10.0288785413432</c:v>
                </c:pt>
                <c:pt idx="12">
                  <c:v>9.831745823538883</c:v>
                </c:pt>
                <c:pt idx="13">
                  <c:v>10.401764741584996</c:v>
                </c:pt>
                <c:pt idx="14">
                  <c:v>10.414829378383045</c:v>
                </c:pt>
                <c:pt idx="15">
                  <c:v>10.963488794830042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97-417C-84DB-B4D0680E0A8D}"/>
            </c:ext>
          </c:extLst>
        </c:ser>
        <c:ser>
          <c:idx val="5"/>
          <c:order val="3"/>
          <c:tx>
            <c:strRef>
              <c:f>'5'!$L$3</c:f>
              <c:strCache>
                <c:ptCount val="1"/>
                <c:pt idx="0">
                  <c:v>Kvinnor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'5'!$A$4:$A$23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'5'!$M$4:$M$23</c:f>
              <c:numCache>
                <c:formatCode>General</c:formatCode>
                <c:ptCount val="20"/>
                <c:pt idx="15" formatCode="0">
                  <c:v>14.167189835058144</c:v>
                </c:pt>
                <c:pt idx="16" formatCode="0">
                  <c:v>13.709351742143772</c:v>
                </c:pt>
                <c:pt idx="17" formatCode="0">
                  <c:v>14.000000000000002</c:v>
                </c:pt>
                <c:pt idx="18" formatCode="0">
                  <c:v>13.561175866935651</c:v>
                </c:pt>
                <c:pt idx="19" formatCode="0">
                  <c:v>15.030666829815226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697-417C-84DB-B4D0680E0A8D}"/>
            </c:ext>
          </c:extLst>
        </c:ser>
        <c:ser>
          <c:idx val="12"/>
          <c:order val="6"/>
          <c:tx>
            <c:strRef>
              <c:f>'5'!$N$3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'5'!$A$4:$A$23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'5'!$N$4:$N$23</c:f>
              <c:numCache>
                <c:formatCode>0</c:formatCode>
                <c:ptCount val="20"/>
                <c:pt idx="0">
                  <c:v>19.93092700863474</c:v>
                </c:pt>
                <c:pt idx="1">
                  <c:v>19.274266612837099</c:v>
                </c:pt>
                <c:pt idx="2">
                  <c:v>19.454025189489794</c:v>
                </c:pt>
                <c:pt idx="3">
                  <c:v>17.994981480681126</c:v>
                </c:pt>
                <c:pt idx="4">
                  <c:v>17.039329167426235</c:v>
                </c:pt>
                <c:pt idx="5">
                  <c:v>16.64487521763645</c:v>
                </c:pt>
                <c:pt idx="6">
                  <c:v>16.389028885908306</c:v>
                </c:pt>
                <c:pt idx="7">
                  <c:v>16.280683061625449</c:v>
                </c:pt>
                <c:pt idx="8">
                  <c:v>17.470801922693443</c:v>
                </c:pt>
                <c:pt idx="9">
                  <c:v>16.752565515087014</c:v>
                </c:pt>
                <c:pt idx="10">
                  <c:v>16.137824912308364</c:v>
                </c:pt>
                <c:pt idx="11">
                  <c:v>16.811064214496984</c:v>
                </c:pt>
                <c:pt idx="12">
                  <c:v>16.623055055725818</c:v>
                </c:pt>
                <c:pt idx="13">
                  <c:v>16.592766074686086</c:v>
                </c:pt>
                <c:pt idx="14">
                  <c:v>17.002141270182314</c:v>
                </c:pt>
                <c:pt idx="15">
                  <c:v>16.552161991656504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697-417C-84DB-B4D0680E0A8D}"/>
            </c:ext>
          </c:extLst>
        </c:ser>
        <c:ser>
          <c:idx val="13"/>
          <c:order val="7"/>
          <c:tx>
            <c:strRef>
              <c:f>'5'!$O$3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'5'!$A$4:$A$23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'5'!$O$4:$O$23</c:f>
              <c:numCache>
                <c:formatCode>General</c:formatCode>
                <c:ptCount val="20"/>
                <c:pt idx="15" formatCode="0">
                  <c:v>20.040098128448626</c:v>
                </c:pt>
                <c:pt idx="16" formatCode="0">
                  <c:v>18.425847791296086</c:v>
                </c:pt>
                <c:pt idx="17" formatCode="0">
                  <c:v>19</c:v>
                </c:pt>
                <c:pt idx="18" formatCode="0">
                  <c:v>19.44823137639894</c:v>
                </c:pt>
                <c:pt idx="19" formatCode="0">
                  <c:v>20.707876661161624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697-417C-84DB-B4D0680E0A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  <c:extLst>
          <c:ext xmlns:c15="http://schemas.microsoft.com/office/drawing/2012/chart" uri="{02D57815-91ED-43cb-92C2-25804820EDAC}">
            <c15:filteredLineSeries>
              <c15:ser>
                <c:idx val="8"/>
                <c:order val="4"/>
                <c:tx>
                  <c:strRef>
                    <c:extLst>
                      <c:ext uri="{02D57815-91ED-43cb-92C2-25804820EDAC}">
                        <c15:formulaRef>
                          <c15:sqref>'5'!$J$3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'5'!$A$4:$A$23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  <c:pt idx="19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'5'!$J$4:$J$23</c15:sqref>
                        </c15:formulaRef>
                      </c:ext>
                    </c:extLst>
                    <c:numCache>
                      <c:formatCode>0</c:formatCode>
                      <c:ptCount val="20"/>
                      <c:pt idx="0">
                        <c:v>26.354916880037756</c:v>
                      </c:pt>
                      <c:pt idx="1">
                        <c:v>25.169322654914701</c:v>
                      </c:pt>
                      <c:pt idx="2">
                        <c:v>25.248524740329724</c:v>
                      </c:pt>
                      <c:pt idx="3">
                        <c:v>24.295233734984638</c:v>
                      </c:pt>
                      <c:pt idx="4">
                        <c:v>23.252587129067759</c:v>
                      </c:pt>
                      <c:pt idx="5">
                        <c:v>22.042754681423173</c:v>
                      </c:pt>
                      <c:pt idx="6">
                        <c:v>21.576723806632998</c:v>
                      </c:pt>
                      <c:pt idx="7">
                        <c:v>21.509804939989944</c:v>
                      </c:pt>
                      <c:pt idx="8">
                        <c:v>23.397730940647683</c:v>
                      </c:pt>
                      <c:pt idx="9">
                        <c:v>22.452807735380141</c:v>
                      </c:pt>
                      <c:pt idx="10">
                        <c:v>22.354406699131882</c:v>
                      </c:pt>
                      <c:pt idx="11">
                        <c:v>21.900802207941361</c:v>
                      </c:pt>
                      <c:pt idx="12">
                        <c:v>23.497263156428705</c:v>
                      </c:pt>
                      <c:pt idx="13">
                        <c:v>22.024476378126725</c:v>
                      </c:pt>
                      <c:pt idx="14">
                        <c:v>23.193683912967789</c:v>
                      </c:pt>
                      <c:pt idx="15">
                        <c:v>21.647551680559246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9697-417C-84DB-B4D0680E0A8D}"/>
                  </c:ext>
                </c:extLst>
              </c15:ser>
            </c15:filteredLineSeries>
            <c15:filteredLineSeries>
              <c15:ser>
                <c:idx val="10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'5'!$L$3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'5'!$A$4:$A$23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  <c:pt idx="19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'5'!$L$4:$L$23</c15:sqref>
                        </c15:formulaRef>
                      </c:ext>
                    </c:extLst>
                    <c:numCache>
                      <c:formatCode>0</c:formatCode>
                      <c:ptCount val="20"/>
                      <c:pt idx="0">
                        <c:v>12.665647398166961</c:v>
                      </c:pt>
                      <c:pt idx="1">
                        <c:v>12.711717001782565</c:v>
                      </c:pt>
                      <c:pt idx="2">
                        <c:v>12.9671186639293</c:v>
                      </c:pt>
                      <c:pt idx="3">
                        <c:v>10.904523747527655</c:v>
                      </c:pt>
                      <c:pt idx="4">
                        <c:v>10.116505242437858</c:v>
                      </c:pt>
                      <c:pt idx="5">
                        <c:v>10.554771233238712</c:v>
                      </c:pt>
                      <c:pt idx="6">
                        <c:v>10.569251136058593</c:v>
                      </c:pt>
                      <c:pt idx="7">
                        <c:v>10.347997850954261</c:v>
                      </c:pt>
                      <c:pt idx="8">
                        <c:v>10.674500223409956</c:v>
                      </c:pt>
                      <c:pt idx="9">
                        <c:v>10.395455003014938</c:v>
                      </c:pt>
                      <c:pt idx="10">
                        <c:v>9.5265807478501223</c:v>
                      </c:pt>
                      <c:pt idx="11">
                        <c:v>10.0288785413432</c:v>
                      </c:pt>
                      <c:pt idx="12">
                        <c:v>9.831745823538883</c:v>
                      </c:pt>
                      <c:pt idx="13">
                        <c:v>10.401764741584996</c:v>
                      </c:pt>
                      <c:pt idx="14">
                        <c:v>10.414829378383045</c:v>
                      </c:pt>
                      <c:pt idx="15">
                        <c:v>10.963488794830042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9697-417C-84DB-B4D0680E0A8D}"/>
                  </c:ext>
                </c:extLst>
              </c15:ser>
            </c15:filteredLineSeries>
          </c:ext>
        </c:extLst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84133719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/>
                  <a:t>Procent</a:t>
                </a:r>
              </a:p>
            </c:rich>
          </c:tx>
          <c:layout>
            <c:manualLayout>
              <c:xMode val="edge"/>
              <c:yMode val="edge"/>
              <c:x val="1.5022388454216246E-2"/>
              <c:y val="3.482324877693233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10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470449553670378E-2"/>
          <c:y val="0.1489585156022164"/>
          <c:w val="0.92185369523310567"/>
          <c:h val="0.780394662595014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'6'!$B$3</c:f>
              <c:strCache>
                <c:ptCount val="1"/>
                <c:pt idx="0">
                  <c:v>Tidigare definition (över 14 glas/män och 9 glas/kvinnor)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'6'!$A$4:$A$11</c:f>
              <c:strCache>
                <c:ptCount val="8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  <c:pt idx="5">
                  <c:v>Män</c:v>
                </c:pt>
                <c:pt idx="6">
                  <c:v>Kvinnor</c:v>
                </c:pt>
                <c:pt idx="7">
                  <c:v>Totalt</c:v>
                </c:pt>
              </c:strCache>
            </c:strRef>
          </c:cat>
          <c:val>
            <c:numRef>
              <c:f>'6'!$B$4:$B$11</c:f>
              <c:numCache>
                <c:formatCode>0</c:formatCode>
                <c:ptCount val="8"/>
                <c:pt idx="0">
                  <c:v>43.218888848989302</c:v>
                </c:pt>
                <c:pt idx="1">
                  <c:v>36.492649995558502</c:v>
                </c:pt>
                <c:pt idx="2">
                  <c:v>32.571330471799399</c:v>
                </c:pt>
                <c:pt idx="3">
                  <c:v>20.512085140760298</c:v>
                </c:pt>
                <c:pt idx="5" formatCode="###0">
                  <c:v>39.952021512890703</c:v>
                </c:pt>
                <c:pt idx="6">
                  <c:v>26.2144496957082</c:v>
                </c:pt>
                <c:pt idx="7">
                  <c:v>33.151828370680001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E3-48BE-9096-E85118BDC332}"/>
            </c:ext>
          </c:extLst>
        </c:ser>
        <c:ser>
          <c:idx val="1"/>
          <c:order val="1"/>
          <c:tx>
            <c:strRef>
              <c:f>'6'!$C$3</c:f>
              <c:strCache>
                <c:ptCount val="1"/>
                <c:pt idx="0">
                  <c:v>Reviderad definition (över 9 glas båda könen)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'6'!$A$4:$A$11</c:f>
              <c:strCache>
                <c:ptCount val="8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  <c:pt idx="5">
                  <c:v>Män</c:v>
                </c:pt>
                <c:pt idx="6">
                  <c:v>Kvinnor</c:v>
                </c:pt>
                <c:pt idx="7">
                  <c:v>Totalt</c:v>
                </c:pt>
              </c:strCache>
            </c:strRef>
          </c:cat>
          <c:val>
            <c:numRef>
              <c:f>'6'!$C$4:$C$11</c:f>
              <c:numCache>
                <c:formatCode>0</c:formatCode>
                <c:ptCount val="8"/>
                <c:pt idx="0">
                  <c:v>43.674439592219997</c:v>
                </c:pt>
                <c:pt idx="1">
                  <c:v>37.444477808813097</c:v>
                </c:pt>
                <c:pt idx="2">
                  <c:v>34.195894029839302</c:v>
                </c:pt>
                <c:pt idx="3">
                  <c:v>23.9060973932738</c:v>
                </c:pt>
                <c:pt idx="5" formatCode="###0">
                  <c:v>43.079179415622903</c:v>
                </c:pt>
                <c:pt idx="6">
                  <c:v>26.2144496957082</c:v>
                </c:pt>
                <c:pt idx="7">
                  <c:v>34.731021465091999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E3-48BE-9096-E85118BDC3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5.261009040536599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  <c:majorUnit val="10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0.1489585156022164"/>
          <c:w val="0.88986507687480387"/>
          <c:h val="0.64339129483814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'7'!$B$3</c:f>
              <c:strCache>
                <c:ptCount val="1"/>
                <c:pt idx="0">
                  <c:v>17–29 år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'7'!$A$4:$A$7</c:f>
              <c:strCache>
                <c:ptCount val="4"/>
                <c:pt idx="0">
                  <c:v>Konsumtion
senaste
7 dagarna</c:v>
                </c:pt>
                <c:pt idx="1">
                  <c:v>Intensiv-
konsumtion
senaste
30 dagarna</c:v>
                </c:pt>
                <c:pt idx="3">
                  <c:v>Självrapporterad
årskonsumtion
i liter ren
alkohol (100 %)</c:v>
                </c:pt>
              </c:strCache>
            </c:strRef>
          </c:cat>
          <c:val>
            <c:numRef>
              <c:f>'7'!$B$4:$B$7</c:f>
              <c:numCache>
                <c:formatCode>0</c:formatCode>
                <c:ptCount val="4"/>
                <c:pt idx="0">
                  <c:v>31.689163083265001</c:v>
                </c:pt>
                <c:pt idx="1">
                  <c:v>42.112512105513197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9E-45A1-B453-69196A3F3DE4}"/>
            </c:ext>
          </c:extLst>
        </c:ser>
        <c:ser>
          <c:idx val="6"/>
          <c:order val="3"/>
          <c:tx>
            <c:strRef>
              <c:f>'7'!$C$3</c:f>
              <c:strCache>
                <c:ptCount val="1"/>
                <c:pt idx="0">
                  <c:v>30–49 år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'7'!$A$4:$A$7</c:f>
              <c:strCache>
                <c:ptCount val="4"/>
                <c:pt idx="0">
                  <c:v>Konsumtion
senaste
7 dagarna</c:v>
                </c:pt>
                <c:pt idx="1">
                  <c:v>Intensiv-
konsumtion
senaste
30 dagarna</c:v>
                </c:pt>
                <c:pt idx="3">
                  <c:v>Självrapporterad
årskonsumtion
i liter ren
alkohol (100 %)</c:v>
                </c:pt>
              </c:strCache>
            </c:strRef>
          </c:cat>
          <c:val>
            <c:numRef>
              <c:f>'7'!$C$4:$C$7</c:f>
              <c:numCache>
                <c:formatCode>0</c:formatCode>
                <c:ptCount val="4"/>
                <c:pt idx="0">
                  <c:v>42.1719701308498</c:v>
                </c:pt>
                <c:pt idx="1">
                  <c:v>34.779393975548999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E-45A1-B453-69196A3F3DE4}"/>
            </c:ext>
          </c:extLst>
        </c:ser>
        <c:ser>
          <c:idx val="7"/>
          <c:order val="5"/>
          <c:tx>
            <c:strRef>
              <c:f>'7'!$D$3</c:f>
              <c:strCache>
                <c:ptCount val="1"/>
                <c:pt idx="0">
                  <c:v>50–64 år</c:v>
                </c:pt>
              </c:strCache>
            </c:strRef>
          </c:tx>
          <c:spPr>
            <a:solidFill>
              <a:srgbClr val="F292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'7'!$A$4:$A$7</c:f>
              <c:strCache>
                <c:ptCount val="4"/>
                <c:pt idx="0">
                  <c:v>Konsumtion
senaste
7 dagarna</c:v>
                </c:pt>
                <c:pt idx="1">
                  <c:v>Intensiv-
konsumtion
senaste
30 dagarna</c:v>
                </c:pt>
                <c:pt idx="3">
                  <c:v>Självrapporterad
årskonsumtion
i liter ren
alkohol (100 %)</c:v>
                </c:pt>
              </c:strCache>
            </c:strRef>
          </c:cat>
          <c:val>
            <c:numRef>
              <c:f>'7'!$D$4:$D$7</c:f>
              <c:numCache>
                <c:formatCode>0</c:formatCode>
                <c:ptCount val="4"/>
                <c:pt idx="0">
                  <c:v>49.614536883820101</c:v>
                </c:pt>
                <c:pt idx="1">
                  <c:v>29.582655310605801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9E-45A1-B453-69196A3F3DE4}"/>
            </c:ext>
          </c:extLst>
        </c:ser>
        <c:ser>
          <c:idx val="1"/>
          <c:order val="7"/>
          <c:tx>
            <c:strRef>
              <c:f>'7'!$E$3</c:f>
              <c:strCache>
                <c:ptCount val="1"/>
                <c:pt idx="0">
                  <c:v>65–84 år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'7'!$A$4:$A$7</c:f>
              <c:strCache>
                <c:ptCount val="4"/>
                <c:pt idx="0">
                  <c:v>Konsumtion
senaste
7 dagarna</c:v>
                </c:pt>
                <c:pt idx="1">
                  <c:v>Intensiv-
konsumtion
senaste
30 dagarna</c:v>
                </c:pt>
                <c:pt idx="3">
                  <c:v>Självrapporterad
årskonsumtion
i liter ren
alkohol (100 %)</c:v>
                </c:pt>
              </c:strCache>
            </c:strRef>
          </c:cat>
          <c:val>
            <c:numRef>
              <c:f>'7'!$E$4:$E$7</c:f>
              <c:numCache>
                <c:formatCode>0</c:formatCode>
                <c:ptCount val="4"/>
                <c:pt idx="0">
                  <c:v>48.773678306449597</c:v>
                </c:pt>
                <c:pt idx="1">
                  <c:v>14.2513238930224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9E-45A1-B453-69196A3F3D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41338504"/>
        <c:axId val="841337192"/>
      </c:barChart>
      <c:barChart>
        <c:barDir val="col"/>
        <c:grouping val="clustered"/>
        <c:varyColors val="0"/>
        <c:ser>
          <c:idx val="2"/>
          <c:order val="1"/>
          <c:tx>
            <c:strRef>
              <c:f>'7'!$F$3</c:f>
              <c:strCache>
                <c:ptCount val="1"/>
                <c:pt idx="0">
                  <c:v>17–29 år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'7'!$A$4:$A$7</c:f>
              <c:strCache>
                <c:ptCount val="4"/>
                <c:pt idx="0">
                  <c:v>Konsumtion
senaste
7 dagarna</c:v>
                </c:pt>
                <c:pt idx="1">
                  <c:v>Intensiv-
konsumtion
senaste
30 dagarna</c:v>
                </c:pt>
                <c:pt idx="3">
                  <c:v>Självrapporterad
årskonsumtion
i liter ren
alkohol (100 %)</c:v>
                </c:pt>
              </c:strCache>
            </c:strRef>
          </c:cat>
          <c:val>
            <c:numRef>
              <c:f>'7'!$F$4:$F$7</c:f>
              <c:numCache>
                <c:formatCode>General</c:formatCode>
                <c:ptCount val="4"/>
                <c:pt idx="3" formatCode="0.0">
                  <c:v>4.9653144804883667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9E-45A1-B453-69196A3F3DE4}"/>
            </c:ext>
          </c:extLst>
        </c:ser>
        <c:ser>
          <c:idx val="5"/>
          <c:order val="2"/>
          <c:tx>
            <c:strRef>
              <c:f>'7'!$G$3</c:f>
              <c:strCache>
                <c:ptCount val="1"/>
                <c:pt idx="0">
                  <c:v>30–49 år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'7'!$A$4:$A$7</c:f>
              <c:strCache>
                <c:ptCount val="4"/>
                <c:pt idx="0">
                  <c:v>Konsumtion
senaste
7 dagarna</c:v>
                </c:pt>
                <c:pt idx="1">
                  <c:v>Intensiv-
konsumtion
senaste
30 dagarna</c:v>
                </c:pt>
                <c:pt idx="3">
                  <c:v>Självrapporterad
årskonsumtion
i liter ren
alkohol (100 %)</c:v>
                </c:pt>
              </c:strCache>
            </c:strRef>
          </c:cat>
          <c:val>
            <c:numRef>
              <c:f>'7'!$G$4:$G$7</c:f>
              <c:numCache>
                <c:formatCode>General</c:formatCode>
                <c:ptCount val="4"/>
                <c:pt idx="3" formatCode="0.0">
                  <c:v>4.2774934777751685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9E-45A1-B453-69196A3F3DE4}"/>
            </c:ext>
          </c:extLst>
        </c:ser>
        <c:ser>
          <c:idx val="4"/>
          <c:order val="4"/>
          <c:tx>
            <c:strRef>
              <c:f>'7'!$H$3</c:f>
              <c:strCache>
                <c:ptCount val="1"/>
                <c:pt idx="0">
                  <c:v>50–64 år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29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49E-45A1-B453-69196A3F3D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'7'!$A$4:$A$7</c:f>
              <c:strCache>
                <c:ptCount val="4"/>
                <c:pt idx="0">
                  <c:v>Konsumtion
senaste
7 dagarna</c:v>
                </c:pt>
                <c:pt idx="1">
                  <c:v>Intensiv-
konsumtion
senaste
30 dagarna</c:v>
                </c:pt>
                <c:pt idx="3">
                  <c:v>Självrapporterad
årskonsumtion
i liter ren
alkohol (100 %)</c:v>
                </c:pt>
              </c:strCache>
            </c:strRef>
          </c:cat>
          <c:val>
            <c:numRef>
              <c:f>'7'!$H$4:$H$7</c:f>
              <c:numCache>
                <c:formatCode>General</c:formatCode>
                <c:ptCount val="4"/>
                <c:pt idx="3" formatCode="0.0">
                  <c:v>4.7653555196398951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9E-45A1-B453-69196A3F3DE4}"/>
            </c:ext>
          </c:extLst>
        </c:ser>
        <c:ser>
          <c:idx val="3"/>
          <c:order val="6"/>
          <c:tx>
            <c:strRef>
              <c:f>'7'!$I$3</c:f>
              <c:strCache>
                <c:ptCount val="1"/>
                <c:pt idx="0">
                  <c:v>65–84 år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'7'!$A$4:$A$7</c:f>
              <c:strCache>
                <c:ptCount val="4"/>
                <c:pt idx="0">
                  <c:v>Konsumtion
senaste
7 dagarna</c:v>
                </c:pt>
                <c:pt idx="1">
                  <c:v>Intensiv-
konsumtion
senaste
30 dagarna</c:v>
                </c:pt>
                <c:pt idx="3">
                  <c:v>Självrapporterad
årskonsumtion
i liter ren
alkohol (100 %)</c:v>
                </c:pt>
              </c:strCache>
            </c:strRef>
          </c:cat>
          <c:val>
            <c:numRef>
              <c:f>'7'!$I$4:$I$7</c:f>
              <c:numCache>
                <c:formatCode>General</c:formatCode>
                <c:ptCount val="4"/>
                <c:pt idx="3" formatCode="0.0">
                  <c:v>4.1603102463287298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49E-45A1-B453-69196A3F3D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0959871"/>
        <c:axId val="1840974015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5.261009040536599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  <c:majorUnit val="20"/>
      </c:valAx>
      <c:valAx>
        <c:axId val="1840974015"/>
        <c:scaling>
          <c:orientation val="minMax"/>
          <c:max val="6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/>
                  <a:t>Liter</a:t>
                </a:r>
              </a:p>
            </c:rich>
          </c:tx>
          <c:layout>
            <c:manualLayout>
              <c:xMode val="edge"/>
              <c:yMode val="edge"/>
              <c:x val="0.9629048003673798"/>
              <c:y val="6.209870680610926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840959871"/>
        <c:crosses val="max"/>
        <c:crossBetween val="between"/>
        <c:majorUnit val="2"/>
      </c:valAx>
      <c:catAx>
        <c:axId val="184095987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40974015"/>
        <c:crosses val="autoZero"/>
        <c:auto val="1"/>
        <c:lblAlgn val="ctr"/>
        <c:lblOffset val="100"/>
        <c:noMultiLvlLbl val="0"/>
      </c:cat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sz="1100"/>
              <a:t>Alkoholkonsument</a:t>
            </a:r>
          </a:p>
        </c:rich>
      </c:tx>
      <c:layout>
        <c:manualLayout>
          <c:xMode val="edge"/>
          <c:yMode val="edge"/>
          <c:x val="0.25574548611111109"/>
          <c:y val="8.8194444444444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4.6937257695505559E-2"/>
          <c:y val="0.11478180324388096"/>
          <c:w val="0.92439433470310628"/>
          <c:h val="0.76984516336332187"/>
        </c:manualLayout>
      </c:layout>
      <c:lineChart>
        <c:grouping val="standard"/>
        <c:varyColors val="0"/>
        <c:ser>
          <c:idx val="0"/>
          <c:order val="0"/>
          <c:tx>
            <c:strRef>
              <c:f>'8'!$B$4</c:f>
              <c:strCache>
                <c:ptCount val="1"/>
                <c:pt idx="0">
                  <c:v>2004/05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'8'!$A$5:$A$36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'8'!$B$5:$B$36</c:f>
              <c:numCache>
                <c:formatCode>0</c:formatCode>
                <c:ptCount val="32"/>
                <c:pt idx="0">
                  <c:v>66.325349812169094</c:v>
                </c:pt>
                <c:pt idx="1">
                  <c:v>84.370497259007294</c:v>
                </c:pt>
                <c:pt idx="2">
                  <c:v>82.477683728534998</c:v>
                </c:pt>
                <c:pt idx="3">
                  <c:v>83.256616137096003</c:v>
                </c:pt>
                <c:pt idx="4">
                  <c:v>85.600136266506297</c:v>
                </c:pt>
                <c:pt idx="5">
                  <c:v>81.290842214371295</c:v>
                </c:pt>
                <c:pt idx="6">
                  <c:v>78.764690443558607</c:v>
                </c:pt>
                <c:pt idx="7">
                  <c:v>79.121667998898104</c:v>
                </c:pt>
                <c:pt idx="8">
                  <c:v>80.219424573971807</c:v>
                </c:pt>
                <c:pt idx="9">
                  <c:v>81.9297064222919</c:v>
                </c:pt>
                <c:pt idx="10">
                  <c:v>84.147928187397795</c:v>
                </c:pt>
                <c:pt idx="11">
                  <c:v>82.695272285125696</c:v>
                </c:pt>
                <c:pt idx="12">
                  <c:v>82.653677972471797</c:v>
                </c:pt>
                <c:pt idx="13">
                  <c:v>83.851005905780696</c:v>
                </c:pt>
                <c:pt idx="14">
                  <c:v>84.930712367050305</c:v>
                </c:pt>
                <c:pt idx="15">
                  <c:v>84.183174660435995</c:v>
                </c:pt>
                <c:pt idx="16">
                  <c:v>86.478879266170296</c:v>
                </c:pt>
                <c:pt idx="17">
                  <c:v>82.958750617110894</c:v>
                </c:pt>
                <c:pt idx="18">
                  <c:v>81.594519832448</c:v>
                </c:pt>
                <c:pt idx="19">
                  <c:v>82.444112079764693</c:v>
                </c:pt>
                <c:pt idx="20">
                  <c:v>79.978873700021595</c:v>
                </c:pt>
                <c:pt idx="21">
                  <c:v>80.087411864628095</c:v>
                </c:pt>
                <c:pt idx="22">
                  <c:v>78.512151054095199</c:v>
                </c:pt>
                <c:pt idx="23">
                  <c:v>74.581758265910096</c:v>
                </c:pt>
                <c:pt idx="24">
                  <c:v>76.250652199774095</c:v>
                </c:pt>
                <c:pt idx="25">
                  <c:v>71.630022977313203</c:v>
                </c:pt>
                <c:pt idx="26">
                  <c:v>68.126353522979102</c:v>
                </c:pt>
                <c:pt idx="27">
                  <c:v>64.913723978450307</c:v>
                </c:pt>
                <c:pt idx="28">
                  <c:v>63.669329098099702</c:v>
                </c:pt>
                <c:pt idx="29">
                  <c:v>56.862019316558403</c:v>
                </c:pt>
                <c:pt idx="30">
                  <c:v>50.265248214664197</c:v>
                </c:pt>
                <c:pt idx="31">
                  <c:v>51.550934367474298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B1-4AED-A067-916A3EE6872C}"/>
            </c:ext>
          </c:extLst>
        </c:ser>
        <c:ser>
          <c:idx val="1"/>
          <c:order val="1"/>
          <c:tx>
            <c:strRef>
              <c:f>'8'!$C$4</c:f>
              <c:strCache>
                <c:ptCount val="1"/>
                <c:pt idx="0">
                  <c:v>2022/23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'8'!$A$5:$A$36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'8'!$C$5:$C$36</c:f>
              <c:numCache>
                <c:formatCode>0</c:formatCode>
                <c:ptCount val="32"/>
                <c:pt idx="0">
                  <c:v>43.610761763913303</c:v>
                </c:pt>
                <c:pt idx="1">
                  <c:v>68.804858836453604</c:v>
                </c:pt>
                <c:pt idx="2">
                  <c:v>73.428305572494807</c:v>
                </c:pt>
                <c:pt idx="3">
                  <c:v>73.5088791345121</c:v>
                </c:pt>
                <c:pt idx="4">
                  <c:v>77.382052250924602</c:v>
                </c:pt>
                <c:pt idx="5">
                  <c:v>77.178111635365397</c:v>
                </c:pt>
                <c:pt idx="6">
                  <c:v>77.054803987357701</c:v>
                </c:pt>
                <c:pt idx="7">
                  <c:v>74.902677504359801</c:v>
                </c:pt>
                <c:pt idx="8">
                  <c:v>71.342915412864102</c:v>
                </c:pt>
                <c:pt idx="9">
                  <c:v>74.243515256529307</c:v>
                </c:pt>
                <c:pt idx="10">
                  <c:v>77.956616065666694</c:v>
                </c:pt>
                <c:pt idx="11">
                  <c:v>76.714777105136605</c:v>
                </c:pt>
                <c:pt idx="12">
                  <c:v>78.587464413234898</c:v>
                </c:pt>
                <c:pt idx="13">
                  <c:v>78.477688934260399</c:v>
                </c:pt>
                <c:pt idx="14">
                  <c:v>80.493981202031094</c:v>
                </c:pt>
                <c:pt idx="15">
                  <c:v>78.486188850141403</c:v>
                </c:pt>
                <c:pt idx="16">
                  <c:v>76.662623014941303</c:v>
                </c:pt>
                <c:pt idx="17">
                  <c:v>77.575150988290005</c:v>
                </c:pt>
                <c:pt idx="18">
                  <c:v>78.425229483886895</c:v>
                </c:pt>
                <c:pt idx="19">
                  <c:v>79.090607445276007</c:v>
                </c:pt>
                <c:pt idx="20">
                  <c:v>78.045386243980104</c:v>
                </c:pt>
                <c:pt idx="21">
                  <c:v>77.719926038794597</c:v>
                </c:pt>
                <c:pt idx="22">
                  <c:v>75.0565252501017</c:v>
                </c:pt>
                <c:pt idx="23">
                  <c:v>80.223429136998007</c:v>
                </c:pt>
                <c:pt idx="24">
                  <c:v>78.845941411685402</c:v>
                </c:pt>
                <c:pt idx="25">
                  <c:v>79.546308258001403</c:v>
                </c:pt>
                <c:pt idx="26">
                  <c:v>75.302227536266201</c:v>
                </c:pt>
                <c:pt idx="27">
                  <c:v>78.140818302904094</c:v>
                </c:pt>
                <c:pt idx="28">
                  <c:v>75.745143134709096</c:v>
                </c:pt>
                <c:pt idx="29">
                  <c:v>74.732379885647802</c:v>
                </c:pt>
                <c:pt idx="30">
                  <c:v>72.474823124697394</c:v>
                </c:pt>
                <c:pt idx="31">
                  <c:v>71.0109240532081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B1-4AED-A067-916A3EE687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MarkSkip val="1"/>
        <c:noMultiLvlLbl val="0"/>
      </c:catAx>
      <c:valAx>
        <c:axId val="8413371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800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1.06059027777777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0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4018611111111109"/>
          <c:y val="0.7294211805555556"/>
          <c:w val="0.50118472222222232"/>
          <c:h val="5.1142001184733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sz="1100"/>
              <a:t>Intensivkonsument</a:t>
            </a:r>
          </a:p>
        </c:rich>
      </c:tx>
      <c:layout>
        <c:manualLayout>
          <c:xMode val="edge"/>
          <c:yMode val="edge"/>
          <c:x val="0.25303333333333333"/>
          <c:y val="4.4097222222222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7.3789393939393946E-2"/>
          <c:y val="0.11478185755393865"/>
          <c:w val="0.92439433470310628"/>
          <c:h val="0.76984516336332187"/>
        </c:manualLayout>
      </c:layout>
      <c:lineChart>
        <c:grouping val="standard"/>
        <c:varyColors val="0"/>
        <c:ser>
          <c:idx val="0"/>
          <c:order val="0"/>
          <c:tx>
            <c:strRef>
              <c:f>'8'!$D$4</c:f>
              <c:strCache>
                <c:ptCount val="1"/>
                <c:pt idx="0">
                  <c:v>2004/05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'8'!$A$5:$A$36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'8'!$D$5:$D$36</c:f>
              <c:numCache>
                <c:formatCode>0</c:formatCode>
                <c:ptCount val="32"/>
                <c:pt idx="0">
                  <c:v>39.777180296198097</c:v>
                </c:pt>
                <c:pt idx="1">
                  <c:v>58.9884755931539</c:v>
                </c:pt>
                <c:pt idx="2">
                  <c:v>55.196401012475398</c:v>
                </c:pt>
                <c:pt idx="3">
                  <c:v>54.751698078597201</c:v>
                </c:pt>
                <c:pt idx="4">
                  <c:v>55.261936802748401</c:v>
                </c:pt>
                <c:pt idx="5">
                  <c:v>44.638894280619198</c:v>
                </c:pt>
                <c:pt idx="6">
                  <c:v>44.5591518179451</c:v>
                </c:pt>
                <c:pt idx="7">
                  <c:v>41.874248166597702</c:v>
                </c:pt>
                <c:pt idx="8">
                  <c:v>38.8624254813531</c:v>
                </c:pt>
                <c:pt idx="9">
                  <c:v>39.666923704964297</c:v>
                </c:pt>
                <c:pt idx="10">
                  <c:v>37.860822720561998</c:v>
                </c:pt>
                <c:pt idx="11">
                  <c:v>35.682294017711499</c:v>
                </c:pt>
                <c:pt idx="12">
                  <c:v>33.525339346557502</c:v>
                </c:pt>
                <c:pt idx="13">
                  <c:v>31.466543224416199</c:v>
                </c:pt>
                <c:pt idx="14">
                  <c:v>32.156489551836401</c:v>
                </c:pt>
                <c:pt idx="15">
                  <c:v>30.987791851578098</c:v>
                </c:pt>
                <c:pt idx="16">
                  <c:v>28.8795507943864</c:v>
                </c:pt>
                <c:pt idx="17">
                  <c:v>24.699376153443101</c:v>
                </c:pt>
                <c:pt idx="18">
                  <c:v>23.0640697112274</c:v>
                </c:pt>
                <c:pt idx="19">
                  <c:v>18.6721869243183</c:v>
                </c:pt>
                <c:pt idx="20">
                  <c:v>16.9396143143315</c:v>
                </c:pt>
                <c:pt idx="21">
                  <c:v>16.782626302085699</c:v>
                </c:pt>
                <c:pt idx="22">
                  <c:v>14.018135779605601</c:v>
                </c:pt>
                <c:pt idx="23">
                  <c:v>11.6690249047014</c:v>
                </c:pt>
                <c:pt idx="24">
                  <c:v>10.731536819144701</c:v>
                </c:pt>
                <c:pt idx="25">
                  <c:v>7.5294757829038996</c:v>
                </c:pt>
                <c:pt idx="26">
                  <c:v>4.8960887182323898</c:v>
                </c:pt>
                <c:pt idx="27">
                  <c:v>4.5823241835484696</c:v>
                </c:pt>
                <c:pt idx="28">
                  <c:v>4.4705165711591697</c:v>
                </c:pt>
                <c:pt idx="29">
                  <c:v>3.3445687510211699</c:v>
                </c:pt>
                <c:pt idx="30">
                  <c:v>1.51500172365687</c:v>
                </c:pt>
                <c:pt idx="31">
                  <c:v>2.14722396979995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0A-4D72-83B9-8B0587023119}"/>
            </c:ext>
          </c:extLst>
        </c:ser>
        <c:ser>
          <c:idx val="1"/>
          <c:order val="1"/>
          <c:tx>
            <c:strRef>
              <c:f>'8'!$E$4</c:f>
              <c:strCache>
                <c:ptCount val="1"/>
                <c:pt idx="0">
                  <c:v>2022/23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'8'!$A$5:$A$36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'8'!$E$5:$E$36</c:f>
              <c:numCache>
                <c:formatCode>0</c:formatCode>
                <c:ptCount val="32"/>
                <c:pt idx="0">
                  <c:v>21.295539203841798</c:v>
                </c:pt>
                <c:pt idx="1">
                  <c:v>42.5279668923421</c:v>
                </c:pt>
                <c:pt idx="2">
                  <c:v>49.181618827619801</c:v>
                </c:pt>
                <c:pt idx="3">
                  <c:v>47.975291317271001</c:v>
                </c:pt>
                <c:pt idx="4">
                  <c:v>48.5879229545952</c:v>
                </c:pt>
                <c:pt idx="5">
                  <c:v>41.494349221334097</c:v>
                </c:pt>
                <c:pt idx="6">
                  <c:v>41.7430067476066</c:v>
                </c:pt>
                <c:pt idx="7">
                  <c:v>39.882761035088798</c:v>
                </c:pt>
                <c:pt idx="8">
                  <c:v>35.305430468493697</c:v>
                </c:pt>
                <c:pt idx="9">
                  <c:v>32.419206535206797</c:v>
                </c:pt>
                <c:pt idx="10">
                  <c:v>36.172599660456498</c:v>
                </c:pt>
                <c:pt idx="11">
                  <c:v>34.435186589298603</c:v>
                </c:pt>
                <c:pt idx="12">
                  <c:v>31.485814028571401</c:v>
                </c:pt>
                <c:pt idx="13">
                  <c:v>32.714429262250299</c:v>
                </c:pt>
                <c:pt idx="14">
                  <c:v>34.5139170771576</c:v>
                </c:pt>
                <c:pt idx="15">
                  <c:v>34.343366718832897</c:v>
                </c:pt>
                <c:pt idx="16">
                  <c:v>29.277400099540401</c:v>
                </c:pt>
                <c:pt idx="17">
                  <c:v>32.909029039161702</c:v>
                </c:pt>
                <c:pt idx="18">
                  <c:v>30.473205674231501</c:v>
                </c:pt>
                <c:pt idx="19">
                  <c:v>31.851373393008299</c:v>
                </c:pt>
                <c:pt idx="20">
                  <c:v>29.913425094543999</c:v>
                </c:pt>
                <c:pt idx="21">
                  <c:v>27.576902068628598</c:v>
                </c:pt>
                <c:pt idx="22">
                  <c:v>24.8234464332456</c:v>
                </c:pt>
                <c:pt idx="23">
                  <c:v>24.610639512998802</c:v>
                </c:pt>
                <c:pt idx="24">
                  <c:v>23.925179776770399</c:v>
                </c:pt>
                <c:pt idx="25">
                  <c:v>21.5717939793354</c:v>
                </c:pt>
                <c:pt idx="26">
                  <c:v>18.830565013709201</c:v>
                </c:pt>
                <c:pt idx="27">
                  <c:v>16.239822790502</c:v>
                </c:pt>
                <c:pt idx="28">
                  <c:v>14.848333562367401</c:v>
                </c:pt>
                <c:pt idx="29">
                  <c:v>12.1848154880244</c:v>
                </c:pt>
                <c:pt idx="30">
                  <c:v>10.069325863001</c:v>
                </c:pt>
                <c:pt idx="31">
                  <c:v>7.7565806809322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0A-4D72-83B9-8B05870231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MarkSkip val="1"/>
        <c:noMultiLvlLbl val="0"/>
      </c:catAx>
      <c:valAx>
        <c:axId val="8413371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800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1.501568495640855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0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3056493055555554"/>
          <c:y val="0.73710763888888886"/>
          <c:w val="0.49677499999999991"/>
          <c:h val="5.1142001184733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0.65545</cdr:x>
      <cdr:y>0.02457</cdr:y>
    </cdr:from>
    <cdr:to>
      <cdr:x>0.99839</cdr:x>
      <cdr:y>0.08615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00EF95B7-A05E-CC6A-2C2F-AF2ADAEAD291}"/>
            </a:ext>
          </a:extLst>
        </cdr:cNvPr>
        <cdr:cNvSpPr txBox="1"/>
      </cdr:nvSpPr>
      <cdr:spPr>
        <a:xfrm xmlns:a="http://schemas.openxmlformats.org/drawingml/2006/main">
          <a:off x="3873311" y="91004"/>
          <a:ext cx="2026572" cy="2281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 rtl="0"/>
          <a:r>
            <a:rPr lang="sv-SE" sz="900" b="0" i="0" baseline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Antal </a:t>
          </a:r>
          <a:r>
            <a:rPr lang="sv-SE" sz="1000" b="0" i="0" baseline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enheter</a:t>
          </a:r>
          <a:r>
            <a:rPr lang="sv-SE" sz="900" b="0" i="0" baseline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 bland rökare/snusare</a:t>
          </a:r>
          <a:endParaRPr lang="sv-SE" sz="90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sv-SE" sz="900" dirty="0">
            <a:latin typeface="+mj-lt"/>
          </a:endParaRPr>
        </a:p>
      </cdr:txBody>
    </cdr:sp>
  </cdr:relSizeAnchor>
  <cdr:relSizeAnchor xmlns:cdr="http://schemas.openxmlformats.org/drawingml/2006/chartDrawing">
    <cdr:from>
      <cdr:x>0</cdr:x>
      <cdr:y>0.02223</cdr:y>
    </cdr:from>
    <cdr:to>
      <cdr:x>0.40498</cdr:x>
      <cdr:y>0.08848</cdr:y>
    </cdr:to>
    <cdr:sp macro="" textlink="">
      <cdr:nvSpPr>
        <cdr:cNvPr id="3" name="textruta 1">
          <a:extLst xmlns:a="http://schemas.openxmlformats.org/drawingml/2006/main">
            <a:ext uri="{FF2B5EF4-FFF2-40B4-BE49-F238E27FC236}">
              <a16:creationId xmlns:a16="http://schemas.microsoft.com/office/drawing/2014/main" id="{00CF1003-8CB6-6ED1-0609-FA3D25BD8DFE}"/>
            </a:ext>
          </a:extLst>
        </cdr:cNvPr>
        <cdr:cNvSpPr txBox="1"/>
      </cdr:nvSpPr>
      <cdr:spPr>
        <a:xfrm xmlns:a="http://schemas.openxmlformats.org/drawingml/2006/main">
          <a:off x="0" y="85274"/>
          <a:ext cx="2337660" cy="254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 eaLnBrk="1" fontAlgn="auto" latinLnBrk="0" hangingPunct="1"/>
          <a:r>
            <a:rPr lang="sv-SE" sz="1000" b="0" i="0" baseline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Antal enheter bland samtliga respondenter</a:t>
          </a:r>
          <a:endParaRPr lang="sv-SE" sz="100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sv-SE" sz="10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0.03612</cdr:x>
      <cdr:y>0.10345</cdr:y>
    </cdr:from>
    <cdr:to>
      <cdr:x>1</cdr:x>
      <cdr:y>0.26029</cdr:y>
    </cdr:to>
    <cdr:sp macro="" textlink="">
      <cdr:nvSpPr>
        <cdr:cNvPr id="4" name="textruta 3">
          <a:extLst xmlns:a="http://schemas.openxmlformats.org/drawingml/2006/main">
            <a:ext uri="{FF2B5EF4-FFF2-40B4-BE49-F238E27FC236}">
              <a16:creationId xmlns:a16="http://schemas.microsoft.com/office/drawing/2014/main" id="{5D790F7C-BEC0-D3A1-7A28-3C1586EFBDAC}"/>
            </a:ext>
          </a:extLst>
        </cdr:cNvPr>
        <cdr:cNvSpPr txBox="1"/>
      </cdr:nvSpPr>
      <cdr:spPr>
        <a:xfrm xmlns:a="http://schemas.openxmlformats.org/drawingml/2006/main">
          <a:off x="213458" y="383241"/>
          <a:ext cx="5695950" cy="581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2024-11-08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2024-11-08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1EB9B3F0-413D-42A5-963D-0EB04906EA94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22" name="Bildobjekt 21" descr="En bild som visar ritning&#10;&#10;Automatiskt genererad beskrivning">
              <a:extLst>
                <a:ext uri="{FF2B5EF4-FFF2-40B4-BE49-F238E27FC236}">
                  <a16:creationId xmlns:a16="http://schemas.microsoft.com/office/drawing/2014/main" id="{46D5F7AC-3F70-4454-8E98-E0CAA0EBB0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400FBCE-0D4A-4796-80C0-66BC50AC2F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77" y="3105637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0251" y="312740"/>
            <a:ext cx="2308288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3467" y="550223"/>
            <a:ext cx="10676020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79" y="4284905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6151F72-B7E3-477A-8473-41F7D78205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540701"/>
            <a:ext cx="10989733" cy="4528312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489850-E79C-4E74-B780-9791574E9F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953E534-F540-474E-AD35-EDCCFDE799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00" y="6344214"/>
            <a:ext cx="901700" cy="2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4ED1-44C9-4102-8031-4C57E9707553}" type="datetimeFigureOut">
              <a:rPr lang="sv-SE" smtClean="0"/>
              <a:t>2024-11-08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ED3F-C3D2-4D75-BEFF-39D50EF79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65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19352"/>
            <a:ext cx="109728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356467A-66EF-44D2-8C1F-6278A4D13C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9319"/>
            <a:ext cx="109728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853853"/>
            <a:ext cx="10989733" cy="4215161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4D4A968-26B2-4F29-B6E2-70C853C705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2409685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1860" y="2647165"/>
            <a:ext cx="4114800" cy="30861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2647165"/>
            <a:ext cx="6392777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5DBF42D-AFBE-44B6-A1A4-470DC38827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16203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4773" y="823306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7991" y="1060789"/>
            <a:ext cx="10676020" cy="2207577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734220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9B348FD4-19D7-4050-AA3D-E53DD22E6E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3834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8271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A5BE6DC-98D6-49E6-8E47-6F86D1DF2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4902608C-51A6-4619-A795-7F4CA4C0408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35A246F9-E35F-4F3B-A9E0-D056C5D1D0D0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13" name="Bildobjekt 12" descr="En bild som visar ritning&#10;&#10;Automatiskt genererad beskrivning">
              <a:extLst>
                <a:ext uri="{FF2B5EF4-FFF2-40B4-BE49-F238E27FC236}">
                  <a16:creationId xmlns:a16="http://schemas.microsoft.com/office/drawing/2014/main" id="{0D84613A-D53F-4FD1-8225-C51BE84EEF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14" name="Bildobjekt 13">
              <a:extLst>
                <a:ext uri="{FF2B5EF4-FFF2-40B4-BE49-F238E27FC236}">
                  <a16:creationId xmlns:a16="http://schemas.microsoft.com/office/drawing/2014/main" id="{54F29C1E-F5BE-45E5-87E4-B589546A20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4BAC2DEE-4004-4DF1-8DC4-7D915341E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1741381"/>
            <a:ext cx="2308288" cy="2665376"/>
          </a:xfrm>
          <a:prstGeom prst="rect">
            <a:avLst/>
          </a:prstGeom>
        </p:spPr>
      </p:pic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1978861"/>
            <a:ext cx="6392777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C9B32F3-DCC0-4A8F-AB49-B8C3573B94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4D47703B-947F-47A5-BA53-8D05B8CDF7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5378" y="1978860"/>
            <a:ext cx="4008847" cy="4008847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2024-11-08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2024-11-08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  <p:sldLayoutId id="214748371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6107B-E368-4629-9B79-ADB3181AC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Självrapporterade alkoholvanor i Sverige 2004-2023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F39AD-10DC-4733-B3CF-D624942E1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7760" y="4034214"/>
            <a:ext cx="5047873" cy="1562246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sv-SE" sz="2000" dirty="0"/>
              <a:t>Det är </a:t>
            </a:r>
            <a:r>
              <a:rPr lang="sv-SE" sz="2000" u="sng" dirty="0"/>
              <a:t>tillåtet</a:t>
            </a:r>
            <a:r>
              <a:rPr lang="sv-SE" sz="2000" dirty="0"/>
              <a:t> att spara en kopia av bilderna och använda valfritt antal i egna presentationer.</a:t>
            </a:r>
            <a:br>
              <a:rPr lang="sv-SE" sz="2000" dirty="0"/>
            </a:br>
            <a:endParaRPr lang="sv-SE" sz="2000" dirty="0"/>
          </a:p>
          <a:p>
            <a:pPr marL="0" indent="0" algn="l">
              <a:buNone/>
            </a:pPr>
            <a:r>
              <a:rPr lang="sv-SE" sz="2000" dirty="0"/>
              <a:t>Det är </a:t>
            </a:r>
            <a:r>
              <a:rPr lang="sv-SE" sz="2000" u="sng" dirty="0"/>
              <a:t>inte tillåtet</a:t>
            </a:r>
            <a:r>
              <a:rPr lang="sv-SE" sz="2000" dirty="0"/>
              <a:t> att på något sätt förändra bilderna om CAN:s logotyp finns med och därmed uppfattas som avsändare.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785F04-A4BD-4DC0-9DED-28418FA5F9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CAN Rapport 229</a:t>
            </a:r>
          </a:p>
        </p:txBody>
      </p:sp>
    </p:spTree>
    <p:extLst>
      <p:ext uri="{BB962C8B-B14F-4D97-AF65-F5344CB8AC3E}">
        <p14:creationId xmlns:p14="http://schemas.microsoft.com/office/powerpoint/2010/main" val="3616212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24B401-A454-C817-BB0D-5DEE6A90A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Konsumtionsandelar av olika alkoholdrycker i liter ren (100 %) alkohol i befolkningen 17–84 år, fördelat på kön. 2004–2023.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8A70CF0-3425-23F9-C861-DF4FDCF2A65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11" name="Platshållare för diagram 10">
            <a:extLst>
              <a:ext uri="{FF2B5EF4-FFF2-40B4-BE49-F238E27FC236}">
                <a16:creationId xmlns:a16="http://schemas.microsoft.com/office/drawing/2014/main" id="{58B7A206-816E-424D-B3C1-E741A38AB40C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872999827"/>
              </p:ext>
            </p:extLst>
          </p:nvPr>
        </p:nvGraphicFramePr>
        <p:xfrm>
          <a:off x="609600" y="1541463"/>
          <a:ext cx="54864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1431DF95-B565-4968-96AC-55087C30E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639066"/>
              </p:ext>
            </p:extLst>
          </p:nvPr>
        </p:nvGraphicFramePr>
        <p:xfrm>
          <a:off x="6095999" y="1541462"/>
          <a:ext cx="5676053" cy="4527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1124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6A0222-5912-A6F3-A487-594BC22A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Antal konsumtionstillfällen och månadskonsumtionen i centiliter ren (100 %) alkohol i befolkningen 17–84 år, fördelat på månad. 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774DA3B-E97F-34DB-DCE0-D8DCEFF88C6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C4D6FF8B-02D1-4FCB-ACCA-EB16C35B0685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169340542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6579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3DBA45-FB24-A51C-54FD-30BFC10D6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Alkoholvanor fördelat på SKL-grupper. Antal dryckestillfällen per månad och årskonsumtion a) i liter ren (100%) alkohol i befolkningen 17–84 år. 2005/06 och 2022/23.</a:t>
            </a:r>
            <a:br>
              <a:rPr lang="sv-SE" sz="1600" b="0" dirty="0"/>
            </a:br>
            <a:r>
              <a:rPr lang="sv-SE" sz="1200" b="0" i="1" dirty="0"/>
              <a:t>Värdena för 2005/06 är inte fullt jämförbara med de från 2020/21 eftersom metodbytet 2019 medförde en </a:t>
            </a:r>
            <a:r>
              <a:rPr lang="sv-SE" sz="1200" b="0" i="1" dirty="0" err="1"/>
              <a:t>nittonprocentig</a:t>
            </a:r>
            <a:r>
              <a:rPr lang="sv-SE" sz="1200" b="0" i="1" dirty="0"/>
              <a:t> ökning av de uppmätta volymerna på riksnivå.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E01AC8F-B70C-BC5E-2FFE-E7F9DCCE665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9A25213C-C44B-41C4-805B-5DC981C0FC12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923348953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8101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11B0BA-55F1-96A7-DDD2-7CFC80BD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nikotinanvändare i relation till alkoholkonsumtion i befolkningen 17–84 år, fördelat på åldersgrupper. 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051D75B-4C5A-8D09-F1F6-04497F60566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342CCCB5-F648-4D05-BDCD-04C4CD4411D2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222317298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955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DB6052-1BD1-2BF4-E400-8B1766F43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användare av olika nikotinprodukter i relation till alkoholvanor i befolkningen 17–84 år. 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94A9B1B-15AC-6489-E935-3284AA55EA9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9D34744F-5521-4121-997B-CAACA8A0A89C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735696539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3130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D1BC48-3C38-7B7E-BF24-FC65F5AAC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användare av olika nikotinprodukter i relation till alkoholkonsumtionens storlek i befolkningen 17–84 år.</a:t>
            </a:r>
            <a:br>
              <a:rPr lang="sv-SE" dirty="0"/>
            </a:br>
            <a:r>
              <a:rPr lang="sv-SE" sz="1800" i="1" dirty="0"/>
              <a:t>Alkoholkonsumtionen är indelad i </a:t>
            </a:r>
            <a:r>
              <a:rPr lang="sv-SE" sz="1800" i="1" dirty="0" err="1"/>
              <a:t>deciler</a:t>
            </a:r>
            <a:r>
              <a:rPr lang="sv-SE" sz="1800" i="1" dirty="0"/>
              <a:t> med cirka 1290 respondenter i varje konsumtionsgrupp. 2023.</a:t>
            </a:r>
            <a:endParaRPr lang="sv-SE" i="1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3EC93CB-DBA5-AAAE-7697-B302DF02C81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3F777B51-3D54-4AFA-B39F-EB93F19CCA0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554534567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3901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B50AD1-DC2A-1E08-8F9C-CA73092A5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Nikotinanvändningens omfattning i relation till alkoholkonsumtionens storlek i befolkningen 17–84 år. Antal cigaretter per dag respektive antal dosor per vecka bland samtliga respondenter samt bland användare av respektive produkt. 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025D3B1-408C-8E8E-5BBA-347CE7677A9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78AEA86B-B181-470C-9485-0F98FE82515B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083716469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708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3951D-F625-7072-1C31-E4DCD5F3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som druckit alkohol under de senaste 30 dagarna i befolkningen 17–84 år, fördelat på kön. 2002–2023.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8B8FE1B-A3A3-3EBF-26AA-4DE3ED8C7D4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FF7B5D74-7AC5-4C0F-9CB7-EB55865E106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378135998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5487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Självrapporterad årskonsumtion i liter ren (100 %) alkohol i befolkningen 17–84 år, fördelat på kön. 2004–2023.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8331" y="6289682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7" name="Chart 2">
            <a:extLst>
              <a:ext uri="{FF2B5EF4-FFF2-40B4-BE49-F238E27FC236}">
                <a16:creationId xmlns:a16="http://schemas.microsoft.com/office/drawing/2014/main" id="{1CAC0197-619D-4AEA-88FF-47ECFDAA08A1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879122201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857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57AAFB-8BF0-DD8F-8118-EDB149B2F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Självrapporterad volym i centiliter ren (100 %) alkohol per konsumtionstillfälle bland alkoholkonsumenter i befolkningen 17–84 år, fördelat på kön/åldersgrupper. 2004–2023.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D82C478-BC4A-C3DD-0898-7CB580BDE10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93F6EE83-8396-4D2E-8525-ACD3684734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019744254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92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3E4DA1-4E4A-AA0B-5A19-24BB2835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som </a:t>
            </a:r>
            <a:r>
              <a:rPr lang="sv-SE" dirty="0" err="1"/>
              <a:t>intensivkonsumerat</a:t>
            </a:r>
            <a:r>
              <a:rPr lang="sv-SE" dirty="0"/>
              <a:t> alkohol under de senaste 30 dagarna i befolkningen 17–84 år, fördelat på kön. 2004–2023.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5D982E2-A901-8A7D-DC63-C2D526D3D53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91731CEE-A126-4049-808E-B5ED2B26ED5E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911665450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67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34E3AA-819B-9784-26F7-7152A209A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alkoholkonsumtionstillfällen som innefattat intensivkonsumtion, i befolkningen 17–84 år, fördelat på kön. 2004–2023.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F5A5A74-449A-613D-14FB-44941C11BC5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E700C0A6-7895-4189-9162-632D9229537C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009433442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815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494778-FD3F-3862-C96D-1A0A7D600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som </a:t>
            </a:r>
            <a:r>
              <a:rPr lang="sv-SE" dirty="0" err="1"/>
              <a:t>riskkonsumerat</a:t>
            </a:r>
            <a:r>
              <a:rPr lang="sv-SE" dirty="0"/>
              <a:t> alkohol under de senaste 30 dagarna, dels med tidigare definition (över 14 glas för män och 9 för kvinnor), dels med reviderad version (över 9 glas för både män och kvinnor), i befolkningen 17–84 år, fördelat på ålder och kön. 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0E954CD-9133-9431-BA62-F2767C6A4BE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F3EA0CD4-57C5-43CB-8407-630AD3388D2D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599698632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5520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612424-D1EA-4B97-7A7A-BF5DE814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som konsumerat alkohol under de senaste 7 dagarna respektive </a:t>
            </a:r>
            <a:r>
              <a:rPr lang="sv-SE" dirty="0" err="1"/>
              <a:t>intensivkonsumerat</a:t>
            </a:r>
            <a:r>
              <a:rPr lang="sv-SE" dirty="0"/>
              <a:t> under de senaste 30 dagarna (vänster y-axel) samt självrapporterad årskonsumtion i liter ren (100 %) alkohol (höger y-axel) i befolkningen 17–84 år, fördelat på åldersgrupper. 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897ED7-3817-DD6B-2A64-DD8DB10CBB7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5098A9AE-349F-4B3E-B973-CE275BA49F1E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435566725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841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984A34-4CC2-7761-6FAA-93AC2C604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Andelen som konsumerat respektive </a:t>
            </a:r>
            <a:r>
              <a:rPr lang="sv-SE" sz="2000" dirty="0" err="1"/>
              <a:t>intensivkonsumerat</a:t>
            </a:r>
            <a:r>
              <a:rPr lang="sv-SE" sz="2000" dirty="0"/>
              <a:t> alkohol under de senaste 30 dagarna, andelen som är högkonsumenter (14 resp. 9 glas) och </a:t>
            </a:r>
            <a:r>
              <a:rPr lang="sv-SE" sz="2000" dirty="0" err="1"/>
              <a:t>årskonsumtiona</a:t>
            </a:r>
            <a:r>
              <a:rPr lang="sv-SE" sz="2000" dirty="0"/>
              <a:t>) i liter ren (100%) alkohol, fördelat på tvåårsåldersgrupper. 2004/05 och 2022/23.</a:t>
            </a:r>
            <a:br>
              <a:rPr lang="sv-SE" sz="2000" dirty="0"/>
            </a:br>
            <a:r>
              <a:rPr lang="sv-SE" sz="1400" b="0" i="1" dirty="0"/>
              <a:t>a) Uppräknade resultat i proportion mot med den ökning 2019 års metodförbättring medförde.</a:t>
            </a:r>
            <a:endParaRPr lang="sv-SE" sz="20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07E9E7B-7D15-7609-1CE9-A5A7CB1D57E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15" name="Chart 2">
            <a:extLst>
              <a:ext uri="{FF2B5EF4-FFF2-40B4-BE49-F238E27FC236}">
                <a16:creationId xmlns:a16="http://schemas.microsoft.com/office/drawing/2014/main" id="{8995A0D3-88ED-449B-8B7C-D3403C39D8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537359"/>
              </p:ext>
            </p:extLst>
          </p:nvPr>
        </p:nvGraphicFramePr>
        <p:xfrm>
          <a:off x="316167" y="2170110"/>
          <a:ext cx="2876252" cy="2913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2">
            <a:extLst>
              <a:ext uri="{FF2B5EF4-FFF2-40B4-BE49-F238E27FC236}">
                <a16:creationId xmlns:a16="http://schemas.microsoft.com/office/drawing/2014/main" id="{0CFC4EAB-EF1F-4E59-B54B-C0A4C46D80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01098"/>
              </p:ext>
            </p:extLst>
          </p:nvPr>
        </p:nvGraphicFramePr>
        <p:xfrm>
          <a:off x="3225463" y="2170110"/>
          <a:ext cx="2870537" cy="290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2">
            <a:extLst>
              <a:ext uri="{FF2B5EF4-FFF2-40B4-BE49-F238E27FC236}">
                <a16:creationId xmlns:a16="http://schemas.microsoft.com/office/drawing/2014/main" id="{78E20ED6-0E75-44FE-968E-1ECD3A0882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707632"/>
              </p:ext>
            </p:extLst>
          </p:nvPr>
        </p:nvGraphicFramePr>
        <p:xfrm>
          <a:off x="6096000" y="2154290"/>
          <a:ext cx="2876252" cy="2915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2">
            <a:extLst>
              <a:ext uri="{FF2B5EF4-FFF2-40B4-BE49-F238E27FC236}">
                <a16:creationId xmlns:a16="http://schemas.microsoft.com/office/drawing/2014/main" id="{E9E70F3B-23DC-4C22-B79F-6504434762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460050"/>
              </p:ext>
            </p:extLst>
          </p:nvPr>
        </p:nvGraphicFramePr>
        <p:xfrm>
          <a:off x="8999581" y="2162490"/>
          <a:ext cx="2880062" cy="2915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21406737"/>
      </p:ext>
    </p:extLst>
  </p:cSld>
  <p:clrMapOvr>
    <a:masterClrMapping/>
  </p:clrMapOvr>
</p:sld>
</file>

<file path=ppt/theme/theme1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02501B6D-8CEE-484C-B135-A0977DAB0488}"/>
    </a:ext>
  </a:extLst>
</a:theme>
</file>

<file path=ppt/theme/theme2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2118461E-824F-434A-A13E-EE88AF5CA4A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presentationsmall_2020_bred</Template>
  <TotalTime>0</TotalTime>
  <Words>589</Words>
  <Application>Microsoft Office PowerPoint</Application>
  <PresentationFormat>Bredbild</PresentationFormat>
  <Paragraphs>61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3 CAN 2020 - KERAMIK</vt:lpstr>
      <vt:lpstr>4 CAN 2020 - KERAMIK</vt:lpstr>
      <vt:lpstr>Självrapporterade alkoholvanor i Sverige 2004-2023</vt:lpstr>
      <vt:lpstr>Andelen som druckit alkohol under de senaste 30 dagarna i befolkningen 17–84 år, fördelat på kön. 2002–2023.</vt:lpstr>
      <vt:lpstr>Självrapporterad årskonsumtion i liter ren (100 %) alkohol i befolkningen 17–84 år, fördelat på kön. 2004–2023.</vt:lpstr>
      <vt:lpstr>Självrapporterad volym i centiliter ren (100 %) alkohol per konsumtionstillfälle bland alkoholkonsumenter i befolkningen 17–84 år, fördelat på kön/åldersgrupper. 2004–2023.</vt:lpstr>
      <vt:lpstr>Andelen som intensivkonsumerat alkohol under de senaste 30 dagarna i befolkningen 17–84 år, fördelat på kön. 2004–2023.</vt:lpstr>
      <vt:lpstr>Andelen alkoholkonsumtionstillfällen som innefattat intensivkonsumtion, i befolkningen 17–84 år, fördelat på kön. 2004–2023.</vt:lpstr>
      <vt:lpstr>Andelen som riskkonsumerat alkohol under de senaste 30 dagarna, dels med tidigare definition (över 14 glas för män och 9 för kvinnor), dels med reviderad version (över 9 glas för både män och kvinnor), i befolkningen 17–84 år, fördelat på ålder och kön. 2023.</vt:lpstr>
      <vt:lpstr>Andelen som konsumerat alkohol under de senaste 7 dagarna respektive intensivkonsumerat under de senaste 30 dagarna (vänster y-axel) samt självrapporterad årskonsumtion i liter ren (100 %) alkohol (höger y-axel) i befolkningen 17–84 år, fördelat på åldersgrupper. 2023.</vt:lpstr>
      <vt:lpstr>Andelen som konsumerat respektive intensivkonsumerat alkohol under de senaste 30 dagarna, andelen som är högkonsumenter (14 resp. 9 glas) och årskonsumtiona) i liter ren (100%) alkohol, fördelat på tvåårsåldersgrupper. 2004/05 och 2022/23. a) Uppräknade resultat i proportion mot med den ökning 2019 års metodförbättring medförde.</vt:lpstr>
      <vt:lpstr>Konsumtionsandelar av olika alkoholdrycker i liter ren (100 %) alkohol i befolkningen 17–84 år, fördelat på kön. 2004–2023.</vt:lpstr>
      <vt:lpstr>Antal konsumtionstillfällen och månadskonsumtionen i centiliter ren (100 %) alkohol i befolkningen 17–84 år, fördelat på månad. 2023.</vt:lpstr>
      <vt:lpstr>Alkoholvanor fördelat på SKL-grupper. Antal dryckestillfällen per månad och årskonsumtion a) i liter ren (100%) alkohol i befolkningen 17–84 år. 2005/06 och 2022/23. Värdena för 2005/06 är inte fullt jämförbara med de från 2020/21 eftersom metodbytet 2019 medförde en nittonprocentig ökning av de uppmätta volymerna på riksnivå.</vt:lpstr>
      <vt:lpstr>Andelen nikotinanvändare i relation till alkoholkonsumtion i befolkningen 17–84 år, fördelat på åldersgrupper. 2023.</vt:lpstr>
      <vt:lpstr>Andelen användare av olika nikotinprodukter i relation till alkoholvanor i befolkningen 17–84 år. 2023.</vt:lpstr>
      <vt:lpstr>Andelen användare av olika nikotinprodukter i relation till alkoholkonsumtionens storlek i befolkningen 17–84 år. Alkoholkonsumtionen är indelad i deciler med cirka 1290 respondenter i varje konsumtionsgrupp. 2023.</vt:lpstr>
      <vt:lpstr>Nikotinanvändningens omfattning i relation till alkoholkonsumtionens storlek i befolkningen 17–84 år. Antal cigaretter per dag respektive antal dosor per vecka bland samtliga respondenter samt bland användare av respektive produkt. 2023.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2023-11-07T13:54:47Z</dcterms:created>
  <dcterms:modified xsi:type="dcterms:W3CDTF">2024-11-08T13:07:17Z</dcterms:modified>
</cp:coreProperties>
</file>