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3"/>
    <p:sldMasterId id="2147483704" r:id="rId4"/>
  </p:sldMasterIdLst>
  <p:notesMasterIdLst>
    <p:notesMasterId r:id="rId9"/>
  </p:notesMasterIdLst>
  <p:handoutMasterIdLst>
    <p:handoutMasterId r:id="rId10"/>
  </p:handoutMasterIdLst>
  <p:sldIdLst>
    <p:sldId id="258" r:id="rId5"/>
    <p:sldId id="768" r:id="rId6"/>
    <p:sldId id="769" r:id="rId7"/>
    <p:sldId id="762" r:id="rId8"/>
  </p:sldIdLst>
  <p:sldSz cx="12192000" cy="6858000"/>
  <p:notesSz cx="6797675" cy="9926638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97" userDrawn="1">
          <p15:clr>
            <a:srgbClr val="A4A3A4"/>
          </p15:clr>
        </p15:guide>
        <p15:guide id="2" pos="31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87"/>
    <a:srgbClr val="847A6C"/>
    <a:srgbClr val="043163"/>
    <a:srgbClr val="FEF7F7"/>
    <a:srgbClr val="0D4374"/>
    <a:srgbClr val="7ABBCB"/>
    <a:srgbClr val="E47623"/>
    <a:srgbClr val="9CA920"/>
    <a:srgbClr val="8D1C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0" autoAdjust="0"/>
    <p:restoredTop sz="96052" autoAdjust="0"/>
  </p:normalViewPr>
  <p:slideViewPr>
    <p:cSldViewPr snapToGrid="0" snapToObjects="1" showGuides="1">
      <p:cViewPr varScale="1">
        <p:scale>
          <a:sx n="77" d="100"/>
          <a:sy n="77" d="100"/>
        </p:scale>
        <p:origin x="72" y="91"/>
      </p:cViewPr>
      <p:guideLst>
        <p:guide orient="horz" pos="3997"/>
        <p:guide pos="31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9" d="100"/>
          <a:sy n="79" d="100"/>
        </p:scale>
        <p:origin x="276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canvfiler01.ad.can.se\T0062Common$\Material\Publikationer\CANs%20rapportserie\228%20-%20F&#246;rs&#228;ljning%20av%20alkoholdrycker%20i%20Sverige%201861-2023\Tabeller%20o%20Figurer_24120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canvfiler01.ad.can.se\T0062Common$\Material\Publikationer\CANs%20rapportserie\228%20-%20F&#246;rs&#228;ljning%20av%20alkoholdrycker%20i%20Sverige%201861-2023\Tabeller%20o%20Figurer_24120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338027033565987E-2"/>
          <c:y val="0.10373336572760102"/>
          <c:w val="0.91793262818187338"/>
          <c:h val="0.78662212454859692"/>
        </c:manualLayout>
      </c:layout>
      <c:lineChart>
        <c:grouping val="standard"/>
        <c:varyColors val="0"/>
        <c:ser>
          <c:idx val="1"/>
          <c:order val="0"/>
          <c:tx>
            <c:strRef>
              <c:f>'Tab 1. Fig 1'!$C$5</c:f>
              <c:strCache>
                <c:ptCount val="1"/>
                <c:pt idx="0">
                  <c:v>Allt Öl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'Tab 1. Fig 1'!$B$6:$B$168</c:f>
              <c:numCache>
                <c:formatCode>0</c:formatCode>
                <c:ptCount val="163"/>
                <c:pt idx="0">
                  <c:v>1861</c:v>
                </c:pt>
                <c:pt idx="1">
                  <c:v>1863</c:v>
                </c:pt>
                <c:pt idx="2">
                  <c:v>1863</c:v>
                </c:pt>
                <c:pt idx="3">
                  <c:v>1868</c:v>
                </c:pt>
                <c:pt idx="4">
                  <c:v>1868</c:v>
                </c:pt>
                <c:pt idx="5">
                  <c:v>1868</c:v>
                </c:pt>
                <c:pt idx="6">
                  <c:v>1868</c:v>
                </c:pt>
                <c:pt idx="7">
                  <c:v>1868</c:v>
                </c:pt>
                <c:pt idx="8">
                  <c:v>1873</c:v>
                </c:pt>
                <c:pt idx="9">
                  <c:v>1873</c:v>
                </c:pt>
                <c:pt idx="10">
                  <c:v>1873</c:v>
                </c:pt>
                <c:pt idx="11">
                  <c:v>1873</c:v>
                </c:pt>
                <c:pt idx="12">
                  <c:v>1873</c:v>
                </c:pt>
                <c:pt idx="13">
                  <c:v>1878</c:v>
                </c:pt>
                <c:pt idx="14">
                  <c:v>1878</c:v>
                </c:pt>
                <c:pt idx="15">
                  <c:v>1878</c:v>
                </c:pt>
                <c:pt idx="16">
                  <c:v>1878</c:v>
                </c:pt>
                <c:pt idx="17">
                  <c:v>1878</c:v>
                </c:pt>
                <c:pt idx="18">
                  <c:v>1883</c:v>
                </c:pt>
                <c:pt idx="19">
                  <c:v>1883</c:v>
                </c:pt>
                <c:pt idx="20">
                  <c:v>1883</c:v>
                </c:pt>
                <c:pt idx="21">
                  <c:v>1883</c:v>
                </c:pt>
                <c:pt idx="22">
                  <c:v>1883</c:v>
                </c:pt>
                <c:pt idx="23">
                  <c:v>1888</c:v>
                </c:pt>
                <c:pt idx="24">
                  <c:v>1888</c:v>
                </c:pt>
                <c:pt idx="25">
                  <c:v>1888</c:v>
                </c:pt>
                <c:pt idx="26">
                  <c:v>1888</c:v>
                </c:pt>
                <c:pt idx="27">
                  <c:v>1888</c:v>
                </c:pt>
                <c:pt idx="28">
                  <c:v>1893</c:v>
                </c:pt>
                <c:pt idx="29">
                  <c:v>1893</c:v>
                </c:pt>
                <c:pt idx="30">
                  <c:v>1893</c:v>
                </c:pt>
                <c:pt idx="31">
                  <c:v>1893</c:v>
                </c:pt>
                <c:pt idx="32">
                  <c:v>1893</c:v>
                </c:pt>
                <c:pt idx="33">
                  <c:v>1898</c:v>
                </c:pt>
                <c:pt idx="34">
                  <c:v>1898</c:v>
                </c:pt>
                <c:pt idx="35">
                  <c:v>1898</c:v>
                </c:pt>
                <c:pt idx="36">
                  <c:v>1898</c:v>
                </c:pt>
                <c:pt idx="37">
                  <c:v>1898</c:v>
                </c:pt>
                <c:pt idx="38">
                  <c:v>1903</c:v>
                </c:pt>
                <c:pt idx="39">
                  <c:v>1903</c:v>
                </c:pt>
                <c:pt idx="40">
                  <c:v>1903</c:v>
                </c:pt>
                <c:pt idx="41">
                  <c:v>1903</c:v>
                </c:pt>
                <c:pt idx="42">
                  <c:v>1903</c:v>
                </c:pt>
                <c:pt idx="43">
                  <c:v>1908</c:v>
                </c:pt>
                <c:pt idx="44">
                  <c:v>1908</c:v>
                </c:pt>
                <c:pt idx="45">
                  <c:v>1908</c:v>
                </c:pt>
                <c:pt idx="46">
                  <c:v>1908</c:v>
                </c:pt>
                <c:pt idx="47">
                  <c:v>1908</c:v>
                </c:pt>
                <c:pt idx="48">
                  <c:v>1913</c:v>
                </c:pt>
                <c:pt idx="49">
                  <c:v>1913</c:v>
                </c:pt>
                <c:pt idx="50">
                  <c:v>1913</c:v>
                </c:pt>
                <c:pt idx="51">
                  <c:v>1913</c:v>
                </c:pt>
                <c:pt idx="52">
                  <c:v>1913</c:v>
                </c:pt>
                <c:pt idx="53">
                  <c:v>1918</c:v>
                </c:pt>
                <c:pt idx="54">
                  <c:v>1918</c:v>
                </c:pt>
                <c:pt idx="55">
                  <c:v>1918</c:v>
                </c:pt>
                <c:pt idx="56">
                  <c:v>1918</c:v>
                </c:pt>
                <c:pt idx="57">
                  <c:v>1918</c:v>
                </c:pt>
                <c:pt idx="58">
                  <c:v>1923</c:v>
                </c:pt>
                <c:pt idx="59">
                  <c:v>1923</c:v>
                </c:pt>
                <c:pt idx="60">
                  <c:v>1923</c:v>
                </c:pt>
                <c:pt idx="61">
                  <c:v>1923</c:v>
                </c:pt>
                <c:pt idx="62">
                  <c:v>1923</c:v>
                </c:pt>
                <c:pt idx="63">
                  <c:v>1928</c:v>
                </c:pt>
                <c:pt idx="64">
                  <c:v>1928</c:v>
                </c:pt>
                <c:pt idx="65">
                  <c:v>1928</c:v>
                </c:pt>
                <c:pt idx="66">
                  <c:v>1928</c:v>
                </c:pt>
                <c:pt idx="67">
                  <c:v>1928</c:v>
                </c:pt>
                <c:pt idx="68">
                  <c:v>1933</c:v>
                </c:pt>
                <c:pt idx="69">
                  <c:v>1933</c:v>
                </c:pt>
                <c:pt idx="70">
                  <c:v>1933</c:v>
                </c:pt>
                <c:pt idx="71">
                  <c:v>1933</c:v>
                </c:pt>
                <c:pt idx="72">
                  <c:v>1933</c:v>
                </c:pt>
                <c:pt idx="73">
                  <c:v>1938</c:v>
                </c:pt>
                <c:pt idx="74">
                  <c:v>1938</c:v>
                </c:pt>
                <c:pt idx="75">
                  <c:v>1938</c:v>
                </c:pt>
                <c:pt idx="76">
                  <c:v>1938</c:v>
                </c:pt>
                <c:pt idx="77">
                  <c:v>1938</c:v>
                </c:pt>
                <c:pt idx="78">
                  <c:v>1943</c:v>
                </c:pt>
                <c:pt idx="79">
                  <c:v>1943</c:v>
                </c:pt>
                <c:pt idx="80">
                  <c:v>1943</c:v>
                </c:pt>
                <c:pt idx="81">
                  <c:v>1943</c:v>
                </c:pt>
                <c:pt idx="82">
                  <c:v>1943</c:v>
                </c:pt>
                <c:pt idx="83">
                  <c:v>1948</c:v>
                </c:pt>
                <c:pt idx="84">
                  <c:v>1948</c:v>
                </c:pt>
                <c:pt idx="85">
                  <c:v>1948</c:v>
                </c:pt>
                <c:pt idx="86">
                  <c:v>1948</c:v>
                </c:pt>
                <c:pt idx="87">
                  <c:v>1948</c:v>
                </c:pt>
                <c:pt idx="88">
                  <c:v>1953</c:v>
                </c:pt>
                <c:pt idx="89">
                  <c:v>1953</c:v>
                </c:pt>
                <c:pt idx="90">
                  <c:v>1953</c:v>
                </c:pt>
                <c:pt idx="91">
                  <c:v>1953</c:v>
                </c:pt>
                <c:pt idx="92">
                  <c:v>1953</c:v>
                </c:pt>
                <c:pt idx="93">
                  <c:v>1958</c:v>
                </c:pt>
                <c:pt idx="94">
                  <c:v>1958</c:v>
                </c:pt>
                <c:pt idx="95">
                  <c:v>1958</c:v>
                </c:pt>
                <c:pt idx="96">
                  <c:v>1958</c:v>
                </c:pt>
                <c:pt idx="97">
                  <c:v>1958</c:v>
                </c:pt>
                <c:pt idx="98">
                  <c:v>1963</c:v>
                </c:pt>
                <c:pt idx="99">
                  <c:v>1963</c:v>
                </c:pt>
                <c:pt idx="100">
                  <c:v>1963</c:v>
                </c:pt>
                <c:pt idx="101">
                  <c:v>1963</c:v>
                </c:pt>
                <c:pt idx="102">
                  <c:v>1963</c:v>
                </c:pt>
                <c:pt idx="103">
                  <c:v>1968</c:v>
                </c:pt>
                <c:pt idx="104">
                  <c:v>1968</c:v>
                </c:pt>
                <c:pt idx="105">
                  <c:v>1968</c:v>
                </c:pt>
                <c:pt idx="106">
                  <c:v>1968</c:v>
                </c:pt>
                <c:pt idx="107">
                  <c:v>1968</c:v>
                </c:pt>
                <c:pt idx="108">
                  <c:v>1973</c:v>
                </c:pt>
                <c:pt idx="109">
                  <c:v>1973</c:v>
                </c:pt>
                <c:pt idx="110">
                  <c:v>1973</c:v>
                </c:pt>
                <c:pt idx="111">
                  <c:v>1973</c:v>
                </c:pt>
                <c:pt idx="112">
                  <c:v>1973</c:v>
                </c:pt>
                <c:pt idx="113">
                  <c:v>1978</c:v>
                </c:pt>
                <c:pt idx="114">
                  <c:v>1978</c:v>
                </c:pt>
                <c:pt idx="115">
                  <c:v>1978</c:v>
                </c:pt>
                <c:pt idx="116">
                  <c:v>1978</c:v>
                </c:pt>
                <c:pt idx="117">
                  <c:v>1978</c:v>
                </c:pt>
                <c:pt idx="118">
                  <c:v>1983</c:v>
                </c:pt>
                <c:pt idx="119">
                  <c:v>1983</c:v>
                </c:pt>
                <c:pt idx="120">
                  <c:v>1983</c:v>
                </c:pt>
                <c:pt idx="121">
                  <c:v>1983</c:v>
                </c:pt>
                <c:pt idx="122">
                  <c:v>1983</c:v>
                </c:pt>
                <c:pt idx="123">
                  <c:v>1988</c:v>
                </c:pt>
                <c:pt idx="124">
                  <c:v>1988</c:v>
                </c:pt>
                <c:pt idx="125">
                  <c:v>1988</c:v>
                </c:pt>
                <c:pt idx="126">
                  <c:v>1988</c:v>
                </c:pt>
                <c:pt idx="127">
                  <c:v>1988</c:v>
                </c:pt>
                <c:pt idx="128">
                  <c:v>1993</c:v>
                </c:pt>
                <c:pt idx="129">
                  <c:v>1993</c:v>
                </c:pt>
                <c:pt idx="130">
                  <c:v>1993</c:v>
                </c:pt>
                <c:pt idx="131">
                  <c:v>1993</c:v>
                </c:pt>
                <c:pt idx="132">
                  <c:v>1993</c:v>
                </c:pt>
                <c:pt idx="133">
                  <c:v>1998</c:v>
                </c:pt>
                <c:pt idx="134">
                  <c:v>1998</c:v>
                </c:pt>
                <c:pt idx="135">
                  <c:v>1998</c:v>
                </c:pt>
                <c:pt idx="136">
                  <c:v>1998</c:v>
                </c:pt>
                <c:pt idx="137">
                  <c:v>1998</c:v>
                </c:pt>
                <c:pt idx="138">
                  <c:v>2003</c:v>
                </c:pt>
                <c:pt idx="139">
                  <c:v>2003</c:v>
                </c:pt>
                <c:pt idx="140">
                  <c:v>2003</c:v>
                </c:pt>
                <c:pt idx="141">
                  <c:v>2003</c:v>
                </c:pt>
                <c:pt idx="142">
                  <c:v>2003</c:v>
                </c:pt>
                <c:pt idx="143">
                  <c:v>2008</c:v>
                </c:pt>
                <c:pt idx="144">
                  <c:v>2008</c:v>
                </c:pt>
                <c:pt idx="145">
                  <c:v>2008</c:v>
                </c:pt>
                <c:pt idx="146">
                  <c:v>2008</c:v>
                </c:pt>
                <c:pt idx="147">
                  <c:v>2008</c:v>
                </c:pt>
                <c:pt idx="148">
                  <c:v>2013</c:v>
                </c:pt>
                <c:pt idx="149">
                  <c:v>2013</c:v>
                </c:pt>
                <c:pt idx="150">
                  <c:v>2013</c:v>
                </c:pt>
                <c:pt idx="151">
                  <c:v>2013</c:v>
                </c:pt>
                <c:pt idx="152">
                  <c:v>2013</c:v>
                </c:pt>
                <c:pt idx="153">
                  <c:v>2018</c:v>
                </c:pt>
                <c:pt idx="154">
                  <c:v>2018</c:v>
                </c:pt>
                <c:pt idx="155">
                  <c:v>2018</c:v>
                </c:pt>
                <c:pt idx="156">
                  <c:v>2018</c:v>
                </c:pt>
                <c:pt idx="157">
                  <c:v>2018</c:v>
                </c:pt>
                <c:pt idx="158">
                  <c:v>2023</c:v>
                </c:pt>
                <c:pt idx="159">
                  <c:v>2023</c:v>
                </c:pt>
                <c:pt idx="160">
                  <c:v>2023</c:v>
                </c:pt>
                <c:pt idx="161">
                  <c:v>2023</c:v>
                </c:pt>
                <c:pt idx="162">
                  <c:v>2023</c:v>
                </c:pt>
              </c:numCache>
            </c:numRef>
          </c:cat>
          <c:val>
            <c:numRef>
              <c:f>'Tab 1. Fig 1'!$C$7:$C$168</c:f>
              <c:numCache>
                <c:formatCode>0.0</c:formatCode>
                <c:ptCount val="162"/>
                <c:pt idx="0">
                  <c:v>0.7</c:v>
                </c:pt>
                <c:pt idx="1">
                  <c:v>0.8</c:v>
                </c:pt>
                <c:pt idx="2">
                  <c:v>0.8</c:v>
                </c:pt>
                <c:pt idx="3">
                  <c:v>0.7</c:v>
                </c:pt>
                <c:pt idx="4">
                  <c:v>0.7</c:v>
                </c:pt>
                <c:pt idx="5">
                  <c:v>0.6</c:v>
                </c:pt>
                <c:pt idx="6">
                  <c:v>0.6</c:v>
                </c:pt>
                <c:pt idx="7">
                  <c:v>0.6</c:v>
                </c:pt>
                <c:pt idx="8">
                  <c:v>0.7</c:v>
                </c:pt>
                <c:pt idx="9">
                  <c:v>0.7</c:v>
                </c:pt>
                <c:pt idx="10">
                  <c:v>0.9</c:v>
                </c:pt>
                <c:pt idx="11">
                  <c:v>1</c:v>
                </c:pt>
                <c:pt idx="12">
                  <c:v>0.9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1.2</c:v>
                </c:pt>
                <c:pt idx="17">
                  <c:v>1</c:v>
                </c:pt>
                <c:pt idx="18">
                  <c:v>1</c:v>
                </c:pt>
                <c:pt idx="19">
                  <c:v>1.1000000000000001</c:v>
                </c:pt>
                <c:pt idx="20">
                  <c:v>0.9</c:v>
                </c:pt>
                <c:pt idx="21">
                  <c:v>1</c:v>
                </c:pt>
                <c:pt idx="22">
                  <c:v>1.2</c:v>
                </c:pt>
                <c:pt idx="23">
                  <c:v>1.3</c:v>
                </c:pt>
                <c:pt idx="24">
                  <c:v>1.4</c:v>
                </c:pt>
                <c:pt idx="25">
                  <c:v>1.3</c:v>
                </c:pt>
                <c:pt idx="26">
                  <c:v>1.2</c:v>
                </c:pt>
                <c:pt idx="27">
                  <c:v>1.5</c:v>
                </c:pt>
                <c:pt idx="28">
                  <c:v>1.6</c:v>
                </c:pt>
                <c:pt idx="29">
                  <c:v>1.6</c:v>
                </c:pt>
                <c:pt idx="30">
                  <c:v>1.5</c:v>
                </c:pt>
                <c:pt idx="31">
                  <c:v>1.3</c:v>
                </c:pt>
                <c:pt idx="32">
                  <c:v>1.5</c:v>
                </c:pt>
                <c:pt idx="33">
                  <c:v>1.8</c:v>
                </c:pt>
                <c:pt idx="34">
                  <c:v>1.7</c:v>
                </c:pt>
                <c:pt idx="35">
                  <c:v>1.8</c:v>
                </c:pt>
                <c:pt idx="36">
                  <c:v>1.9</c:v>
                </c:pt>
                <c:pt idx="37">
                  <c:v>2</c:v>
                </c:pt>
                <c:pt idx="38">
                  <c:v>1.9</c:v>
                </c:pt>
                <c:pt idx="39">
                  <c:v>1.9</c:v>
                </c:pt>
                <c:pt idx="40">
                  <c:v>1.8</c:v>
                </c:pt>
                <c:pt idx="41">
                  <c:v>1.8</c:v>
                </c:pt>
                <c:pt idx="42">
                  <c:v>1.8</c:v>
                </c:pt>
                <c:pt idx="43">
                  <c:v>1.9</c:v>
                </c:pt>
                <c:pt idx="44">
                  <c:v>1.9</c:v>
                </c:pt>
                <c:pt idx="45">
                  <c:v>1.8</c:v>
                </c:pt>
                <c:pt idx="46">
                  <c:v>1.7</c:v>
                </c:pt>
                <c:pt idx="47">
                  <c:v>1.6</c:v>
                </c:pt>
                <c:pt idx="48">
                  <c:v>1.3</c:v>
                </c:pt>
                <c:pt idx="49">
                  <c:v>1.3</c:v>
                </c:pt>
                <c:pt idx="50">
                  <c:v>1.3</c:v>
                </c:pt>
                <c:pt idx="51">
                  <c:v>1.3</c:v>
                </c:pt>
                <c:pt idx="52">
                  <c:v>1.4</c:v>
                </c:pt>
                <c:pt idx="53">
                  <c:v>1.4</c:v>
                </c:pt>
                <c:pt idx="54">
                  <c:v>1.5</c:v>
                </c:pt>
                <c:pt idx="55">
                  <c:v>1.1000000000000001</c:v>
                </c:pt>
                <c:pt idx="56">
                  <c:v>0.1</c:v>
                </c:pt>
                <c:pt idx="57">
                  <c:v>0.6</c:v>
                </c:pt>
                <c:pt idx="58">
                  <c:v>1.1000000000000001</c:v>
                </c:pt>
                <c:pt idx="59">
                  <c:v>1.1000000000000001</c:v>
                </c:pt>
                <c:pt idx="60">
                  <c:v>0.9</c:v>
                </c:pt>
                <c:pt idx="61">
                  <c:v>1.1000000000000001</c:v>
                </c:pt>
                <c:pt idx="62">
                  <c:v>1.2</c:v>
                </c:pt>
                <c:pt idx="63">
                  <c:v>1.2</c:v>
                </c:pt>
                <c:pt idx="64">
                  <c:v>1.3</c:v>
                </c:pt>
                <c:pt idx="65">
                  <c:v>1.3</c:v>
                </c:pt>
                <c:pt idx="66">
                  <c:v>1.3</c:v>
                </c:pt>
                <c:pt idx="67">
                  <c:v>1.3</c:v>
                </c:pt>
                <c:pt idx="68">
                  <c:v>1.4</c:v>
                </c:pt>
                <c:pt idx="69">
                  <c:v>1.3</c:v>
                </c:pt>
                <c:pt idx="70">
                  <c:v>1.2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1.1000000000000001</c:v>
                </c:pt>
                <c:pt idx="75">
                  <c:v>1.1000000000000001</c:v>
                </c:pt>
                <c:pt idx="76">
                  <c:v>1.2</c:v>
                </c:pt>
                <c:pt idx="77">
                  <c:v>1.3</c:v>
                </c:pt>
                <c:pt idx="78">
                  <c:v>1.2</c:v>
                </c:pt>
                <c:pt idx="79">
                  <c:v>0.8</c:v>
                </c:pt>
                <c:pt idx="80">
                  <c:v>0.7</c:v>
                </c:pt>
                <c:pt idx="81">
                  <c:v>0.8</c:v>
                </c:pt>
                <c:pt idx="82">
                  <c:v>0.7</c:v>
                </c:pt>
                <c:pt idx="83">
                  <c:v>0.8</c:v>
                </c:pt>
                <c:pt idx="84">
                  <c:v>0.9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1.1000000000000001</c:v>
                </c:pt>
                <c:pt idx="89">
                  <c:v>1.1000000000000001</c:v>
                </c:pt>
                <c:pt idx="90">
                  <c:v>1.1000000000000001</c:v>
                </c:pt>
                <c:pt idx="91">
                  <c:v>1.2</c:v>
                </c:pt>
                <c:pt idx="92">
                  <c:v>1.2</c:v>
                </c:pt>
                <c:pt idx="93">
                  <c:v>1.4</c:v>
                </c:pt>
                <c:pt idx="94">
                  <c:v>1.3</c:v>
                </c:pt>
                <c:pt idx="95">
                  <c:v>1.2</c:v>
                </c:pt>
                <c:pt idx="96">
                  <c:v>1.2</c:v>
                </c:pt>
                <c:pt idx="97">
                  <c:v>1.3</c:v>
                </c:pt>
                <c:pt idx="98">
                  <c:v>1.2</c:v>
                </c:pt>
                <c:pt idx="99">
                  <c:v>1.2</c:v>
                </c:pt>
                <c:pt idx="100">
                  <c:v>1.2</c:v>
                </c:pt>
                <c:pt idx="101">
                  <c:v>1.4</c:v>
                </c:pt>
                <c:pt idx="102">
                  <c:v>1.4</c:v>
                </c:pt>
                <c:pt idx="103">
                  <c:v>1.6</c:v>
                </c:pt>
                <c:pt idx="104">
                  <c:v>1.9</c:v>
                </c:pt>
                <c:pt idx="105">
                  <c:v>2.1</c:v>
                </c:pt>
                <c:pt idx="106">
                  <c:v>2.5</c:v>
                </c:pt>
                <c:pt idx="107">
                  <c:v>2.8</c:v>
                </c:pt>
                <c:pt idx="108">
                  <c:v>2.8</c:v>
                </c:pt>
                <c:pt idx="109">
                  <c:v>2.7</c:v>
                </c:pt>
                <c:pt idx="110">
                  <c:v>2.6</c:v>
                </c:pt>
                <c:pt idx="111">
                  <c:v>2.4</c:v>
                </c:pt>
                <c:pt idx="112">
                  <c:v>2.5</c:v>
                </c:pt>
                <c:pt idx="113">
                  <c:v>2.5</c:v>
                </c:pt>
                <c:pt idx="114">
                  <c:v>2.4</c:v>
                </c:pt>
                <c:pt idx="115">
                  <c:v>2</c:v>
                </c:pt>
                <c:pt idx="116">
                  <c:v>1.8</c:v>
                </c:pt>
                <c:pt idx="117">
                  <c:v>1.8</c:v>
                </c:pt>
                <c:pt idx="118">
                  <c:v>1.8</c:v>
                </c:pt>
                <c:pt idx="119">
                  <c:v>1.7</c:v>
                </c:pt>
                <c:pt idx="120">
                  <c:v>1.8</c:v>
                </c:pt>
                <c:pt idx="121">
                  <c:v>1.7</c:v>
                </c:pt>
                <c:pt idx="122">
                  <c:v>1.7</c:v>
                </c:pt>
                <c:pt idx="123">
                  <c:v>1.8</c:v>
                </c:pt>
                <c:pt idx="124">
                  <c:v>2</c:v>
                </c:pt>
                <c:pt idx="125">
                  <c:v>2.1</c:v>
                </c:pt>
                <c:pt idx="126">
                  <c:v>2.2999999999999998</c:v>
                </c:pt>
                <c:pt idx="127">
                  <c:v>2.4</c:v>
                </c:pt>
                <c:pt idx="128">
                  <c:v>2.5</c:v>
                </c:pt>
                <c:pt idx="129">
                  <c:v>2.4</c:v>
                </c:pt>
                <c:pt idx="130">
                  <c:v>2.5</c:v>
                </c:pt>
                <c:pt idx="131">
                  <c:v>2.6</c:v>
                </c:pt>
                <c:pt idx="132">
                  <c:v>2.7</c:v>
                </c:pt>
                <c:pt idx="133">
                  <c:v>2.8</c:v>
                </c:pt>
                <c:pt idx="134">
                  <c:v>2.6</c:v>
                </c:pt>
                <c:pt idx="135">
                  <c:v>2.6</c:v>
                </c:pt>
                <c:pt idx="136">
                  <c:v>2.5</c:v>
                </c:pt>
                <c:pt idx="137">
                  <c:v>2.7</c:v>
                </c:pt>
                <c:pt idx="138">
                  <c:v>2.7</c:v>
                </c:pt>
                <c:pt idx="139">
                  <c:v>2.7</c:v>
                </c:pt>
                <c:pt idx="140">
                  <c:v>2.7</c:v>
                </c:pt>
                <c:pt idx="141">
                  <c:v>2.8</c:v>
                </c:pt>
                <c:pt idx="142">
                  <c:v>2.6</c:v>
                </c:pt>
                <c:pt idx="143">
                  <c:v>2.6</c:v>
                </c:pt>
                <c:pt idx="144">
                  <c:v>2.7</c:v>
                </c:pt>
                <c:pt idx="145">
                  <c:v>2.7</c:v>
                </c:pt>
                <c:pt idx="146">
                  <c:v>2.7</c:v>
                </c:pt>
                <c:pt idx="147">
                  <c:v>2.8</c:v>
                </c:pt>
                <c:pt idx="148">
                  <c:v>2.7</c:v>
                </c:pt>
                <c:pt idx="149">
                  <c:v>2.7</c:v>
                </c:pt>
                <c:pt idx="150">
                  <c:v>2.7</c:v>
                </c:pt>
                <c:pt idx="151">
                  <c:v>2.6</c:v>
                </c:pt>
                <c:pt idx="152">
                  <c:v>2.7</c:v>
                </c:pt>
                <c:pt idx="153">
                  <c:v>2.7</c:v>
                </c:pt>
                <c:pt idx="154">
                  <c:v>2.7</c:v>
                </c:pt>
                <c:pt idx="155">
                  <c:v>2.6</c:v>
                </c:pt>
                <c:pt idx="156">
                  <c:v>2.7</c:v>
                </c:pt>
                <c:pt idx="157">
                  <c:v>2.7</c:v>
                </c:pt>
                <c:pt idx="158">
                  <c:v>2.7</c:v>
                </c:pt>
                <c:pt idx="159">
                  <c:v>2.7</c:v>
                </c:pt>
                <c:pt idx="160">
                  <c:v>2.8</c:v>
                </c:pt>
                <c:pt idx="161">
                  <c:v>2.7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0-8EF9-4A2E-8865-707D83274220}"/>
            </c:ext>
          </c:extLst>
        </c:ser>
        <c:ser>
          <c:idx val="2"/>
          <c:order val="1"/>
          <c:tx>
            <c:strRef>
              <c:f>'Tab 1. Fig 1'!$D$5</c:f>
              <c:strCache>
                <c:ptCount val="1"/>
                <c:pt idx="0">
                  <c:v>Vin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'Tab 1. Fig 1'!$B$6:$B$168</c:f>
              <c:numCache>
                <c:formatCode>0</c:formatCode>
                <c:ptCount val="163"/>
                <c:pt idx="0">
                  <c:v>1861</c:v>
                </c:pt>
                <c:pt idx="1">
                  <c:v>1863</c:v>
                </c:pt>
                <c:pt idx="2">
                  <c:v>1863</c:v>
                </c:pt>
                <c:pt idx="3">
                  <c:v>1868</c:v>
                </c:pt>
                <c:pt idx="4">
                  <c:v>1868</c:v>
                </c:pt>
                <c:pt idx="5">
                  <c:v>1868</c:v>
                </c:pt>
                <c:pt idx="6">
                  <c:v>1868</c:v>
                </c:pt>
                <c:pt idx="7">
                  <c:v>1868</c:v>
                </c:pt>
                <c:pt idx="8">
                  <c:v>1873</c:v>
                </c:pt>
                <c:pt idx="9">
                  <c:v>1873</c:v>
                </c:pt>
                <c:pt idx="10">
                  <c:v>1873</c:v>
                </c:pt>
                <c:pt idx="11">
                  <c:v>1873</c:v>
                </c:pt>
                <c:pt idx="12">
                  <c:v>1873</c:v>
                </c:pt>
                <c:pt idx="13">
                  <c:v>1878</c:v>
                </c:pt>
                <c:pt idx="14">
                  <c:v>1878</c:v>
                </c:pt>
                <c:pt idx="15">
                  <c:v>1878</c:v>
                </c:pt>
                <c:pt idx="16">
                  <c:v>1878</c:v>
                </c:pt>
                <c:pt idx="17">
                  <c:v>1878</c:v>
                </c:pt>
                <c:pt idx="18">
                  <c:v>1883</c:v>
                </c:pt>
                <c:pt idx="19">
                  <c:v>1883</c:v>
                </c:pt>
                <c:pt idx="20">
                  <c:v>1883</c:v>
                </c:pt>
                <c:pt idx="21">
                  <c:v>1883</c:v>
                </c:pt>
                <c:pt idx="22">
                  <c:v>1883</c:v>
                </c:pt>
                <c:pt idx="23">
                  <c:v>1888</c:v>
                </c:pt>
                <c:pt idx="24">
                  <c:v>1888</c:v>
                </c:pt>
                <c:pt idx="25">
                  <c:v>1888</c:v>
                </c:pt>
                <c:pt idx="26">
                  <c:v>1888</c:v>
                </c:pt>
                <c:pt idx="27">
                  <c:v>1888</c:v>
                </c:pt>
                <c:pt idx="28">
                  <c:v>1893</c:v>
                </c:pt>
                <c:pt idx="29">
                  <c:v>1893</c:v>
                </c:pt>
                <c:pt idx="30">
                  <c:v>1893</c:v>
                </c:pt>
                <c:pt idx="31">
                  <c:v>1893</c:v>
                </c:pt>
                <c:pt idx="32">
                  <c:v>1893</c:v>
                </c:pt>
                <c:pt idx="33">
                  <c:v>1898</c:v>
                </c:pt>
                <c:pt idx="34">
                  <c:v>1898</c:v>
                </c:pt>
                <c:pt idx="35">
                  <c:v>1898</c:v>
                </c:pt>
                <c:pt idx="36">
                  <c:v>1898</c:v>
                </c:pt>
                <c:pt idx="37">
                  <c:v>1898</c:v>
                </c:pt>
                <c:pt idx="38">
                  <c:v>1903</c:v>
                </c:pt>
                <c:pt idx="39">
                  <c:v>1903</c:v>
                </c:pt>
                <c:pt idx="40">
                  <c:v>1903</c:v>
                </c:pt>
                <c:pt idx="41">
                  <c:v>1903</c:v>
                </c:pt>
                <c:pt idx="42">
                  <c:v>1903</c:v>
                </c:pt>
                <c:pt idx="43">
                  <c:v>1908</c:v>
                </c:pt>
                <c:pt idx="44">
                  <c:v>1908</c:v>
                </c:pt>
                <c:pt idx="45">
                  <c:v>1908</c:v>
                </c:pt>
                <c:pt idx="46">
                  <c:v>1908</c:v>
                </c:pt>
                <c:pt idx="47">
                  <c:v>1908</c:v>
                </c:pt>
                <c:pt idx="48">
                  <c:v>1913</c:v>
                </c:pt>
                <c:pt idx="49">
                  <c:v>1913</c:v>
                </c:pt>
                <c:pt idx="50">
                  <c:v>1913</c:v>
                </c:pt>
                <c:pt idx="51">
                  <c:v>1913</c:v>
                </c:pt>
                <c:pt idx="52">
                  <c:v>1913</c:v>
                </c:pt>
                <c:pt idx="53">
                  <c:v>1918</c:v>
                </c:pt>
                <c:pt idx="54">
                  <c:v>1918</c:v>
                </c:pt>
                <c:pt idx="55">
                  <c:v>1918</c:v>
                </c:pt>
                <c:pt idx="56">
                  <c:v>1918</c:v>
                </c:pt>
                <c:pt idx="57">
                  <c:v>1918</c:v>
                </c:pt>
                <c:pt idx="58">
                  <c:v>1923</c:v>
                </c:pt>
                <c:pt idx="59">
                  <c:v>1923</c:v>
                </c:pt>
                <c:pt idx="60">
                  <c:v>1923</c:v>
                </c:pt>
                <c:pt idx="61">
                  <c:v>1923</c:v>
                </c:pt>
                <c:pt idx="62">
                  <c:v>1923</c:v>
                </c:pt>
                <c:pt idx="63">
                  <c:v>1928</c:v>
                </c:pt>
                <c:pt idx="64">
                  <c:v>1928</c:v>
                </c:pt>
                <c:pt idx="65">
                  <c:v>1928</c:v>
                </c:pt>
                <c:pt idx="66">
                  <c:v>1928</c:v>
                </c:pt>
                <c:pt idx="67">
                  <c:v>1928</c:v>
                </c:pt>
                <c:pt idx="68">
                  <c:v>1933</c:v>
                </c:pt>
                <c:pt idx="69">
                  <c:v>1933</c:v>
                </c:pt>
                <c:pt idx="70">
                  <c:v>1933</c:v>
                </c:pt>
                <c:pt idx="71">
                  <c:v>1933</c:v>
                </c:pt>
                <c:pt idx="72">
                  <c:v>1933</c:v>
                </c:pt>
                <c:pt idx="73">
                  <c:v>1938</c:v>
                </c:pt>
                <c:pt idx="74">
                  <c:v>1938</c:v>
                </c:pt>
                <c:pt idx="75">
                  <c:v>1938</c:v>
                </c:pt>
                <c:pt idx="76">
                  <c:v>1938</c:v>
                </c:pt>
                <c:pt idx="77">
                  <c:v>1938</c:v>
                </c:pt>
                <c:pt idx="78">
                  <c:v>1943</c:v>
                </c:pt>
                <c:pt idx="79">
                  <c:v>1943</c:v>
                </c:pt>
                <c:pt idx="80">
                  <c:v>1943</c:v>
                </c:pt>
                <c:pt idx="81">
                  <c:v>1943</c:v>
                </c:pt>
                <c:pt idx="82">
                  <c:v>1943</c:v>
                </c:pt>
                <c:pt idx="83">
                  <c:v>1948</c:v>
                </c:pt>
                <c:pt idx="84">
                  <c:v>1948</c:v>
                </c:pt>
                <c:pt idx="85">
                  <c:v>1948</c:v>
                </c:pt>
                <c:pt idx="86">
                  <c:v>1948</c:v>
                </c:pt>
                <c:pt idx="87">
                  <c:v>1948</c:v>
                </c:pt>
                <c:pt idx="88">
                  <c:v>1953</c:v>
                </c:pt>
                <c:pt idx="89">
                  <c:v>1953</c:v>
                </c:pt>
                <c:pt idx="90">
                  <c:v>1953</c:v>
                </c:pt>
                <c:pt idx="91">
                  <c:v>1953</c:v>
                </c:pt>
                <c:pt idx="92">
                  <c:v>1953</c:v>
                </c:pt>
                <c:pt idx="93">
                  <c:v>1958</c:v>
                </c:pt>
                <c:pt idx="94">
                  <c:v>1958</c:v>
                </c:pt>
                <c:pt idx="95">
                  <c:v>1958</c:v>
                </c:pt>
                <c:pt idx="96">
                  <c:v>1958</c:v>
                </c:pt>
                <c:pt idx="97">
                  <c:v>1958</c:v>
                </c:pt>
                <c:pt idx="98">
                  <c:v>1963</c:v>
                </c:pt>
                <c:pt idx="99">
                  <c:v>1963</c:v>
                </c:pt>
                <c:pt idx="100">
                  <c:v>1963</c:v>
                </c:pt>
                <c:pt idx="101">
                  <c:v>1963</c:v>
                </c:pt>
                <c:pt idx="102">
                  <c:v>1963</c:v>
                </c:pt>
                <c:pt idx="103">
                  <c:v>1968</c:v>
                </c:pt>
                <c:pt idx="104">
                  <c:v>1968</c:v>
                </c:pt>
                <c:pt idx="105">
                  <c:v>1968</c:v>
                </c:pt>
                <c:pt idx="106">
                  <c:v>1968</c:v>
                </c:pt>
                <c:pt idx="107">
                  <c:v>1968</c:v>
                </c:pt>
                <c:pt idx="108">
                  <c:v>1973</c:v>
                </c:pt>
                <c:pt idx="109">
                  <c:v>1973</c:v>
                </c:pt>
                <c:pt idx="110">
                  <c:v>1973</c:v>
                </c:pt>
                <c:pt idx="111">
                  <c:v>1973</c:v>
                </c:pt>
                <c:pt idx="112">
                  <c:v>1973</c:v>
                </c:pt>
                <c:pt idx="113">
                  <c:v>1978</c:v>
                </c:pt>
                <c:pt idx="114">
                  <c:v>1978</c:v>
                </c:pt>
                <c:pt idx="115">
                  <c:v>1978</c:v>
                </c:pt>
                <c:pt idx="116">
                  <c:v>1978</c:v>
                </c:pt>
                <c:pt idx="117">
                  <c:v>1978</c:v>
                </c:pt>
                <c:pt idx="118">
                  <c:v>1983</c:v>
                </c:pt>
                <c:pt idx="119">
                  <c:v>1983</c:v>
                </c:pt>
                <c:pt idx="120">
                  <c:v>1983</c:v>
                </c:pt>
                <c:pt idx="121">
                  <c:v>1983</c:v>
                </c:pt>
                <c:pt idx="122">
                  <c:v>1983</c:v>
                </c:pt>
                <c:pt idx="123">
                  <c:v>1988</c:v>
                </c:pt>
                <c:pt idx="124">
                  <c:v>1988</c:v>
                </c:pt>
                <c:pt idx="125">
                  <c:v>1988</c:v>
                </c:pt>
                <c:pt idx="126">
                  <c:v>1988</c:v>
                </c:pt>
                <c:pt idx="127">
                  <c:v>1988</c:v>
                </c:pt>
                <c:pt idx="128">
                  <c:v>1993</c:v>
                </c:pt>
                <c:pt idx="129">
                  <c:v>1993</c:v>
                </c:pt>
                <c:pt idx="130">
                  <c:v>1993</c:v>
                </c:pt>
                <c:pt idx="131">
                  <c:v>1993</c:v>
                </c:pt>
                <c:pt idx="132">
                  <c:v>1993</c:v>
                </c:pt>
                <c:pt idx="133">
                  <c:v>1998</c:v>
                </c:pt>
                <c:pt idx="134">
                  <c:v>1998</c:v>
                </c:pt>
                <c:pt idx="135">
                  <c:v>1998</c:v>
                </c:pt>
                <c:pt idx="136">
                  <c:v>1998</c:v>
                </c:pt>
                <c:pt idx="137">
                  <c:v>1998</c:v>
                </c:pt>
                <c:pt idx="138">
                  <c:v>2003</c:v>
                </c:pt>
                <c:pt idx="139">
                  <c:v>2003</c:v>
                </c:pt>
                <c:pt idx="140">
                  <c:v>2003</c:v>
                </c:pt>
                <c:pt idx="141">
                  <c:v>2003</c:v>
                </c:pt>
                <c:pt idx="142">
                  <c:v>2003</c:v>
                </c:pt>
                <c:pt idx="143">
                  <c:v>2008</c:v>
                </c:pt>
                <c:pt idx="144">
                  <c:v>2008</c:v>
                </c:pt>
                <c:pt idx="145">
                  <c:v>2008</c:v>
                </c:pt>
                <c:pt idx="146">
                  <c:v>2008</c:v>
                </c:pt>
                <c:pt idx="147">
                  <c:v>2008</c:v>
                </c:pt>
                <c:pt idx="148">
                  <c:v>2013</c:v>
                </c:pt>
                <c:pt idx="149">
                  <c:v>2013</c:v>
                </c:pt>
                <c:pt idx="150">
                  <c:v>2013</c:v>
                </c:pt>
                <c:pt idx="151">
                  <c:v>2013</c:v>
                </c:pt>
                <c:pt idx="152">
                  <c:v>2013</c:v>
                </c:pt>
                <c:pt idx="153">
                  <c:v>2018</c:v>
                </c:pt>
                <c:pt idx="154">
                  <c:v>2018</c:v>
                </c:pt>
                <c:pt idx="155">
                  <c:v>2018</c:v>
                </c:pt>
                <c:pt idx="156">
                  <c:v>2018</c:v>
                </c:pt>
                <c:pt idx="157">
                  <c:v>2018</c:v>
                </c:pt>
                <c:pt idx="158">
                  <c:v>2023</c:v>
                </c:pt>
                <c:pt idx="159">
                  <c:v>2023</c:v>
                </c:pt>
                <c:pt idx="160">
                  <c:v>2023</c:v>
                </c:pt>
                <c:pt idx="161">
                  <c:v>2023</c:v>
                </c:pt>
                <c:pt idx="162">
                  <c:v>2023</c:v>
                </c:pt>
              </c:numCache>
            </c:numRef>
          </c:cat>
          <c:val>
            <c:numRef>
              <c:f>'Tab 1. Fig 1'!$D$7:$D$168</c:f>
              <c:numCache>
                <c:formatCode>0.0</c:formatCode>
                <c:ptCount val="162"/>
                <c:pt idx="0">
                  <c:v>0.1</c:v>
                </c:pt>
                <c:pt idx="1">
                  <c:v>0.1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  <c:pt idx="5">
                  <c:v>0.1</c:v>
                </c:pt>
                <c:pt idx="6">
                  <c:v>0.1</c:v>
                </c:pt>
                <c:pt idx="7">
                  <c:v>0.1</c:v>
                </c:pt>
                <c:pt idx="8">
                  <c:v>0.1</c:v>
                </c:pt>
                <c:pt idx="9">
                  <c:v>0.1</c:v>
                </c:pt>
                <c:pt idx="10">
                  <c:v>0.1</c:v>
                </c:pt>
                <c:pt idx="11">
                  <c:v>0.2</c:v>
                </c:pt>
                <c:pt idx="12">
                  <c:v>0.2</c:v>
                </c:pt>
                <c:pt idx="13">
                  <c:v>0.2</c:v>
                </c:pt>
                <c:pt idx="14">
                  <c:v>0.1</c:v>
                </c:pt>
                <c:pt idx="15">
                  <c:v>0.1</c:v>
                </c:pt>
                <c:pt idx="16">
                  <c:v>0.1</c:v>
                </c:pt>
                <c:pt idx="17">
                  <c:v>0.1</c:v>
                </c:pt>
                <c:pt idx="18">
                  <c:v>0.1</c:v>
                </c:pt>
                <c:pt idx="19">
                  <c:v>0.1</c:v>
                </c:pt>
                <c:pt idx="20">
                  <c:v>0.2</c:v>
                </c:pt>
                <c:pt idx="21">
                  <c:v>0.1</c:v>
                </c:pt>
                <c:pt idx="22">
                  <c:v>0.1</c:v>
                </c:pt>
                <c:pt idx="23">
                  <c:v>0.1</c:v>
                </c:pt>
                <c:pt idx="24">
                  <c:v>0.1</c:v>
                </c:pt>
                <c:pt idx="25">
                  <c:v>0.1</c:v>
                </c:pt>
                <c:pt idx="26">
                  <c:v>0.1</c:v>
                </c:pt>
                <c:pt idx="27">
                  <c:v>0.1</c:v>
                </c:pt>
                <c:pt idx="28">
                  <c:v>0.1</c:v>
                </c:pt>
                <c:pt idx="29">
                  <c:v>0.2</c:v>
                </c:pt>
                <c:pt idx="30">
                  <c:v>0.2</c:v>
                </c:pt>
                <c:pt idx="31">
                  <c:v>0</c:v>
                </c:pt>
                <c:pt idx="32">
                  <c:v>0.1</c:v>
                </c:pt>
                <c:pt idx="33">
                  <c:v>0.1</c:v>
                </c:pt>
                <c:pt idx="34">
                  <c:v>0.1</c:v>
                </c:pt>
                <c:pt idx="35">
                  <c:v>0.1</c:v>
                </c:pt>
                <c:pt idx="36">
                  <c:v>0.1</c:v>
                </c:pt>
                <c:pt idx="37">
                  <c:v>0.1</c:v>
                </c:pt>
                <c:pt idx="38">
                  <c:v>0.1</c:v>
                </c:pt>
                <c:pt idx="39">
                  <c:v>0.1</c:v>
                </c:pt>
                <c:pt idx="40">
                  <c:v>0.1</c:v>
                </c:pt>
                <c:pt idx="41">
                  <c:v>0.1</c:v>
                </c:pt>
                <c:pt idx="42">
                  <c:v>0.1</c:v>
                </c:pt>
                <c:pt idx="43">
                  <c:v>0.1</c:v>
                </c:pt>
                <c:pt idx="44">
                  <c:v>0.1</c:v>
                </c:pt>
                <c:pt idx="45">
                  <c:v>0.1</c:v>
                </c:pt>
                <c:pt idx="46">
                  <c:v>0.1</c:v>
                </c:pt>
                <c:pt idx="47">
                  <c:v>0.1</c:v>
                </c:pt>
                <c:pt idx="48">
                  <c:v>0.1</c:v>
                </c:pt>
                <c:pt idx="49">
                  <c:v>0.1</c:v>
                </c:pt>
                <c:pt idx="50">
                  <c:v>0.1</c:v>
                </c:pt>
                <c:pt idx="51">
                  <c:v>0.1</c:v>
                </c:pt>
                <c:pt idx="52">
                  <c:v>0.1</c:v>
                </c:pt>
                <c:pt idx="53">
                  <c:v>0.1</c:v>
                </c:pt>
                <c:pt idx="54">
                  <c:v>0.2</c:v>
                </c:pt>
                <c:pt idx="55">
                  <c:v>0.2</c:v>
                </c:pt>
                <c:pt idx="56">
                  <c:v>0.2</c:v>
                </c:pt>
                <c:pt idx="57">
                  <c:v>0.2</c:v>
                </c:pt>
                <c:pt idx="58">
                  <c:v>0.2</c:v>
                </c:pt>
                <c:pt idx="59">
                  <c:v>0.1</c:v>
                </c:pt>
                <c:pt idx="60">
                  <c:v>0.1</c:v>
                </c:pt>
                <c:pt idx="61">
                  <c:v>0.1</c:v>
                </c:pt>
                <c:pt idx="62">
                  <c:v>0.1</c:v>
                </c:pt>
                <c:pt idx="63">
                  <c:v>0.1</c:v>
                </c:pt>
                <c:pt idx="64">
                  <c:v>0.2</c:v>
                </c:pt>
                <c:pt idx="65">
                  <c:v>0.2</c:v>
                </c:pt>
                <c:pt idx="66">
                  <c:v>0.2</c:v>
                </c:pt>
                <c:pt idx="67">
                  <c:v>0.2</c:v>
                </c:pt>
                <c:pt idx="68">
                  <c:v>0.2</c:v>
                </c:pt>
                <c:pt idx="69">
                  <c:v>0.2</c:v>
                </c:pt>
                <c:pt idx="70">
                  <c:v>0.2</c:v>
                </c:pt>
                <c:pt idx="71">
                  <c:v>0.1</c:v>
                </c:pt>
                <c:pt idx="72">
                  <c:v>0.2</c:v>
                </c:pt>
                <c:pt idx="73">
                  <c:v>0.2</c:v>
                </c:pt>
                <c:pt idx="74">
                  <c:v>0.2</c:v>
                </c:pt>
                <c:pt idx="75">
                  <c:v>0.2</c:v>
                </c:pt>
                <c:pt idx="76">
                  <c:v>0.2</c:v>
                </c:pt>
                <c:pt idx="77">
                  <c:v>0.2</c:v>
                </c:pt>
                <c:pt idx="78">
                  <c:v>0.1</c:v>
                </c:pt>
                <c:pt idx="79">
                  <c:v>0.1</c:v>
                </c:pt>
                <c:pt idx="80">
                  <c:v>0.1</c:v>
                </c:pt>
                <c:pt idx="81">
                  <c:v>0.2</c:v>
                </c:pt>
                <c:pt idx="82">
                  <c:v>0.2</c:v>
                </c:pt>
                <c:pt idx="83">
                  <c:v>0.2</c:v>
                </c:pt>
                <c:pt idx="84">
                  <c:v>0.3</c:v>
                </c:pt>
                <c:pt idx="85">
                  <c:v>0.3</c:v>
                </c:pt>
                <c:pt idx="86">
                  <c:v>0.3</c:v>
                </c:pt>
                <c:pt idx="87">
                  <c:v>0.2</c:v>
                </c:pt>
                <c:pt idx="88">
                  <c:v>0.2</c:v>
                </c:pt>
                <c:pt idx="89">
                  <c:v>0.3</c:v>
                </c:pt>
                <c:pt idx="90">
                  <c:v>0.3</c:v>
                </c:pt>
                <c:pt idx="91">
                  <c:v>0.4</c:v>
                </c:pt>
                <c:pt idx="92">
                  <c:v>0.4</c:v>
                </c:pt>
                <c:pt idx="93">
                  <c:v>0.4</c:v>
                </c:pt>
                <c:pt idx="94">
                  <c:v>0.4</c:v>
                </c:pt>
                <c:pt idx="95">
                  <c:v>0.5</c:v>
                </c:pt>
                <c:pt idx="96">
                  <c:v>0.5</c:v>
                </c:pt>
                <c:pt idx="97">
                  <c:v>0.6</c:v>
                </c:pt>
                <c:pt idx="98">
                  <c:v>0.6</c:v>
                </c:pt>
                <c:pt idx="99">
                  <c:v>0.7</c:v>
                </c:pt>
                <c:pt idx="100">
                  <c:v>0.7</c:v>
                </c:pt>
                <c:pt idx="101">
                  <c:v>0.7</c:v>
                </c:pt>
                <c:pt idx="102">
                  <c:v>0.7</c:v>
                </c:pt>
                <c:pt idx="103">
                  <c:v>0.8</c:v>
                </c:pt>
                <c:pt idx="104">
                  <c:v>0.8</c:v>
                </c:pt>
                <c:pt idx="105">
                  <c:v>0.9</c:v>
                </c:pt>
                <c:pt idx="106">
                  <c:v>0.9</c:v>
                </c:pt>
                <c:pt idx="107">
                  <c:v>1</c:v>
                </c:pt>
                <c:pt idx="108">
                  <c:v>1.1000000000000001</c:v>
                </c:pt>
                <c:pt idx="109">
                  <c:v>1.1000000000000001</c:v>
                </c:pt>
                <c:pt idx="110">
                  <c:v>1.3</c:v>
                </c:pt>
                <c:pt idx="111">
                  <c:v>1.2</c:v>
                </c:pt>
                <c:pt idx="112">
                  <c:v>1.3</c:v>
                </c:pt>
                <c:pt idx="113">
                  <c:v>1.4</c:v>
                </c:pt>
                <c:pt idx="114">
                  <c:v>1.4</c:v>
                </c:pt>
                <c:pt idx="115">
                  <c:v>1.5</c:v>
                </c:pt>
                <c:pt idx="116">
                  <c:v>1.5</c:v>
                </c:pt>
                <c:pt idx="117">
                  <c:v>1.5</c:v>
                </c:pt>
                <c:pt idx="118">
                  <c:v>1.5</c:v>
                </c:pt>
                <c:pt idx="119">
                  <c:v>1.5</c:v>
                </c:pt>
                <c:pt idx="120">
                  <c:v>1.6</c:v>
                </c:pt>
                <c:pt idx="121">
                  <c:v>1.6</c:v>
                </c:pt>
                <c:pt idx="122">
                  <c:v>1.7</c:v>
                </c:pt>
                <c:pt idx="123">
                  <c:v>1.7</c:v>
                </c:pt>
                <c:pt idx="124">
                  <c:v>1.8</c:v>
                </c:pt>
                <c:pt idx="125">
                  <c:v>1.8</c:v>
                </c:pt>
                <c:pt idx="126">
                  <c:v>1.8</c:v>
                </c:pt>
                <c:pt idx="127">
                  <c:v>1.9</c:v>
                </c:pt>
                <c:pt idx="128">
                  <c:v>1.8</c:v>
                </c:pt>
                <c:pt idx="129">
                  <c:v>1.8</c:v>
                </c:pt>
                <c:pt idx="130">
                  <c:v>1.8</c:v>
                </c:pt>
                <c:pt idx="131">
                  <c:v>1.8</c:v>
                </c:pt>
                <c:pt idx="132">
                  <c:v>1.9</c:v>
                </c:pt>
                <c:pt idx="133">
                  <c:v>1.8</c:v>
                </c:pt>
                <c:pt idx="134">
                  <c:v>1.9</c:v>
                </c:pt>
                <c:pt idx="135">
                  <c:v>2</c:v>
                </c:pt>
                <c:pt idx="136">
                  <c:v>2</c:v>
                </c:pt>
                <c:pt idx="137">
                  <c:v>2.1</c:v>
                </c:pt>
                <c:pt idx="138">
                  <c:v>2.2000000000000002</c:v>
                </c:pt>
                <c:pt idx="139">
                  <c:v>2.4</c:v>
                </c:pt>
                <c:pt idx="140">
                  <c:v>2.8</c:v>
                </c:pt>
                <c:pt idx="141">
                  <c:v>2.8</c:v>
                </c:pt>
                <c:pt idx="142">
                  <c:v>2.8</c:v>
                </c:pt>
                <c:pt idx="143">
                  <c:v>2.9</c:v>
                </c:pt>
                <c:pt idx="144">
                  <c:v>3</c:v>
                </c:pt>
                <c:pt idx="145">
                  <c:v>3.1</c:v>
                </c:pt>
                <c:pt idx="146">
                  <c:v>3.2</c:v>
                </c:pt>
                <c:pt idx="147">
                  <c:v>3.4</c:v>
                </c:pt>
                <c:pt idx="148">
                  <c:v>3.5</c:v>
                </c:pt>
                <c:pt idx="149">
                  <c:v>3.6</c:v>
                </c:pt>
                <c:pt idx="150">
                  <c:v>3.6</c:v>
                </c:pt>
                <c:pt idx="151">
                  <c:v>3.6</c:v>
                </c:pt>
                <c:pt idx="152">
                  <c:v>3.6</c:v>
                </c:pt>
                <c:pt idx="153">
                  <c:v>3.5</c:v>
                </c:pt>
                <c:pt idx="154">
                  <c:v>3.5</c:v>
                </c:pt>
                <c:pt idx="155">
                  <c:v>3.5</c:v>
                </c:pt>
                <c:pt idx="156">
                  <c:v>3.5</c:v>
                </c:pt>
                <c:pt idx="157">
                  <c:v>3.5</c:v>
                </c:pt>
                <c:pt idx="158">
                  <c:v>3.6</c:v>
                </c:pt>
                <c:pt idx="159">
                  <c:v>3.6</c:v>
                </c:pt>
                <c:pt idx="160">
                  <c:v>3.6</c:v>
                </c:pt>
                <c:pt idx="161">
                  <c:v>3.5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1-8EF9-4A2E-8865-707D83274220}"/>
            </c:ext>
          </c:extLst>
        </c:ser>
        <c:ser>
          <c:idx val="3"/>
          <c:order val="2"/>
          <c:tx>
            <c:strRef>
              <c:f>'Tab 1. Fig 1'!$E$5</c:f>
              <c:strCache>
                <c:ptCount val="1"/>
                <c:pt idx="0">
                  <c:v>Sprit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'Tab 1. Fig 1'!$B$6:$B$168</c:f>
              <c:numCache>
                <c:formatCode>0</c:formatCode>
                <c:ptCount val="163"/>
                <c:pt idx="0">
                  <c:v>1861</c:v>
                </c:pt>
                <c:pt idx="1">
                  <c:v>1863</c:v>
                </c:pt>
                <c:pt idx="2">
                  <c:v>1863</c:v>
                </c:pt>
                <c:pt idx="3">
                  <c:v>1868</c:v>
                </c:pt>
                <c:pt idx="4">
                  <c:v>1868</c:v>
                </c:pt>
                <c:pt idx="5">
                  <c:v>1868</c:v>
                </c:pt>
                <c:pt idx="6">
                  <c:v>1868</c:v>
                </c:pt>
                <c:pt idx="7">
                  <c:v>1868</c:v>
                </c:pt>
                <c:pt idx="8">
                  <c:v>1873</c:v>
                </c:pt>
                <c:pt idx="9">
                  <c:v>1873</c:v>
                </c:pt>
                <c:pt idx="10">
                  <c:v>1873</c:v>
                </c:pt>
                <c:pt idx="11">
                  <c:v>1873</c:v>
                </c:pt>
                <c:pt idx="12">
                  <c:v>1873</c:v>
                </c:pt>
                <c:pt idx="13">
                  <c:v>1878</c:v>
                </c:pt>
                <c:pt idx="14">
                  <c:v>1878</c:v>
                </c:pt>
                <c:pt idx="15">
                  <c:v>1878</c:v>
                </c:pt>
                <c:pt idx="16">
                  <c:v>1878</c:v>
                </c:pt>
                <c:pt idx="17">
                  <c:v>1878</c:v>
                </c:pt>
                <c:pt idx="18">
                  <c:v>1883</c:v>
                </c:pt>
                <c:pt idx="19">
                  <c:v>1883</c:v>
                </c:pt>
                <c:pt idx="20">
                  <c:v>1883</c:v>
                </c:pt>
                <c:pt idx="21">
                  <c:v>1883</c:v>
                </c:pt>
                <c:pt idx="22">
                  <c:v>1883</c:v>
                </c:pt>
                <c:pt idx="23">
                  <c:v>1888</c:v>
                </c:pt>
                <c:pt idx="24">
                  <c:v>1888</c:v>
                </c:pt>
                <c:pt idx="25">
                  <c:v>1888</c:v>
                </c:pt>
                <c:pt idx="26">
                  <c:v>1888</c:v>
                </c:pt>
                <c:pt idx="27">
                  <c:v>1888</c:v>
                </c:pt>
                <c:pt idx="28">
                  <c:v>1893</c:v>
                </c:pt>
                <c:pt idx="29">
                  <c:v>1893</c:v>
                </c:pt>
                <c:pt idx="30">
                  <c:v>1893</c:v>
                </c:pt>
                <c:pt idx="31">
                  <c:v>1893</c:v>
                </c:pt>
                <c:pt idx="32">
                  <c:v>1893</c:v>
                </c:pt>
                <c:pt idx="33">
                  <c:v>1898</c:v>
                </c:pt>
                <c:pt idx="34">
                  <c:v>1898</c:v>
                </c:pt>
                <c:pt idx="35">
                  <c:v>1898</c:v>
                </c:pt>
                <c:pt idx="36">
                  <c:v>1898</c:v>
                </c:pt>
                <c:pt idx="37">
                  <c:v>1898</c:v>
                </c:pt>
                <c:pt idx="38">
                  <c:v>1903</c:v>
                </c:pt>
                <c:pt idx="39">
                  <c:v>1903</c:v>
                </c:pt>
                <c:pt idx="40">
                  <c:v>1903</c:v>
                </c:pt>
                <c:pt idx="41">
                  <c:v>1903</c:v>
                </c:pt>
                <c:pt idx="42">
                  <c:v>1903</c:v>
                </c:pt>
                <c:pt idx="43">
                  <c:v>1908</c:v>
                </c:pt>
                <c:pt idx="44">
                  <c:v>1908</c:v>
                </c:pt>
                <c:pt idx="45">
                  <c:v>1908</c:v>
                </c:pt>
                <c:pt idx="46">
                  <c:v>1908</c:v>
                </c:pt>
                <c:pt idx="47">
                  <c:v>1908</c:v>
                </c:pt>
                <c:pt idx="48">
                  <c:v>1913</c:v>
                </c:pt>
                <c:pt idx="49">
                  <c:v>1913</c:v>
                </c:pt>
                <c:pt idx="50">
                  <c:v>1913</c:v>
                </c:pt>
                <c:pt idx="51">
                  <c:v>1913</c:v>
                </c:pt>
                <c:pt idx="52">
                  <c:v>1913</c:v>
                </c:pt>
                <c:pt idx="53">
                  <c:v>1918</c:v>
                </c:pt>
                <c:pt idx="54">
                  <c:v>1918</c:v>
                </c:pt>
                <c:pt idx="55">
                  <c:v>1918</c:v>
                </c:pt>
                <c:pt idx="56">
                  <c:v>1918</c:v>
                </c:pt>
                <c:pt idx="57">
                  <c:v>1918</c:v>
                </c:pt>
                <c:pt idx="58">
                  <c:v>1923</c:v>
                </c:pt>
                <c:pt idx="59">
                  <c:v>1923</c:v>
                </c:pt>
                <c:pt idx="60">
                  <c:v>1923</c:v>
                </c:pt>
                <c:pt idx="61">
                  <c:v>1923</c:v>
                </c:pt>
                <c:pt idx="62">
                  <c:v>1923</c:v>
                </c:pt>
                <c:pt idx="63">
                  <c:v>1928</c:v>
                </c:pt>
                <c:pt idx="64">
                  <c:v>1928</c:v>
                </c:pt>
                <c:pt idx="65">
                  <c:v>1928</c:v>
                </c:pt>
                <c:pt idx="66">
                  <c:v>1928</c:v>
                </c:pt>
                <c:pt idx="67">
                  <c:v>1928</c:v>
                </c:pt>
                <c:pt idx="68">
                  <c:v>1933</c:v>
                </c:pt>
                <c:pt idx="69">
                  <c:v>1933</c:v>
                </c:pt>
                <c:pt idx="70">
                  <c:v>1933</c:v>
                </c:pt>
                <c:pt idx="71">
                  <c:v>1933</c:v>
                </c:pt>
                <c:pt idx="72">
                  <c:v>1933</c:v>
                </c:pt>
                <c:pt idx="73">
                  <c:v>1938</c:v>
                </c:pt>
                <c:pt idx="74">
                  <c:v>1938</c:v>
                </c:pt>
                <c:pt idx="75">
                  <c:v>1938</c:v>
                </c:pt>
                <c:pt idx="76">
                  <c:v>1938</c:v>
                </c:pt>
                <c:pt idx="77">
                  <c:v>1938</c:v>
                </c:pt>
                <c:pt idx="78">
                  <c:v>1943</c:v>
                </c:pt>
                <c:pt idx="79">
                  <c:v>1943</c:v>
                </c:pt>
                <c:pt idx="80">
                  <c:v>1943</c:v>
                </c:pt>
                <c:pt idx="81">
                  <c:v>1943</c:v>
                </c:pt>
                <c:pt idx="82">
                  <c:v>1943</c:v>
                </c:pt>
                <c:pt idx="83">
                  <c:v>1948</c:v>
                </c:pt>
                <c:pt idx="84">
                  <c:v>1948</c:v>
                </c:pt>
                <c:pt idx="85">
                  <c:v>1948</c:v>
                </c:pt>
                <c:pt idx="86">
                  <c:v>1948</c:v>
                </c:pt>
                <c:pt idx="87">
                  <c:v>1948</c:v>
                </c:pt>
                <c:pt idx="88">
                  <c:v>1953</c:v>
                </c:pt>
                <c:pt idx="89">
                  <c:v>1953</c:v>
                </c:pt>
                <c:pt idx="90">
                  <c:v>1953</c:v>
                </c:pt>
                <c:pt idx="91">
                  <c:v>1953</c:v>
                </c:pt>
                <c:pt idx="92">
                  <c:v>1953</c:v>
                </c:pt>
                <c:pt idx="93">
                  <c:v>1958</c:v>
                </c:pt>
                <c:pt idx="94">
                  <c:v>1958</c:v>
                </c:pt>
                <c:pt idx="95">
                  <c:v>1958</c:v>
                </c:pt>
                <c:pt idx="96">
                  <c:v>1958</c:v>
                </c:pt>
                <c:pt idx="97">
                  <c:v>1958</c:v>
                </c:pt>
                <c:pt idx="98">
                  <c:v>1963</c:v>
                </c:pt>
                <c:pt idx="99">
                  <c:v>1963</c:v>
                </c:pt>
                <c:pt idx="100">
                  <c:v>1963</c:v>
                </c:pt>
                <c:pt idx="101">
                  <c:v>1963</c:v>
                </c:pt>
                <c:pt idx="102">
                  <c:v>1963</c:v>
                </c:pt>
                <c:pt idx="103">
                  <c:v>1968</c:v>
                </c:pt>
                <c:pt idx="104">
                  <c:v>1968</c:v>
                </c:pt>
                <c:pt idx="105">
                  <c:v>1968</c:v>
                </c:pt>
                <c:pt idx="106">
                  <c:v>1968</c:v>
                </c:pt>
                <c:pt idx="107">
                  <c:v>1968</c:v>
                </c:pt>
                <c:pt idx="108">
                  <c:v>1973</c:v>
                </c:pt>
                <c:pt idx="109">
                  <c:v>1973</c:v>
                </c:pt>
                <c:pt idx="110">
                  <c:v>1973</c:v>
                </c:pt>
                <c:pt idx="111">
                  <c:v>1973</c:v>
                </c:pt>
                <c:pt idx="112">
                  <c:v>1973</c:v>
                </c:pt>
                <c:pt idx="113">
                  <c:v>1978</c:v>
                </c:pt>
                <c:pt idx="114">
                  <c:v>1978</c:v>
                </c:pt>
                <c:pt idx="115">
                  <c:v>1978</c:v>
                </c:pt>
                <c:pt idx="116">
                  <c:v>1978</c:v>
                </c:pt>
                <c:pt idx="117">
                  <c:v>1978</c:v>
                </c:pt>
                <c:pt idx="118">
                  <c:v>1983</c:v>
                </c:pt>
                <c:pt idx="119">
                  <c:v>1983</c:v>
                </c:pt>
                <c:pt idx="120">
                  <c:v>1983</c:v>
                </c:pt>
                <c:pt idx="121">
                  <c:v>1983</c:v>
                </c:pt>
                <c:pt idx="122">
                  <c:v>1983</c:v>
                </c:pt>
                <c:pt idx="123">
                  <c:v>1988</c:v>
                </c:pt>
                <c:pt idx="124">
                  <c:v>1988</c:v>
                </c:pt>
                <c:pt idx="125">
                  <c:v>1988</c:v>
                </c:pt>
                <c:pt idx="126">
                  <c:v>1988</c:v>
                </c:pt>
                <c:pt idx="127">
                  <c:v>1988</c:v>
                </c:pt>
                <c:pt idx="128">
                  <c:v>1993</c:v>
                </c:pt>
                <c:pt idx="129">
                  <c:v>1993</c:v>
                </c:pt>
                <c:pt idx="130">
                  <c:v>1993</c:v>
                </c:pt>
                <c:pt idx="131">
                  <c:v>1993</c:v>
                </c:pt>
                <c:pt idx="132">
                  <c:v>1993</c:v>
                </c:pt>
                <c:pt idx="133">
                  <c:v>1998</c:v>
                </c:pt>
                <c:pt idx="134">
                  <c:v>1998</c:v>
                </c:pt>
                <c:pt idx="135">
                  <c:v>1998</c:v>
                </c:pt>
                <c:pt idx="136">
                  <c:v>1998</c:v>
                </c:pt>
                <c:pt idx="137">
                  <c:v>1998</c:v>
                </c:pt>
                <c:pt idx="138">
                  <c:v>2003</c:v>
                </c:pt>
                <c:pt idx="139">
                  <c:v>2003</c:v>
                </c:pt>
                <c:pt idx="140">
                  <c:v>2003</c:v>
                </c:pt>
                <c:pt idx="141">
                  <c:v>2003</c:v>
                </c:pt>
                <c:pt idx="142">
                  <c:v>2003</c:v>
                </c:pt>
                <c:pt idx="143">
                  <c:v>2008</c:v>
                </c:pt>
                <c:pt idx="144">
                  <c:v>2008</c:v>
                </c:pt>
                <c:pt idx="145">
                  <c:v>2008</c:v>
                </c:pt>
                <c:pt idx="146">
                  <c:v>2008</c:v>
                </c:pt>
                <c:pt idx="147">
                  <c:v>2008</c:v>
                </c:pt>
                <c:pt idx="148">
                  <c:v>2013</c:v>
                </c:pt>
                <c:pt idx="149">
                  <c:v>2013</c:v>
                </c:pt>
                <c:pt idx="150">
                  <c:v>2013</c:v>
                </c:pt>
                <c:pt idx="151">
                  <c:v>2013</c:v>
                </c:pt>
                <c:pt idx="152">
                  <c:v>2013</c:v>
                </c:pt>
                <c:pt idx="153">
                  <c:v>2018</c:v>
                </c:pt>
                <c:pt idx="154">
                  <c:v>2018</c:v>
                </c:pt>
                <c:pt idx="155">
                  <c:v>2018</c:v>
                </c:pt>
                <c:pt idx="156">
                  <c:v>2018</c:v>
                </c:pt>
                <c:pt idx="157">
                  <c:v>2018</c:v>
                </c:pt>
                <c:pt idx="158">
                  <c:v>2023</c:v>
                </c:pt>
                <c:pt idx="159">
                  <c:v>2023</c:v>
                </c:pt>
                <c:pt idx="160">
                  <c:v>2023</c:v>
                </c:pt>
                <c:pt idx="161">
                  <c:v>2023</c:v>
                </c:pt>
                <c:pt idx="162">
                  <c:v>2023</c:v>
                </c:pt>
              </c:numCache>
            </c:numRef>
          </c:cat>
          <c:val>
            <c:numRef>
              <c:f>'Tab 1. Fig 1'!$E$7:$E$168</c:f>
              <c:numCache>
                <c:formatCode>0.0</c:formatCode>
                <c:ptCount val="162"/>
                <c:pt idx="0">
                  <c:v>7.6</c:v>
                </c:pt>
                <c:pt idx="1">
                  <c:v>8.6999999999999993</c:v>
                </c:pt>
                <c:pt idx="2">
                  <c:v>7.7</c:v>
                </c:pt>
                <c:pt idx="3">
                  <c:v>8.5</c:v>
                </c:pt>
                <c:pt idx="4">
                  <c:v>7.8</c:v>
                </c:pt>
                <c:pt idx="5">
                  <c:v>6.2</c:v>
                </c:pt>
                <c:pt idx="6">
                  <c:v>4.9000000000000004</c:v>
                </c:pt>
                <c:pt idx="7">
                  <c:v>6.3</c:v>
                </c:pt>
                <c:pt idx="8">
                  <c:v>7.8</c:v>
                </c:pt>
                <c:pt idx="9">
                  <c:v>7.9</c:v>
                </c:pt>
                <c:pt idx="10">
                  <c:v>8.1999999999999993</c:v>
                </c:pt>
                <c:pt idx="11">
                  <c:v>8.9</c:v>
                </c:pt>
                <c:pt idx="12">
                  <c:v>10.199999999999999</c:v>
                </c:pt>
                <c:pt idx="13">
                  <c:v>9.3000000000000007</c:v>
                </c:pt>
                <c:pt idx="14">
                  <c:v>9.3000000000000007</c:v>
                </c:pt>
                <c:pt idx="15">
                  <c:v>7.9</c:v>
                </c:pt>
                <c:pt idx="16">
                  <c:v>7.8</c:v>
                </c:pt>
                <c:pt idx="17">
                  <c:v>6.5</c:v>
                </c:pt>
                <c:pt idx="18">
                  <c:v>6.1</c:v>
                </c:pt>
                <c:pt idx="19">
                  <c:v>6.6</c:v>
                </c:pt>
                <c:pt idx="20">
                  <c:v>6</c:v>
                </c:pt>
                <c:pt idx="21">
                  <c:v>5.8</c:v>
                </c:pt>
                <c:pt idx="22">
                  <c:v>6.1</c:v>
                </c:pt>
                <c:pt idx="23">
                  <c:v>6.3</c:v>
                </c:pt>
                <c:pt idx="24">
                  <c:v>5.9</c:v>
                </c:pt>
                <c:pt idx="25">
                  <c:v>5.3</c:v>
                </c:pt>
                <c:pt idx="26">
                  <c:v>5.6</c:v>
                </c:pt>
                <c:pt idx="27">
                  <c:v>4.7</c:v>
                </c:pt>
                <c:pt idx="28">
                  <c:v>5.3</c:v>
                </c:pt>
                <c:pt idx="29">
                  <c:v>5</c:v>
                </c:pt>
                <c:pt idx="30">
                  <c:v>5</c:v>
                </c:pt>
                <c:pt idx="31">
                  <c:v>5.0999999999999996</c:v>
                </c:pt>
                <c:pt idx="32">
                  <c:v>5.2</c:v>
                </c:pt>
                <c:pt idx="33">
                  <c:v>5.2</c:v>
                </c:pt>
                <c:pt idx="34">
                  <c:v>5.4</c:v>
                </c:pt>
                <c:pt idx="35">
                  <c:v>5.6</c:v>
                </c:pt>
                <c:pt idx="36">
                  <c:v>6</c:v>
                </c:pt>
                <c:pt idx="37">
                  <c:v>6.3</c:v>
                </c:pt>
                <c:pt idx="38">
                  <c:v>6.4</c:v>
                </c:pt>
                <c:pt idx="39">
                  <c:v>6.4</c:v>
                </c:pt>
                <c:pt idx="40">
                  <c:v>5.8</c:v>
                </c:pt>
                <c:pt idx="41">
                  <c:v>5.5</c:v>
                </c:pt>
                <c:pt idx="42">
                  <c:v>5.2</c:v>
                </c:pt>
                <c:pt idx="43">
                  <c:v>5.2</c:v>
                </c:pt>
                <c:pt idx="44">
                  <c:v>5.4</c:v>
                </c:pt>
                <c:pt idx="45">
                  <c:v>5.4</c:v>
                </c:pt>
                <c:pt idx="46">
                  <c:v>4.9000000000000004</c:v>
                </c:pt>
                <c:pt idx="47">
                  <c:v>4.4000000000000004</c:v>
                </c:pt>
                <c:pt idx="48">
                  <c:v>4.8</c:v>
                </c:pt>
                <c:pt idx="49">
                  <c:v>4.9000000000000004</c:v>
                </c:pt>
                <c:pt idx="50">
                  <c:v>5</c:v>
                </c:pt>
                <c:pt idx="51">
                  <c:v>5</c:v>
                </c:pt>
                <c:pt idx="52">
                  <c:v>4.8</c:v>
                </c:pt>
                <c:pt idx="53">
                  <c:v>4.7</c:v>
                </c:pt>
                <c:pt idx="54">
                  <c:v>3.7</c:v>
                </c:pt>
                <c:pt idx="55">
                  <c:v>1.2</c:v>
                </c:pt>
                <c:pt idx="56">
                  <c:v>0.9</c:v>
                </c:pt>
                <c:pt idx="57">
                  <c:v>1.6</c:v>
                </c:pt>
                <c:pt idx="58">
                  <c:v>4.2</c:v>
                </c:pt>
                <c:pt idx="59">
                  <c:v>3.4</c:v>
                </c:pt>
                <c:pt idx="60">
                  <c:v>2.7</c:v>
                </c:pt>
                <c:pt idx="61">
                  <c:v>2.7</c:v>
                </c:pt>
                <c:pt idx="62">
                  <c:v>2.9</c:v>
                </c:pt>
                <c:pt idx="63">
                  <c:v>3</c:v>
                </c:pt>
                <c:pt idx="64">
                  <c:v>3</c:v>
                </c:pt>
                <c:pt idx="65">
                  <c:v>3</c:v>
                </c:pt>
                <c:pt idx="66">
                  <c:v>3.1</c:v>
                </c:pt>
                <c:pt idx="67">
                  <c:v>3.2</c:v>
                </c:pt>
                <c:pt idx="68">
                  <c:v>3.2</c:v>
                </c:pt>
                <c:pt idx="69">
                  <c:v>3.3</c:v>
                </c:pt>
                <c:pt idx="70">
                  <c:v>3</c:v>
                </c:pt>
                <c:pt idx="71">
                  <c:v>2.5</c:v>
                </c:pt>
                <c:pt idx="72">
                  <c:v>2.6</c:v>
                </c:pt>
                <c:pt idx="73">
                  <c:v>2.7</c:v>
                </c:pt>
                <c:pt idx="74">
                  <c:v>2.7</c:v>
                </c:pt>
                <c:pt idx="75">
                  <c:v>2.8</c:v>
                </c:pt>
                <c:pt idx="76">
                  <c:v>2.9</c:v>
                </c:pt>
                <c:pt idx="77">
                  <c:v>2.9</c:v>
                </c:pt>
                <c:pt idx="78">
                  <c:v>2.4</c:v>
                </c:pt>
                <c:pt idx="79">
                  <c:v>2.4</c:v>
                </c:pt>
                <c:pt idx="80">
                  <c:v>2.5</c:v>
                </c:pt>
                <c:pt idx="81">
                  <c:v>2.6</c:v>
                </c:pt>
                <c:pt idx="82">
                  <c:v>2.7</c:v>
                </c:pt>
                <c:pt idx="83">
                  <c:v>2.8</c:v>
                </c:pt>
                <c:pt idx="84">
                  <c:v>3</c:v>
                </c:pt>
                <c:pt idx="85">
                  <c:v>3.2</c:v>
                </c:pt>
                <c:pt idx="86">
                  <c:v>3.4</c:v>
                </c:pt>
                <c:pt idx="87">
                  <c:v>3.3</c:v>
                </c:pt>
                <c:pt idx="88">
                  <c:v>3.4</c:v>
                </c:pt>
                <c:pt idx="89">
                  <c:v>3.2</c:v>
                </c:pt>
                <c:pt idx="90">
                  <c:v>3.4</c:v>
                </c:pt>
                <c:pt idx="91">
                  <c:v>3.5</c:v>
                </c:pt>
                <c:pt idx="92">
                  <c:v>3.3</c:v>
                </c:pt>
                <c:pt idx="93">
                  <c:v>3.6</c:v>
                </c:pt>
                <c:pt idx="94">
                  <c:v>4.2</c:v>
                </c:pt>
                <c:pt idx="95">
                  <c:v>3.6</c:v>
                </c:pt>
                <c:pt idx="96">
                  <c:v>3.2</c:v>
                </c:pt>
                <c:pt idx="97">
                  <c:v>3.1</c:v>
                </c:pt>
                <c:pt idx="98">
                  <c:v>3</c:v>
                </c:pt>
                <c:pt idx="99">
                  <c:v>3.2</c:v>
                </c:pt>
                <c:pt idx="100">
                  <c:v>3.2</c:v>
                </c:pt>
                <c:pt idx="101">
                  <c:v>3</c:v>
                </c:pt>
                <c:pt idx="102">
                  <c:v>3.3</c:v>
                </c:pt>
                <c:pt idx="103">
                  <c:v>3.4</c:v>
                </c:pt>
                <c:pt idx="104">
                  <c:v>3.4</c:v>
                </c:pt>
                <c:pt idx="105">
                  <c:v>3.4</c:v>
                </c:pt>
                <c:pt idx="106">
                  <c:v>3.2</c:v>
                </c:pt>
                <c:pt idx="107">
                  <c:v>3.3</c:v>
                </c:pt>
                <c:pt idx="108">
                  <c:v>3.3</c:v>
                </c:pt>
                <c:pt idx="109">
                  <c:v>3.2</c:v>
                </c:pt>
                <c:pt idx="110">
                  <c:v>3.3</c:v>
                </c:pt>
                <c:pt idx="111">
                  <c:v>3.4</c:v>
                </c:pt>
                <c:pt idx="112">
                  <c:v>3.7</c:v>
                </c:pt>
                <c:pt idx="113">
                  <c:v>3.8</c:v>
                </c:pt>
                <c:pt idx="114">
                  <c:v>3.9</c:v>
                </c:pt>
                <c:pt idx="115">
                  <c:v>3.7</c:v>
                </c:pt>
                <c:pt idx="116">
                  <c:v>3.8</c:v>
                </c:pt>
                <c:pt idx="117">
                  <c:v>3.8</c:v>
                </c:pt>
                <c:pt idx="118">
                  <c:v>3.4</c:v>
                </c:pt>
                <c:pt idx="119">
                  <c:v>3.1</c:v>
                </c:pt>
                <c:pt idx="120">
                  <c:v>3</c:v>
                </c:pt>
                <c:pt idx="121">
                  <c:v>2.8</c:v>
                </c:pt>
                <c:pt idx="122">
                  <c:v>2.6</c:v>
                </c:pt>
                <c:pt idx="123">
                  <c:v>2.5</c:v>
                </c:pt>
                <c:pt idx="124">
                  <c:v>2.6</c:v>
                </c:pt>
                <c:pt idx="125">
                  <c:v>2.4</c:v>
                </c:pt>
                <c:pt idx="126">
                  <c:v>2.2999999999999998</c:v>
                </c:pt>
                <c:pt idx="127">
                  <c:v>2.2999999999999998</c:v>
                </c:pt>
                <c:pt idx="128">
                  <c:v>2.1</c:v>
                </c:pt>
                <c:pt idx="129">
                  <c:v>2.1</c:v>
                </c:pt>
                <c:pt idx="130">
                  <c:v>2</c:v>
                </c:pt>
                <c:pt idx="131">
                  <c:v>1.9</c:v>
                </c:pt>
                <c:pt idx="132">
                  <c:v>1.7</c:v>
                </c:pt>
                <c:pt idx="133">
                  <c:v>1.6</c:v>
                </c:pt>
                <c:pt idx="134">
                  <c:v>1.5</c:v>
                </c:pt>
                <c:pt idx="135">
                  <c:v>1.3</c:v>
                </c:pt>
                <c:pt idx="136">
                  <c:v>1.3</c:v>
                </c:pt>
                <c:pt idx="137">
                  <c:v>1.3</c:v>
                </c:pt>
                <c:pt idx="138">
                  <c:v>1.3</c:v>
                </c:pt>
                <c:pt idx="139">
                  <c:v>1.4</c:v>
                </c:pt>
                <c:pt idx="140">
                  <c:v>1.4</c:v>
                </c:pt>
                <c:pt idx="141">
                  <c:v>1.3</c:v>
                </c:pt>
                <c:pt idx="142">
                  <c:v>1.1000000000000001</c:v>
                </c:pt>
                <c:pt idx="143">
                  <c:v>1.1000000000000001</c:v>
                </c:pt>
                <c:pt idx="144">
                  <c:v>1.2</c:v>
                </c:pt>
                <c:pt idx="145">
                  <c:v>1.1000000000000001</c:v>
                </c:pt>
                <c:pt idx="146">
                  <c:v>1.1000000000000001</c:v>
                </c:pt>
                <c:pt idx="147">
                  <c:v>1.1000000000000001</c:v>
                </c:pt>
                <c:pt idx="148">
                  <c:v>1.1000000000000001</c:v>
                </c:pt>
                <c:pt idx="149">
                  <c:v>1.1000000000000001</c:v>
                </c:pt>
                <c:pt idx="150">
                  <c:v>1.1000000000000001</c:v>
                </c:pt>
                <c:pt idx="151">
                  <c:v>1.1000000000000001</c:v>
                </c:pt>
                <c:pt idx="152">
                  <c:v>1</c:v>
                </c:pt>
                <c:pt idx="153">
                  <c:v>1</c:v>
                </c:pt>
                <c:pt idx="154">
                  <c:v>1</c:v>
                </c:pt>
                <c:pt idx="155">
                  <c:v>1</c:v>
                </c:pt>
                <c:pt idx="156">
                  <c:v>1</c:v>
                </c:pt>
                <c:pt idx="157">
                  <c:v>1</c:v>
                </c:pt>
                <c:pt idx="158">
                  <c:v>1.2</c:v>
                </c:pt>
                <c:pt idx="159">
                  <c:v>1.2</c:v>
                </c:pt>
                <c:pt idx="160">
                  <c:v>1.2</c:v>
                </c:pt>
                <c:pt idx="161">
                  <c:v>1.2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2-8EF9-4A2E-8865-707D83274220}"/>
            </c:ext>
          </c:extLst>
        </c:ser>
        <c:ser>
          <c:idx val="4"/>
          <c:order val="3"/>
          <c:tx>
            <c:strRef>
              <c:f>'Tab 1. Fig 1'!$F$5</c:f>
              <c:strCache>
                <c:ptCount val="1"/>
                <c:pt idx="0">
                  <c:v>Totalt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'Tab 1. Fig 1'!$B$6:$B$168</c:f>
              <c:numCache>
                <c:formatCode>0</c:formatCode>
                <c:ptCount val="163"/>
                <c:pt idx="0">
                  <c:v>1861</c:v>
                </c:pt>
                <c:pt idx="1">
                  <c:v>1863</c:v>
                </c:pt>
                <c:pt idx="2">
                  <c:v>1863</c:v>
                </c:pt>
                <c:pt idx="3">
                  <c:v>1868</c:v>
                </c:pt>
                <c:pt idx="4">
                  <c:v>1868</c:v>
                </c:pt>
                <c:pt idx="5">
                  <c:v>1868</c:v>
                </c:pt>
                <c:pt idx="6">
                  <c:v>1868</c:v>
                </c:pt>
                <c:pt idx="7">
                  <c:v>1868</c:v>
                </c:pt>
                <c:pt idx="8">
                  <c:v>1873</c:v>
                </c:pt>
                <c:pt idx="9">
                  <c:v>1873</c:v>
                </c:pt>
                <c:pt idx="10">
                  <c:v>1873</c:v>
                </c:pt>
                <c:pt idx="11">
                  <c:v>1873</c:v>
                </c:pt>
                <c:pt idx="12">
                  <c:v>1873</c:v>
                </c:pt>
                <c:pt idx="13">
                  <c:v>1878</c:v>
                </c:pt>
                <c:pt idx="14">
                  <c:v>1878</c:v>
                </c:pt>
                <c:pt idx="15">
                  <c:v>1878</c:v>
                </c:pt>
                <c:pt idx="16">
                  <c:v>1878</c:v>
                </c:pt>
                <c:pt idx="17">
                  <c:v>1878</c:v>
                </c:pt>
                <c:pt idx="18">
                  <c:v>1883</c:v>
                </c:pt>
                <c:pt idx="19">
                  <c:v>1883</c:v>
                </c:pt>
                <c:pt idx="20">
                  <c:v>1883</c:v>
                </c:pt>
                <c:pt idx="21">
                  <c:v>1883</c:v>
                </c:pt>
                <c:pt idx="22">
                  <c:v>1883</c:v>
                </c:pt>
                <c:pt idx="23">
                  <c:v>1888</c:v>
                </c:pt>
                <c:pt idx="24">
                  <c:v>1888</c:v>
                </c:pt>
                <c:pt idx="25">
                  <c:v>1888</c:v>
                </c:pt>
                <c:pt idx="26">
                  <c:v>1888</c:v>
                </c:pt>
                <c:pt idx="27">
                  <c:v>1888</c:v>
                </c:pt>
                <c:pt idx="28">
                  <c:v>1893</c:v>
                </c:pt>
                <c:pt idx="29">
                  <c:v>1893</c:v>
                </c:pt>
                <c:pt idx="30">
                  <c:v>1893</c:v>
                </c:pt>
                <c:pt idx="31">
                  <c:v>1893</c:v>
                </c:pt>
                <c:pt idx="32">
                  <c:v>1893</c:v>
                </c:pt>
                <c:pt idx="33">
                  <c:v>1898</c:v>
                </c:pt>
                <c:pt idx="34">
                  <c:v>1898</c:v>
                </c:pt>
                <c:pt idx="35">
                  <c:v>1898</c:v>
                </c:pt>
                <c:pt idx="36">
                  <c:v>1898</c:v>
                </c:pt>
                <c:pt idx="37">
                  <c:v>1898</c:v>
                </c:pt>
                <c:pt idx="38">
                  <c:v>1903</c:v>
                </c:pt>
                <c:pt idx="39">
                  <c:v>1903</c:v>
                </c:pt>
                <c:pt idx="40">
                  <c:v>1903</c:v>
                </c:pt>
                <c:pt idx="41">
                  <c:v>1903</c:v>
                </c:pt>
                <c:pt idx="42">
                  <c:v>1903</c:v>
                </c:pt>
                <c:pt idx="43">
                  <c:v>1908</c:v>
                </c:pt>
                <c:pt idx="44">
                  <c:v>1908</c:v>
                </c:pt>
                <c:pt idx="45">
                  <c:v>1908</c:v>
                </c:pt>
                <c:pt idx="46">
                  <c:v>1908</c:v>
                </c:pt>
                <c:pt idx="47">
                  <c:v>1908</c:v>
                </c:pt>
                <c:pt idx="48">
                  <c:v>1913</c:v>
                </c:pt>
                <c:pt idx="49">
                  <c:v>1913</c:v>
                </c:pt>
                <c:pt idx="50">
                  <c:v>1913</c:v>
                </c:pt>
                <c:pt idx="51">
                  <c:v>1913</c:v>
                </c:pt>
                <c:pt idx="52">
                  <c:v>1913</c:v>
                </c:pt>
                <c:pt idx="53">
                  <c:v>1918</c:v>
                </c:pt>
                <c:pt idx="54">
                  <c:v>1918</c:v>
                </c:pt>
                <c:pt idx="55">
                  <c:v>1918</c:v>
                </c:pt>
                <c:pt idx="56">
                  <c:v>1918</c:v>
                </c:pt>
                <c:pt idx="57">
                  <c:v>1918</c:v>
                </c:pt>
                <c:pt idx="58">
                  <c:v>1923</c:v>
                </c:pt>
                <c:pt idx="59">
                  <c:v>1923</c:v>
                </c:pt>
                <c:pt idx="60">
                  <c:v>1923</c:v>
                </c:pt>
                <c:pt idx="61">
                  <c:v>1923</c:v>
                </c:pt>
                <c:pt idx="62">
                  <c:v>1923</c:v>
                </c:pt>
                <c:pt idx="63">
                  <c:v>1928</c:v>
                </c:pt>
                <c:pt idx="64">
                  <c:v>1928</c:v>
                </c:pt>
                <c:pt idx="65">
                  <c:v>1928</c:v>
                </c:pt>
                <c:pt idx="66">
                  <c:v>1928</c:v>
                </c:pt>
                <c:pt idx="67">
                  <c:v>1928</c:v>
                </c:pt>
                <c:pt idx="68">
                  <c:v>1933</c:v>
                </c:pt>
                <c:pt idx="69">
                  <c:v>1933</c:v>
                </c:pt>
                <c:pt idx="70">
                  <c:v>1933</c:v>
                </c:pt>
                <c:pt idx="71">
                  <c:v>1933</c:v>
                </c:pt>
                <c:pt idx="72">
                  <c:v>1933</c:v>
                </c:pt>
                <c:pt idx="73">
                  <c:v>1938</c:v>
                </c:pt>
                <c:pt idx="74">
                  <c:v>1938</c:v>
                </c:pt>
                <c:pt idx="75">
                  <c:v>1938</c:v>
                </c:pt>
                <c:pt idx="76">
                  <c:v>1938</c:v>
                </c:pt>
                <c:pt idx="77">
                  <c:v>1938</c:v>
                </c:pt>
                <c:pt idx="78">
                  <c:v>1943</c:v>
                </c:pt>
                <c:pt idx="79">
                  <c:v>1943</c:v>
                </c:pt>
                <c:pt idx="80">
                  <c:v>1943</c:v>
                </c:pt>
                <c:pt idx="81">
                  <c:v>1943</c:v>
                </c:pt>
                <c:pt idx="82">
                  <c:v>1943</c:v>
                </c:pt>
                <c:pt idx="83">
                  <c:v>1948</c:v>
                </c:pt>
                <c:pt idx="84">
                  <c:v>1948</c:v>
                </c:pt>
                <c:pt idx="85">
                  <c:v>1948</c:v>
                </c:pt>
                <c:pt idx="86">
                  <c:v>1948</c:v>
                </c:pt>
                <c:pt idx="87">
                  <c:v>1948</c:v>
                </c:pt>
                <c:pt idx="88">
                  <c:v>1953</c:v>
                </c:pt>
                <c:pt idx="89">
                  <c:v>1953</c:v>
                </c:pt>
                <c:pt idx="90">
                  <c:v>1953</c:v>
                </c:pt>
                <c:pt idx="91">
                  <c:v>1953</c:v>
                </c:pt>
                <c:pt idx="92">
                  <c:v>1953</c:v>
                </c:pt>
                <c:pt idx="93">
                  <c:v>1958</c:v>
                </c:pt>
                <c:pt idx="94">
                  <c:v>1958</c:v>
                </c:pt>
                <c:pt idx="95">
                  <c:v>1958</c:v>
                </c:pt>
                <c:pt idx="96">
                  <c:v>1958</c:v>
                </c:pt>
                <c:pt idx="97">
                  <c:v>1958</c:v>
                </c:pt>
                <c:pt idx="98">
                  <c:v>1963</c:v>
                </c:pt>
                <c:pt idx="99">
                  <c:v>1963</c:v>
                </c:pt>
                <c:pt idx="100">
                  <c:v>1963</c:v>
                </c:pt>
                <c:pt idx="101">
                  <c:v>1963</c:v>
                </c:pt>
                <c:pt idx="102">
                  <c:v>1963</c:v>
                </c:pt>
                <c:pt idx="103">
                  <c:v>1968</c:v>
                </c:pt>
                <c:pt idx="104">
                  <c:v>1968</c:v>
                </c:pt>
                <c:pt idx="105">
                  <c:v>1968</c:v>
                </c:pt>
                <c:pt idx="106">
                  <c:v>1968</c:v>
                </c:pt>
                <c:pt idx="107">
                  <c:v>1968</c:v>
                </c:pt>
                <c:pt idx="108">
                  <c:v>1973</c:v>
                </c:pt>
                <c:pt idx="109">
                  <c:v>1973</c:v>
                </c:pt>
                <c:pt idx="110">
                  <c:v>1973</c:v>
                </c:pt>
                <c:pt idx="111">
                  <c:v>1973</c:v>
                </c:pt>
                <c:pt idx="112">
                  <c:v>1973</c:v>
                </c:pt>
                <c:pt idx="113">
                  <c:v>1978</c:v>
                </c:pt>
                <c:pt idx="114">
                  <c:v>1978</c:v>
                </c:pt>
                <c:pt idx="115">
                  <c:v>1978</c:v>
                </c:pt>
                <c:pt idx="116">
                  <c:v>1978</c:v>
                </c:pt>
                <c:pt idx="117">
                  <c:v>1978</c:v>
                </c:pt>
                <c:pt idx="118">
                  <c:v>1983</c:v>
                </c:pt>
                <c:pt idx="119">
                  <c:v>1983</c:v>
                </c:pt>
                <c:pt idx="120">
                  <c:v>1983</c:v>
                </c:pt>
                <c:pt idx="121">
                  <c:v>1983</c:v>
                </c:pt>
                <c:pt idx="122">
                  <c:v>1983</c:v>
                </c:pt>
                <c:pt idx="123">
                  <c:v>1988</c:v>
                </c:pt>
                <c:pt idx="124">
                  <c:v>1988</c:v>
                </c:pt>
                <c:pt idx="125">
                  <c:v>1988</c:v>
                </c:pt>
                <c:pt idx="126">
                  <c:v>1988</c:v>
                </c:pt>
                <c:pt idx="127">
                  <c:v>1988</c:v>
                </c:pt>
                <c:pt idx="128">
                  <c:v>1993</c:v>
                </c:pt>
                <c:pt idx="129">
                  <c:v>1993</c:v>
                </c:pt>
                <c:pt idx="130">
                  <c:v>1993</c:v>
                </c:pt>
                <c:pt idx="131">
                  <c:v>1993</c:v>
                </c:pt>
                <c:pt idx="132">
                  <c:v>1993</c:v>
                </c:pt>
                <c:pt idx="133">
                  <c:v>1998</c:v>
                </c:pt>
                <c:pt idx="134">
                  <c:v>1998</c:v>
                </c:pt>
                <c:pt idx="135">
                  <c:v>1998</c:v>
                </c:pt>
                <c:pt idx="136">
                  <c:v>1998</c:v>
                </c:pt>
                <c:pt idx="137">
                  <c:v>1998</c:v>
                </c:pt>
                <c:pt idx="138">
                  <c:v>2003</c:v>
                </c:pt>
                <c:pt idx="139">
                  <c:v>2003</c:v>
                </c:pt>
                <c:pt idx="140">
                  <c:v>2003</c:v>
                </c:pt>
                <c:pt idx="141">
                  <c:v>2003</c:v>
                </c:pt>
                <c:pt idx="142">
                  <c:v>2003</c:v>
                </c:pt>
                <c:pt idx="143">
                  <c:v>2008</c:v>
                </c:pt>
                <c:pt idx="144">
                  <c:v>2008</c:v>
                </c:pt>
                <c:pt idx="145">
                  <c:v>2008</c:v>
                </c:pt>
                <c:pt idx="146">
                  <c:v>2008</c:v>
                </c:pt>
                <c:pt idx="147">
                  <c:v>2008</c:v>
                </c:pt>
                <c:pt idx="148">
                  <c:v>2013</c:v>
                </c:pt>
                <c:pt idx="149">
                  <c:v>2013</c:v>
                </c:pt>
                <c:pt idx="150">
                  <c:v>2013</c:v>
                </c:pt>
                <c:pt idx="151">
                  <c:v>2013</c:v>
                </c:pt>
                <c:pt idx="152">
                  <c:v>2013</c:v>
                </c:pt>
                <c:pt idx="153">
                  <c:v>2018</c:v>
                </c:pt>
                <c:pt idx="154">
                  <c:v>2018</c:v>
                </c:pt>
                <c:pt idx="155">
                  <c:v>2018</c:v>
                </c:pt>
                <c:pt idx="156">
                  <c:v>2018</c:v>
                </c:pt>
                <c:pt idx="157">
                  <c:v>2018</c:v>
                </c:pt>
                <c:pt idx="158">
                  <c:v>2023</c:v>
                </c:pt>
                <c:pt idx="159">
                  <c:v>2023</c:v>
                </c:pt>
                <c:pt idx="160">
                  <c:v>2023</c:v>
                </c:pt>
                <c:pt idx="161">
                  <c:v>2023</c:v>
                </c:pt>
                <c:pt idx="162">
                  <c:v>2023</c:v>
                </c:pt>
              </c:numCache>
            </c:numRef>
          </c:cat>
          <c:val>
            <c:numRef>
              <c:f>'Tab 1. Fig 1'!$F$7:$F$168</c:f>
              <c:numCache>
                <c:formatCode>0.0</c:formatCode>
                <c:ptCount val="162"/>
                <c:pt idx="0">
                  <c:v>8.4</c:v>
                </c:pt>
                <c:pt idx="1">
                  <c:v>9.6</c:v>
                </c:pt>
                <c:pt idx="2">
                  <c:v>8.5</c:v>
                </c:pt>
                <c:pt idx="3">
                  <c:v>9.3000000000000007</c:v>
                </c:pt>
                <c:pt idx="4">
                  <c:v>8.6</c:v>
                </c:pt>
                <c:pt idx="5">
                  <c:v>6.9</c:v>
                </c:pt>
                <c:pt idx="6">
                  <c:v>5.5</c:v>
                </c:pt>
                <c:pt idx="7">
                  <c:v>7</c:v>
                </c:pt>
                <c:pt idx="8">
                  <c:v>8.6</c:v>
                </c:pt>
                <c:pt idx="9">
                  <c:v>8.8000000000000007</c:v>
                </c:pt>
                <c:pt idx="10">
                  <c:v>9.3000000000000007</c:v>
                </c:pt>
                <c:pt idx="11">
                  <c:v>10</c:v>
                </c:pt>
                <c:pt idx="12">
                  <c:v>11.3</c:v>
                </c:pt>
                <c:pt idx="13">
                  <c:v>10.4</c:v>
                </c:pt>
                <c:pt idx="14">
                  <c:v>10.4</c:v>
                </c:pt>
                <c:pt idx="15">
                  <c:v>9.1</c:v>
                </c:pt>
                <c:pt idx="16">
                  <c:v>9.1999999999999993</c:v>
                </c:pt>
                <c:pt idx="17">
                  <c:v>7.6</c:v>
                </c:pt>
                <c:pt idx="18">
                  <c:v>7.1</c:v>
                </c:pt>
                <c:pt idx="19">
                  <c:v>7.8</c:v>
                </c:pt>
                <c:pt idx="20">
                  <c:v>7.1</c:v>
                </c:pt>
                <c:pt idx="21">
                  <c:v>6.9</c:v>
                </c:pt>
                <c:pt idx="22">
                  <c:v>7.5</c:v>
                </c:pt>
                <c:pt idx="23">
                  <c:v>7.7</c:v>
                </c:pt>
                <c:pt idx="24">
                  <c:v>7.3</c:v>
                </c:pt>
                <c:pt idx="25">
                  <c:v>6.6</c:v>
                </c:pt>
                <c:pt idx="26">
                  <c:v>7</c:v>
                </c:pt>
                <c:pt idx="27">
                  <c:v>6.2</c:v>
                </c:pt>
                <c:pt idx="28">
                  <c:v>7</c:v>
                </c:pt>
                <c:pt idx="29">
                  <c:v>6.7</c:v>
                </c:pt>
                <c:pt idx="30">
                  <c:v>6.8</c:v>
                </c:pt>
                <c:pt idx="31">
                  <c:v>6.4</c:v>
                </c:pt>
                <c:pt idx="32">
                  <c:v>6.8</c:v>
                </c:pt>
                <c:pt idx="33">
                  <c:v>7.1</c:v>
                </c:pt>
                <c:pt idx="34">
                  <c:v>7.2</c:v>
                </c:pt>
                <c:pt idx="35">
                  <c:v>7.5</c:v>
                </c:pt>
                <c:pt idx="36">
                  <c:v>8</c:v>
                </c:pt>
                <c:pt idx="37">
                  <c:v>8.4</c:v>
                </c:pt>
                <c:pt idx="38">
                  <c:v>8.4</c:v>
                </c:pt>
                <c:pt idx="39">
                  <c:v>8.3000000000000007</c:v>
                </c:pt>
                <c:pt idx="40">
                  <c:v>7.6</c:v>
                </c:pt>
                <c:pt idx="41">
                  <c:v>7.4</c:v>
                </c:pt>
                <c:pt idx="42">
                  <c:v>7</c:v>
                </c:pt>
                <c:pt idx="43">
                  <c:v>7.2</c:v>
                </c:pt>
                <c:pt idx="44">
                  <c:v>7.4</c:v>
                </c:pt>
                <c:pt idx="45">
                  <c:v>7.4</c:v>
                </c:pt>
                <c:pt idx="46">
                  <c:v>6.7</c:v>
                </c:pt>
                <c:pt idx="47">
                  <c:v>6.1</c:v>
                </c:pt>
                <c:pt idx="48">
                  <c:v>6.2</c:v>
                </c:pt>
                <c:pt idx="49">
                  <c:v>6.3</c:v>
                </c:pt>
                <c:pt idx="50">
                  <c:v>6.4</c:v>
                </c:pt>
                <c:pt idx="51">
                  <c:v>6.5</c:v>
                </c:pt>
                <c:pt idx="52">
                  <c:v>6.2</c:v>
                </c:pt>
                <c:pt idx="53">
                  <c:v>6.2</c:v>
                </c:pt>
                <c:pt idx="54">
                  <c:v>5.4</c:v>
                </c:pt>
                <c:pt idx="55">
                  <c:v>2.5</c:v>
                </c:pt>
                <c:pt idx="56">
                  <c:v>1.2</c:v>
                </c:pt>
                <c:pt idx="57">
                  <c:v>2.4</c:v>
                </c:pt>
                <c:pt idx="58">
                  <c:v>5.5</c:v>
                </c:pt>
                <c:pt idx="59">
                  <c:v>4.5999999999999996</c:v>
                </c:pt>
                <c:pt idx="60">
                  <c:v>3.7</c:v>
                </c:pt>
                <c:pt idx="61">
                  <c:v>3.9</c:v>
                </c:pt>
                <c:pt idx="62">
                  <c:v>4.2</c:v>
                </c:pt>
                <c:pt idx="63">
                  <c:v>4.4000000000000004</c:v>
                </c:pt>
                <c:pt idx="64">
                  <c:v>4.4000000000000004</c:v>
                </c:pt>
                <c:pt idx="65">
                  <c:v>4.5</c:v>
                </c:pt>
                <c:pt idx="66">
                  <c:v>4.5</c:v>
                </c:pt>
                <c:pt idx="67">
                  <c:v>4.7</c:v>
                </c:pt>
                <c:pt idx="68">
                  <c:v>4.8</c:v>
                </c:pt>
                <c:pt idx="69">
                  <c:v>4.8</c:v>
                </c:pt>
                <c:pt idx="70">
                  <c:v>4.4000000000000004</c:v>
                </c:pt>
                <c:pt idx="71">
                  <c:v>3.7</c:v>
                </c:pt>
                <c:pt idx="72">
                  <c:v>3.8</c:v>
                </c:pt>
                <c:pt idx="73">
                  <c:v>3.9</c:v>
                </c:pt>
                <c:pt idx="74">
                  <c:v>3.9</c:v>
                </c:pt>
                <c:pt idx="75">
                  <c:v>4.0999999999999996</c:v>
                </c:pt>
                <c:pt idx="76">
                  <c:v>4.4000000000000004</c:v>
                </c:pt>
                <c:pt idx="77">
                  <c:v>4.4000000000000004</c:v>
                </c:pt>
                <c:pt idx="78">
                  <c:v>3.6</c:v>
                </c:pt>
                <c:pt idx="79">
                  <c:v>3.2</c:v>
                </c:pt>
                <c:pt idx="80">
                  <c:v>3.3</c:v>
                </c:pt>
                <c:pt idx="81">
                  <c:v>3.5</c:v>
                </c:pt>
                <c:pt idx="82">
                  <c:v>3.5</c:v>
                </c:pt>
                <c:pt idx="83">
                  <c:v>3.8</c:v>
                </c:pt>
                <c:pt idx="84">
                  <c:v>4.0999999999999996</c:v>
                </c:pt>
                <c:pt idx="85">
                  <c:v>4.5</c:v>
                </c:pt>
                <c:pt idx="86">
                  <c:v>4.5999999999999996</c:v>
                </c:pt>
                <c:pt idx="87">
                  <c:v>4.5999999999999996</c:v>
                </c:pt>
                <c:pt idx="88">
                  <c:v>4.7</c:v>
                </c:pt>
                <c:pt idx="89">
                  <c:v>4.5999999999999996</c:v>
                </c:pt>
                <c:pt idx="90">
                  <c:v>4.8</c:v>
                </c:pt>
                <c:pt idx="91">
                  <c:v>5</c:v>
                </c:pt>
                <c:pt idx="92">
                  <c:v>4.9000000000000004</c:v>
                </c:pt>
                <c:pt idx="93">
                  <c:v>5.4</c:v>
                </c:pt>
                <c:pt idx="94">
                  <c:v>5.8</c:v>
                </c:pt>
                <c:pt idx="95">
                  <c:v>5.3</c:v>
                </c:pt>
                <c:pt idx="96">
                  <c:v>4.9000000000000004</c:v>
                </c:pt>
                <c:pt idx="97">
                  <c:v>4.9000000000000004</c:v>
                </c:pt>
                <c:pt idx="98">
                  <c:v>4.8</c:v>
                </c:pt>
                <c:pt idx="99">
                  <c:v>5.0999999999999996</c:v>
                </c:pt>
                <c:pt idx="100">
                  <c:v>5.0999999999999996</c:v>
                </c:pt>
                <c:pt idx="101">
                  <c:v>5.0999999999999996</c:v>
                </c:pt>
                <c:pt idx="102">
                  <c:v>5.4</c:v>
                </c:pt>
                <c:pt idx="103">
                  <c:v>5.7</c:v>
                </c:pt>
                <c:pt idx="104">
                  <c:v>6</c:v>
                </c:pt>
                <c:pt idx="105">
                  <c:v>6.3</c:v>
                </c:pt>
                <c:pt idx="106">
                  <c:v>6.6</c:v>
                </c:pt>
                <c:pt idx="107">
                  <c:v>7</c:v>
                </c:pt>
                <c:pt idx="108">
                  <c:v>7.2</c:v>
                </c:pt>
                <c:pt idx="109">
                  <c:v>7</c:v>
                </c:pt>
                <c:pt idx="110">
                  <c:v>7.3</c:v>
                </c:pt>
                <c:pt idx="111">
                  <c:v>7</c:v>
                </c:pt>
                <c:pt idx="112">
                  <c:v>7.4</c:v>
                </c:pt>
                <c:pt idx="113">
                  <c:v>7.6</c:v>
                </c:pt>
                <c:pt idx="114">
                  <c:v>7.7</c:v>
                </c:pt>
                <c:pt idx="115">
                  <c:v>7.3</c:v>
                </c:pt>
                <c:pt idx="116">
                  <c:v>7</c:v>
                </c:pt>
                <c:pt idx="117">
                  <c:v>7.1</c:v>
                </c:pt>
                <c:pt idx="118">
                  <c:v>6.7</c:v>
                </c:pt>
                <c:pt idx="119">
                  <c:v>6.3</c:v>
                </c:pt>
                <c:pt idx="120">
                  <c:v>6.4</c:v>
                </c:pt>
                <c:pt idx="121">
                  <c:v>6.1</c:v>
                </c:pt>
                <c:pt idx="122">
                  <c:v>6</c:v>
                </c:pt>
                <c:pt idx="123">
                  <c:v>6.1</c:v>
                </c:pt>
                <c:pt idx="124">
                  <c:v>6.3</c:v>
                </c:pt>
                <c:pt idx="125">
                  <c:v>6.2</c:v>
                </c:pt>
                <c:pt idx="126">
                  <c:v>6.4</c:v>
                </c:pt>
                <c:pt idx="127">
                  <c:v>6.5</c:v>
                </c:pt>
                <c:pt idx="128">
                  <c:v>6.4</c:v>
                </c:pt>
                <c:pt idx="129">
                  <c:v>6.3</c:v>
                </c:pt>
                <c:pt idx="130">
                  <c:v>6.3</c:v>
                </c:pt>
                <c:pt idx="131">
                  <c:v>6.2</c:v>
                </c:pt>
                <c:pt idx="132">
                  <c:v>6.3</c:v>
                </c:pt>
                <c:pt idx="133">
                  <c:v>6.2</c:v>
                </c:pt>
                <c:pt idx="134">
                  <c:v>6</c:v>
                </c:pt>
                <c:pt idx="135">
                  <c:v>5.9</c:v>
                </c:pt>
                <c:pt idx="136">
                  <c:v>5.8</c:v>
                </c:pt>
                <c:pt idx="137">
                  <c:v>6.1</c:v>
                </c:pt>
                <c:pt idx="138">
                  <c:v>6.2</c:v>
                </c:pt>
                <c:pt idx="139">
                  <c:v>6.5</c:v>
                </c:pt>
                <c:pt idx="140">
                  <c:v>6.9</c:v>
                </c:pt>
                <c:pt idx="141">
                  <c:v>6.9</c:v>
                </c:pt>
                <c:pt idx="142">
                  <c:v>6.5</c:v>
                </c:pt>
                <c:pt idx="143">
                  <c:v>6.6</c:v>
                </c:pt>
                <c:pt idx="144">
                  <c:v>6.9</c:v>
                </c:pt>
                <c:pt idx="145">
                  <c:v>6.9</c:v>
                </c:pt>
                <c:pt idx="146">
                  <c:v>7</c:v>
                </c:pt>
                <c:pt idx="147">
                  <c:v>7.3</c:v>
                </c:pt>
                <c:pt idx="148">
                  <c:v>7.3</c:v>
                </c:pt>
                <c:pt idx="149">
                  <c:v>7.3</c:v>
                </c:pt>
                <c:pt idx="150">
                  <c:v>7.3</c:v>
                </c:pt>
                <c:pt idx="151">
                  <c:v>7.3</c:v>
                </c:pt>
                <c:pt idx="152">
                  <c:v>7.2</c:v>
                </c:pt>
                <c:pt idx="153">
                  <c:v>7.1</c:v>
                </c:pt>
                <c:pt idx="154">
                  <c:v>7.2</c:v>
                </c:pt>
                <c:pt idx="155">
                  <c:v>7.1</c:v>
                </c:pt>
                <c:pt idx="156">
                  <c:v>7.2</c:v>
                </c:pt>
                <c:pt idx="157">
                  <c:v>7.1</c:v>
                </c:pt>
                <c:pt idx="158">
                  <c:v>7.4</c:v>
                </c:pt>
                <c:pt idx="159">
                  <c:v>7.6</c:v>
                </c:pt>
                <c:pt idx="160">
                  <c:v>7.6</c:v>
                </c:pt>
                <c:pt idx="161">
                  <c:v>7.3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3-8EF9-4A2E-8865-707D832742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34040688"/>
        <c:axId val="1634031088"/>
      </c:lineChart>
      <c:catAx>
        <c:axId val="163404068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1634031088"/>
        <c:crosses val="autoZero"/>
        <c:auto val="1"/>
        <c:lblAlgn val="ctr"/>
        <c:lblOffset val="10"/>
        <c:tickLblSkip val="5"/>
        <c:tickMarkSkip val="5"/>
        <c:noMultiLvlLbl val="0"/>
      </c:catAx>
      <c:valAx>
        <c:axId val="1634031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D9D9D9"/>
              </a:solidFill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1634040688"/>
        <c:crosses val="autoZero"/>
        <c:crossBetween val="midCat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725187923164352E-2"/>
          <c:y val="0.10373336572760102"/>
          <c:w val="0.92099342845571575"/>
          <c:h val="0.77815860675199611"/>
        </c:manualLayout>
      </c:layout>
      <c:lineChart>
        <c:grouping val="standard"/>
        <c:varyColors val="0"/>
        <c:ser>
          <c:idx val="1"/>
          <c:order val="0"/>
          <c:tx>
            <c:strRef>
              <c:f>'Tab 2. Fig 2'!$C$6</c:f>
              <c:strCache>
                <c:ptCount val="1"/>
                <c:pt idx="0">
                  <c:v>Folköl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'Tab 2. Fig 2'!$B$7:$B$169</c:f>
              <c:numCache>
                <c:formatCode>General</c:formatCode>
                <c:ptCount val="163"/>
                <c:pt idx="0">
                  <c:v>1861</c:v>
                </c:pt>
                <c:pt idx="1">
                  <c:v>1863</c:v>
                </c:pt>
                <c:pt idx="2">
                  <c:v>1863</c:v>
                </c:pt>
                <c:pt idx="3">
                  <c:v>1868</c:v>
                </c:pt>
                <c:pt idx="4">
                  <c:v>1868</c:v>
                </c:pt>
                <c:pt idx="5">
                  <c:v>1868</c:v>
                </c:pt>
                <c:pt idx="6">
                  <c:v>1868</c:v>
                </c:pt>
                <c:pt idx="7">
                  <c:v>1868</c:v>
                </c:pt>
                <c:pt idx="8">
                  <c:v>1873</c:v>
                </c:pt>
                <c:pt idx="9">
                  <c:v>1873</c:v>
                </c:pt>
                <c:pt idx="10">
                  <c:v>1873</c:v>
                </c:pt>
                <c:pt idx="11">
                  <c:v>1873</c:v>
                </c:pt>
                <c:pt idx="12">
                  <c:v>1873</c:v>
                </c:pt>
                <c:pt idx="13">
                  <c:v>1878</c:v>
                </c:pt>
                <c:pt idx="14">
                  <c:v>1878</c:v>
                </c:pt>
                <c:pt idx="15">
                  <c:v>1878</c:v>
                </c:pt>
                <c:pt idx="16">
                  <c:v>1878</c:v>
                </c:pt>
                <c:pt idx="17">
                  <c:v>1878</c:v>
                </c:pt>
                <c:pt idx="18">
                  <c:v>1883</c:v>
                </c:pt>
                <c:pt idx="19">
                  <c:v>1883</c:v>
                </c:pt>
                <c:pt idx="20">
                  <c:v>1883</c:v>
                </c:pt>
                <c:pt idx="21">
                  <c:v>1883</c:v>
                </c:pt>
                <c:pt idx="22">
                  <c:v>1883</c:v>
                </c:pt>
                <c:pt idx="23">
                  <c:v>1888</c:v>
                </c:pt>
                <c:pt idx="24">
                  <c:v>1888</c:v>
                </c:pt>
                <c:pt idx="25">
                  <c:v>1888</c:v>
                </c:pt>
                <c:pt idx="26">
                  <c:v>1888</c:v>
                </c:pt>
                <c:pt idx="27">
                  <c:v>1888</c:v>
                </c:pt>
                <c:pt idx="28">
                  <c:v>1893</c:v>
                </c:pt>
                <c:pt idx="29">
                  <c:v>1893</c:v>
                </c:pt>
                <c:pt idx="30">
                  <c:v>1893</c:v>
                </c:pt>
                <c:pt idx="31">
                  <c:v>1893</c:v>
                </c:pt>
                <c:pt idx="32">
                  <c:v>1893</c:v>
                </c:pt>
                <c:pt idx="33">
                  <c:v>1898</c:v>
                </c:pt>
                <c:pt idx="34">
                  <c:v>1898</c:v>
                </c:pt>
                <c:pt idx="35">
                  <c:v>1898</c:v>
                </c:pt>
                <c:pt idx="36">
                  <c:v>1898</c:v>
                </c:pt>
                <c:pt idx="37">
                  <c:v>1898</c:v>
                </c:pt>
                <c:pt idx="38">
                  <c:v>1903</c:v>
                </c:pt>
                <c:pt idx="39">
                  <c:v>1903</c:v>
                </c:pt>
                <c:pt idx="40">
                  <c:v>1903</c:v>
                </c:pt>
                <c:pt idx="41">
                  <c:v>1903</c:v>
                </c:pt>
                <c:pt idx="42">
                  <c:v>1903</c:v>
                </c:pt>
                <c:pt idx="43">
                  <c:v>1908</c:v>
                </c:pt>
                <c:pt idx="44">
                  <c:v>1908</c:v>
                </c:pt>
                <c:pt idx="45">
                  <c:v>1908</c:v>
                </c:pt>
                <c:pt idx="46">
                  <c:v>1908</c:v>
                </c:pt>
                <c:pt idx="47">
                  <c:v>1908</c:v>
                </c:pt>
                <c:pt idx="48">
                  <c:v>1913</c:v>
                </c:pt>
                <c:pt idx="49">
                  <c:v>1913</c:v>
                </c:pt>
                <c:pt idx="50">
                  <c:v>1913</c:v>
                </c:pt>
                <c:pt idx="51">
                  <c:v>1913</c:v>
                </c:pt>
                <c:pt idx="52">
                  <c:v>1913</c:v>
                </c:pt>
                <c:pt idx="53">
                  <c:v>1918</c:v>
                </c:pt>
                <c:pt idx="54">
                  <c:v>1918</c:v>
                </c:pt>
                <c:pt idx="55">
                  <c:v>1918</c:v>
                </c:pt>
                <c:pt idx="56">
                  <c:v>1918</c:v>
                </c:pt>
                <c:pt idx="57">
                  <c:v>1918</c:v>
                </c:pt>
                <c:pt idx="58">
                  <c:v>1923</c:v>
                </c:pt>
                <c:pt idx="59">
                  <c:v>1923</c:v>
                </c:pt>
                <c:pt idx="60">
                  <c:v>1923</c:v>
                </c:pt>
                <c:pt idx="61">
                  <c:v>1923</c:v>
                </c:pt>
                <c:pt idx="62">
                  <c:v>1923</c:v>
                </c:pt>
                <c:pt idx="63">
                  <c:v>1928</c:v>
                </c:pt>
                <c:pt idx="64">
                  <c:v>1928</c:v>
                </c:pt>
                <c:pt idx="65">
                  <c:v>1928</c:v>
                </c:pt>
                <c:pt idx="66">
                  <c:v>1928</c:v>
                </c:pt>
                <c:pt idx="67">
                  <c:v>1928</c:v>
                </c:pt>
                <c:pt idx="68">
                  <c:v>1933</c:v>
                </c:pt>
                <c:pt idx="69">
                  <c:v>1933</c:v>
                </c:pt>
                <c:pt idx="70">
                  <c:v>1933</c:v>
                </c:pt>
                <c:pt idx="71">
                  <c:v>1933</c:v>
                </c:pt>
                <c:pt idx="72">
                  <c:v>1933</c:v>
                </c:pt>
                <c:pt idx="73">
                  <c:v>1938</c:v>
                </c:pt>
                <c:pt idx="74">
                  <c:v>1938</c:v>
                </c:pt>
                <c:pt idx="75">
                  <c:v>1938</c:v>
                </c:pt>
                <c:pt idx="76">
                  <c:v>1938</c:v>
                </c:pt>
                <c:pt idx="77">
                  <c:v>1938</c:v>
                </c:pt>
                <c:pt idx="78">
                  <c:v>1943</c:v>
                </c:pt>
                <c:pt idx="79">
                  <c:v>1943</c:v>
                </c:pt>
                <c:pt idx="80">
                  <c:v>1943</c:v>
                </c:pt>
                <c:pt idx="81">
                  <c:v>1943</c:v>
                </c:pt>
                <c:pt idx="82">
                  <c:v>1943</c:v>
                </c:pt>
                <c:pt idx="83">
                  <c:v>1948</c:v>
                </c:pt>
                <c:pt idx="84">
                  <c:v>1948</c:v>
                </c:pt>
                <c:pt idx="85">
                  <c:v>1948</c:v>
                </c:pt>
                <c:pt idx="86">
                  <c:v>1948</c:v>
                </c:pt>
                <c:pt idx="87">
                  <c:v>1948</c:v>
                </c:pt>
                <c:pt idx="88">
                  <c:v>1953</c:v>
                </c:pt>
                <c:pt idx="89">
                  <c:v>1953</c:v>
                </c:pt>
                <c:pt idx="90">
                  <c:v>1953</c:v>
                </c:pt>
                <c:pt idx="91">
                  <c:v>1953</c:v>
                </c:pt>
                <c:pt idx="92">
                  <c:v>1953</c:v>
                </c:pt>
                <c:pt idx="93">
                  <c:v>1958</c:v>
                </c:pt>
                <c:pt idx="94">
                  <c:v>1958</c:v>
                </c:pt>
                <c:pt idx="95">
                  <c:v>1958</c:v>
                </c:pt>
                <c:pt idx="96">
                  <c:v>1958</c:v>
                </c:pt>
                <c:pt idx="97">
                  <c:v>1958</c:v>
                </c:pt>
                <c:pt idx="98">
                  <c:v>1963</c:v>
                </c:pt>
                <c:pt idx="99">
                  <c:v>1963</c:v>
                </c:pt>
                <c:pt idx="100">
                  <c:v>1963</c:v>
                </c:pt>
                <c:pt idx="101">
                  <c:v>1963</c:v>
                </c:pt>
                <c:pt idx="102">
                  <c:v>1963</c:v>
                </c:pt>
                <c:pt idx="103">
                  <c:v>1968</c:v>
                </c:pt>
                <c:pt idx="104">
                  <c:v>1968</c:v>
                </c:pt>
                <c:pt idx="105">
                  <c:v>1968</c:v>
                </c:pt>
                <c:pt idx="106">
                  <c:v>1968</c:v>
                </c:pt>
                <c:pt idx="107">
                  <c:v>1968</c:v>
                </c:pt>
                <c:pt idx="108">
                  <c:v>1973</c:v>
                </c:pt>
                <c:pt idx="109">
                  <c:v>1973</c:v>
                </c:pt>
                <c:pt idx="110">
                  <c:v>1973</c:v>
                </c:pt>
                <c:pt idx="111">
                  <c:v>1973</c:v>
                </c:pt>
                <c:pt idx="112">
                  <c:v>1973</c:v>
                </c:pt>
                <c:pt idx="113">
                  <c:v>1978</c:v>
                </c:pt>
                <c:pt idx="114">
                  <c:v>1978</c:v>
                </c:pt>
                <c:pt idx="115">
                  <c:v>1978</c:v>
                </c:pt>
                <c:pt idx="116">
                  <c:v>1978</c:v>
                </c:pt>
                <c:pt idx="117">
                  <c:v>1978</c:v>
                </c:pt>
                <c:pt idx="118">
                  <c:v>1983</c:v>
                </c:pt>
                <c:pt idx="119">
                  <c:v>1983</c:v>
                </c:pt>
                <c:pt idx="120">
                  <c:v>1983</c:v>
                </c:pt>
                <c:pt idx="121">
                  <c:v>1983</c:v>
                </c:pt>
                <c:pt idx="122">
                  <c:v>1983</c:v>
                </c:pt>
                <c:pt idx="123">
                  <c:v>1988</c:v>
                </c:pt>
                <c:pt idx="124">
                  <c:v>1988</c:v>
                </c:pt>
                <c:pt idx="125">
                  <c:v>1988</c:v>
                </c:pt>
                <c:pt idx="126">
                  <c:v>1988</c:v>
                </c:pt>
                <c:pt idx="127">
                  <c:v>1988</c:v>
                </c:pt>
                <c:pt idx="128">
                  <c:v>1993</c:v>
                </c:pt>
                <c:pt idx="129">
                  <c:v>1993</c:v>
                </c:pt>
                <c:pt idx="130">
                  <c:v>1993</c:v>
                </c:pt>
                <c:pt idx="131">
                  <c:v>1993</c:v>
                </c:pt>
                <c:pt idx="132">
                  <c:v>1993</c:v>
                </c:pt>
                <c:pt idx="133">
                  <c:v>1998</c:v>
                </c:pt>
                <c:pt idx="134">
                  <c:v>1998</c:v>
                </c:pt>
                <c:pt idx="135">
                  <c:v>1998</c:v>
                </c:pt>
                <c:pt idx="136">
                  <c:v>1998</c:v>
                </c:pt>
                <c:pt idx="137">
                  <c:v>1998</c:v>
                </c:pt>
                <c:pt idx="138">
                  <c:v>2003</c:v>
                </c:pt>
                <c:pt idx="139">
                  <c:v>2003</c:v>
                </c:pt>
                <c:pt idx="140">
                  <c:v>2003</c:v>
                </c:pt>
                <c:pt idx="141">
                  <c:v>2003</c:v>
                </c:pt>
                <c:pt idx="142">
                  <c:v>2003</c:v>
                </c:pt>
                <c:pt idx="143">
                  <c:v>2008</c:v>
                </c:pt>
                <c:pt idx="144">
                  <c:v>2008</c:v>
                </c:pt>
                <c:pt idx="145">
                  <c:v>2008</c:v>
                </c:pt>
                <c:pt idx="146">
                  <c:v>2008</c:v>
                </c:pt>
                <c:pt idx="147">
                  <c:v>2008</c:v>
                </c:pt>
                <c:pt idx="148">
                  <c:v>2013</c:v>
                </c:pt>
                <c:pt idx="149">
                  <c:v>2013</c:v>
                </c:pt>
                <c:pt idx="150">
                  <c:v>2013</c:v>
                </c:pt>
                <c:pt idx="151">
                  <c:v>2013</c:v>
                </c:pt>
                <c:pt idx="152">
                  <c:v>2013</c:v>
                </c:pt>
                <c:pt idx="153">
                  <c:v>2018</c:v>
                </c:pt>
                <c:pt idx="154">
                  <c:v>2018</c:v>
                </c:pt>
                <c:pt idx="155">
                  <c:v>2018</c:v>
                </c:pt>
                <c:pt idx="156">
                  <c:v>2018</c:v>
                </c:pt>
                <c:pt idx="157">
                  <c:v>2018</c:v>
                </c:pt>
                <c:pt idx="158">
                  <c:v>2023</c:v>
                </c:pt>
                <c:pt idx="159">
                  <c:v>2023</c:v>
                </c:pt>
                <c:pt idx="160">
                  <c:v>2023</c:v>
                </c:pt>
                <c:pt idx="161">
                  <c:v>2023</c:v>
                </c:pt>
                <c:pt idx="162">
                  <c:v>2023</c:v>
                </c:pt>
              </c:numCache>
            </c:numRef>
          </c:cat>
          <c:val>
            <c:numRef>
              <c:f>'Tab 2. Fig 2'!$C$7:$C$169</c:f>
              <c:numCache>
                <c:formatCode>General</c:formatCode>
                <c:ptCount val="163"/>
                <c:pt idx="43" formatCode="0.0">
                  <c:v>0.2</c:v>
                </c:pt>
                <c:pt idx="44" formatCode="0.0">
                  <c:v>0.2</c:v>
                </c:pt>
                <c:pt idx="45" formatCode="0.0">
                  <c:v>0.2</c:v>
                </c:pt>
                <c:pt idx="46" formatCode="0.0">
                  <c:v>0.2</c:v>
                </c:pt>
                <c:pt idx="47" formatCode="0.0">
                  <c:v>0.3</c:v>
                </c:pt>
                <c:pt idx="48" formatCode="0.0">
                  <c:v>0.2</c:v>
                </c:pt>
                <c:pt idx="49" formatCode="0.0">
                  <c:v>0.2</c:v>
                </c:pt>
                <c:pt idx="50" formatCode="0.0">
                  <c:v>0.2</c:v>
                </c:pt>
                <c:pt idx="51" formatCode="0.0">
                  <c:v>0.2</c:v>
                </c:pt>
                <c:pt idx="52" formatCode="0.0">
                  <c:v>0.2</c:v>
                </c:pt>
                <c:pt idx="53" formatCode="0.0">
                  <c:v>0.2</c:v>
                </c:pt>
                <c:pt idx="54" formatCode="0.0">
                  <c:v>0.2</c:v>
                </c:pt>
                <c:pt idx="55" formatCode="0.0">
                  <c:v>0.2</c:v>
                </c:pt>
                <c:pt idx="56" formatCode="0.0">
                  <c:v>0.5</c:v>
                </c:pt>
                <c:pt idx="57" formatCode="0.0">
                  <c:v>0.1</c:v>
                </c:pt>
                <c:pt idx="58" formatCode="0.0">
                  <c:v>0.6</c:v>
                </c:pt>
                <c:pt idx="59" formatCode="0.0">
                  <c:v>1.1000000000000001</c:v>
                </c:pt>
                <c:pt idx="60" formatCode="0.0">
                  <c:v>1.1000000000000001</c:v>
                </c:pt>
                <c:pt idx="61" formatCode="0.0">
                  <c:v>0.9</c:v>
                </c:pt>
                <c:pt idx="62" formatCode="0.0">
                  <c:v>1.1000000000000001</c:v>
                </c:pt>
                <c:pt idx="63" formatCode="0.0">
                  <c:v>1.2</c:v>
                </c:pt>
                <c:pt idx="64" formatCode="0.0">
                  <c:v>1.2</c:v>
                </c:pt>
                <c:pt idx="65" formatCode="0.0">
                  <c:v>1.3</c:v>
                </c:pt>
                <c:pt idx="66" formatCode="0.0">
                  <c:v>1.3</c:v>
                </c:pt>
                <c:pt idx="67" formatCode="0.0">
                  <c:v>1.3</c:v>
                </c:pt>
                <c:pt idx="68" formatCode="0.0">
                  <c:v>1.3</c:v>
                </c:pt>
                <c:pt idx="69" formatCode="0.0">
                  <c:v>1.4</c:v>
                </c:pt>
                <c:pt idx="70" formatCode="0.0">
                  <c:v>1.3</c:v>
                </c:pt>
                <c:pt idx="71" formatCode="0.0">
                  <c:v>1.2</c:v>
                </c:pt>
                <c:pt idx="72" formatCode="0.0">
                  <c:v>1</c:v>
                </c:pt>
                <c:pt idx="73" formatCode="0.0">
                  <c:v>1</c:v>
                </c:pt>
                <c:pt idx="74" formatCode="0.0">
                  <c:v>1</c:v>
                </c:pt>
                <c:pt idx="75" formatCode="0.0">
                  <c:v>1.1000000000000001</c:v>
                </c:pt>
                <c:pt idx="76" formatCode="0.0">
                  <c:v>1.1000000000000001</c:v>
                </c:pt>
                <c:pt idx="77" formatCode="0.0">
                  <c:v>1.2</c:v>
                </c:pt>
                <c:pt idx="78" formatCode="0.0">
                  <c:v>1.3</c:v>
                </c:pt>
                <c:pt idx="79" formatCode="0.0">
                  <c:v>1.2</c:v>
                </c:pt>
                <c:pt idx="80" formatCode="0.0">
                  <c:v>0.8</c:v>
                </c:pt>
                <c:pt idx="81" formatCode="0.0">
                  <c:v>0.7</c:v>
                </c:pt>
                <c:pt idx="82" formatCode="0.0">
                  <c:v>0.8</c:v>
                </c:pt>
                <c:pt idx="83" formatCode="0.0">
                  <c:v>0.7</c:v>
                </c:pt>
                <c:pt idx="84" formatCode="0.0">
                  <c:v>0.8</c:v>
                </c:pt>
                <c:pt idx="85" formatCode="0.0">
                  <c:v>0.9</c:v>
                </c:pt>
                <c:pt idx="86" formatCode="0.0">
                  <c:v>1</c:v>
                </c:pt>
                <c:pt idx="87" formatCode="0.0">
                  <c:v>1</c:v>
                </c:pt>
                <c:pt idx="88" formatCode="0.0">
                  <c:v>1</c:v>
                </c:pt>
                <c:pt idx="89" formatCode="0.0">
                  <c:v>1.1000000000000001</c:v>
                </c:pt>
                <c:pt idx="90" formatCode="0.0">
                  <c:v>1.1000000000000001</c:v>
                </c:pt>
                <c:pt idx="91" formatCode="0.0">
                  <c:v>1.1000000000000001</c:v>
                </c:pt>
                <c:pt idx="92" formatCode="0.0">
                  <c:v>1.2</c:v>
                </c:pt>
                <c:pt idx="93" formatCode="0.0">
                  <c:v>1.2</c:v>
                </c:pt>
                <c:pt idx="94" formatCode="0.0">
                  <c:v>1.3</c:v>
                </c:pt>
                <c:pt idx="95" formatCode="0.0">
                  <c:v>1.2</c:v>
                </c:pt>
                <c:pt idx="96" formatCode="0.0">
                  <c:v>1.2</c:v>
                </c:pt>
                <c:pt idx="97" formatCode="0.0">
                  <c:v>1.1000000000000001</c:v>
                </c:pt>
                <c:pt idx="98" formatCode="0.0">
                  <c:v>1.2</c:v>
                </c:pt>
                <c:pt idx="99" formatCode="0.0">
                  <c:v>1.1000000000000001</c:v>
                </c:pt>
                <c:pt idx="100" formatCode="0.0">
                  <c:v>1.1000000000000001</c:v>
                </c:pt>
                <c:pt idx="101" formatCode="0.0">
                  <c:v>1.1000000000000001</c:v>
                </c:pt>
                <c:pt idx="102" formatCode="0.0">
                  <c:v>1.2</c:v>
                </c:pt>
                <c:pt idx="103" formatCode="0.0">
                  <c:v>1.3</c:v>
                </c:pt>
                <c:pt idx="104" formatCode="0.0">
                  <c:v>1.1000000000000001</c:v>
                </c:pt>
                <c:pt idx="105" formatCode="0.0">
                  <c:v>0.6</c:v>
                </c:pt>
                <c:pt idx="106" formatCode="0.0">
                  <c:v>0.5</c:v>
                </c:pt>
                <c:pt idx="107" formatCode="0.0">
                  <c:v>0.5</c:v>
                </c:pt>
                <c:pt idx="108" formatCode="0.0">
                  <c:v>0.4</c:v>
                </c:pt>
                <c:pt idx="109" formatCode="0.0">
                  <c:v>0.4</c:v>
                </c:pt>
                <c:pt idx="110" formatCode="0.0">
                  <c:v>0.4</c:v>
                </c:pt>
                <c:pt idx="111" formatCode="0.0">
                  <c:v>0.3</c:v>
                </c:pt>
                <c:pt idx="112" formatCode="0.0">
                  <c:v>0.3</c:v>
                </c:pt>
                <c:pt idx="113" formatCode="0.0">
                  <c:v>0.2</c:v>
                </c:pt>
                <c:pt idx="114" formatCode="0.0">
                  <c:v>0.2</c:v>
                </c:pt>
                <c:pt idx="115" formatCode="0.0">
                  <c:v>0.1</c:v>
                </c:pt>
                <c:pt idx="116" formatCode="0.0">
                  <c:v>0.7</c:v>
                </c:pt>
                <c:pt idx="117" formatCode="0.0">
                  <c:v>1.1000000000000001</c:v>
                </c:pt>
                <c:pt idx="118" formatCode="0.0">
                  <c:v>1</c:v>
                </c:pt>
                <c:pt idx="119" formatCode="0.0">
                  <c:v>1</c:v>
                </c:pt>
                <c:pt idx="120" formatCode="0.0">
                  <c:v>0.9</c:v>
                </c:pt>
                <c:pt idx="121" formatCode="0.0">
                  <c:v>1</c:v>
                </c:pt>
                <c:pt idx="122" formatCode="0.0">
                  <c:v>0.9</c:v>
                </c:pt>
                <c:pt idx="123" formatCode="0.0">
                  <c:v>0.9</c:v>
                </c:pt>
                <c:pt idx="124" formatCode="0.0">
                  <c:v>1</c:v>
                </c:pt>
                <c:pt idx="125" formatCode="0.0">
                  <c:v>1</c:v>
                </c:pt>
                <c:pt idx="126" formatCode="0.0">
                  <c:v>1</c:v>
                </c:pt>
                <c:pt idx="127" formatCode="0.0">
                  <c:v>1.1000000000000001</c:v>
                </c:pt>
                <c:pt idx="128" formatCode="0.0">
                  <c:v>1.2</c:v>
                </c:pt>
                <c:pt idx="129" formatCode="0.0">
                  <c:v>1.2</c:v>
                </c:pt>
                <c:pt idx="130" formatCode="0.0">
                  <c:v>1.2</c:v>
                </c:pt>
                <c:pt idx="131" formatCode="0.0">
                  <c:v>1.3</c:v>
                </c:pt>
                <c:pt idx="132" formatCode="0.0">
                  <c:v>1.3</c:v>
                </c:pt>
                <c:pt idx="133" formatCode="0.0">
                  <c:v>1.4</c:v>
                </c:pt>
                <c:pt idx="134" formatCode="0.0">
                  <c:v>1.4</c:v>
                </c:pt>
                <c:pt idx="135" formatCode="0.0">
                  <c:v>1.3</c:v>
                </c:pt>
                <c:pt idx="136" formatCode="0.0">
                  <c:v>1.2</c:v>
                </c:pt>
                <c:pt idx="137" formatCode="0.0">
                  <c:v>1.1000000000000001</c:v>
                </c:pt>
                <c:pt idx="138" formatCode="0.0">
                  <c:v>1.1000000000000001</c:v>
                </c:pt>
                <c:pt idx="139" formatCode="0.0">
                  <c:v>1</c:v>
                </c:pt>
                <c:pt idx="140" formatCode="0.0">
                  <c:v>0.9</c:v>
                </c:pt>
                <c:pt idx="141" formatCode="0.0">
                  <c:v>0.8</c:v>
                </c:pt>
                <c:pt idx="142" formatCode="0.0">
                  <c:v>0.8</c:v>
                </c:pt>
                <c:pt idx="143" formatCode="0.0">
                  <c:v>0.7</c:v>
                </c:pt>
                <c:pt idx="144" formatCode="0.0">
                  <c:v>0.7</c:v>
                </c:pt>
                <c:pt idx="145" formatCode="0.0">
                  <c:v>0.7</c:v>
                </c:pt>
                <c:pt idx="146" formatCode="0.0">
                  <c:v>0.6</c:v>
                </c:pt>
                <c:pt idx="147" formatCode="0.0">
                  <c:v>0.6</c:v>
                </c:pt>
                <c:pt idx="148" formatCode="0.0">
                  <c:v>0.6</c:v>
                </c:pt>
                <c:pt idx="149" formatCode="0.0">
                  <c:v>0.6</c:v>
                </c:pt>
                <c:pt idx="150" formatCode="0.0">
                  <c:v>0.6</c:v>
                </c:pt>
                <c:pt idx="151" formatCode="0.0">
                  <c:v>0.6</c:v>
                </c:pt>
                <c:pt idx="152" formatCode="0.0">
                  <c:v>0.5</c:v>
                </c:pt>
                <c:pt idx="153" formatCode="0.0">
                  <c:v>0.5</c:v>
                </c:pt>
                <c:pt idx="154" formatCode="0.0">
                  <c:v>0.5</c:v>
                </c:pt>
                <c:pt idx="155" formatCode="0.0">
                  <c:v>0.5</c:v>
                </c:pt>
                <c:pt idx="156" formatCode="0.0">
                  <c:v>0.5</c:v>
                </c:pt>
                <c:pt idx="157" formatCode="0.0">
                  <c:v>0.4</c:v>
                </c:pt>
                <c:pt idx="158" formatCode="0.0">
                  <c:v>0.4</c:v>
                </c:pt>
                <c:pt idx="159" formatCode="0.0">
                  <c:v>0.4</c:v>
                </c:pt>
                <c:pt idx="160" formatCode="0.0">
                  <c:v>0.4</c:v>
                </c:pt>
                <c:pt idx="161" formatCode="0.0">
                  <c:v>0.4</c:v>
                </c:pt>
                <c:pt idx="162" formatCode="0.0">
                  <c:v>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0E4-40AB-8DA8-CB7F579F5B2C}"/>
            </c:ext>
          </c:extLst>
        </c:ser>
        <c:ser>
          <c:idx val="2"/>
          <c:order val="1"/>
          <c:tx>
            <c:strRef>
              <c:f>'Tab 2. Fig 2'!$D$6</c:f>
              <c:strCache>
                <c:ptCount val="1"/>
                <c:pt idx="0">
                  <c:v>Mellanöl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'Tab 2. Fig 2'!$B$7:$B$169</c:f>
              <c:numCache>
                <c:formatCode>General</c:formatCode>
                <c:ptCount val="163"/>
                <c:pt idx="0">
                  <c:v>1861</c:v>
                </c:pt>
                <c:pt idx="1">
                  <c:v>1863</c:v>
                </c:pt>
                <c:pt idx="2">
                  <c:v>1863</c:v>
                </c:pt>
                <c:pt idx="3">
                  <c:v>1868</c:v>
                </c:pt>
                <c:pt idx="4">
                  <c:v>1868</c:v>
                </c:pt>
                <c:pt idx="5">
                  <c:v>1868</c:v>
                </c:pt>
                <c:pt idx="6">
                  <c:v>1868</c:v>
                </c:pt>
                <c:pt idx="7">
                  <c:v>1868</c:v>
                </c:pt>
                <c:pt idx="8">
                  <c:v>1873</c:v>
                </c:pt>
                <c:pt idx="9">
                  <c:v>1873</c:v>
                </c:pt>
                <c:pt idx="10">
                  <c:v>1873</c:v>
                </c:pt>
                <c:pt idx="11">
                  <c:v>1873</c:v>
                </c:pt>
                <c:pt idx="12">
                  <c:v>1873</c:v>
                </c:pt>
                <c:pt idx="13">
                  <c:v>1878</c:v>
                </c:pt>
                <c:pt idx="14">
                  <c:v>1878</c:v>
                </c:pt>
                <c:pt idx="15">
                  <c:v>1878</c:v>
                </c:pt>
                <c:pt idx="16">
                  <c:v>1878</c:v>
                </c:pt>
                <c:pt idx="17">
                  <c:v>1878</c:v>
                </c:pt>
                <c:pt idx="18">
                  <c:v>1883</c:v>
                </c:pt>
                <c:pt idx="19">
                  <c:v>1883</c:v>
                </c:pt>
                <c:pt idx="20">
                  <c:v>1883</c:v>
                </c:pt>
                <c:pt idx="21">
                  <c:v>1883</c:v>
                </c:pt>
                <c:pt idx="22">
                  <c:v>1883</c:v>
                </c:pt>
                <c:pt idx="23">
                  <c:v>1888</c:v>
                </c:pt>
                <c:pt idx="24">
                  <c:v>1888</c:v>
                </c:pt>
                <c:pt idx="25">
                  <c:v>1888</c:v>
                </c:pt>
                <c:pt idx="26">
                  <c:v>1888</c:v>
                </c:pt>
                <c:pt idx="27">
                  <c:v>1888</c:v>
                </c:pt>
                <c:pt idx="28">
                  <c:v>1893</c:v>
                </c:pt>
                <c:pt idx="29">
                  <c:v>1893</c:v>
                </c:pt>
                <c:pt idx="30">
                  <c:v>1893</c:v>
                </c:pt>
                <c:pt idx="31">
                  <c:v>1893</c:v>
                </c:pt>
                <c:pt idx="32">
                  <c:v>1893</c:v>
                </c:pt>
                <c:pt idx="33">
                  <c:v>1898</c:v>
                </c:pt>
                <c:pt idx="34">
                  <c:v>1898</c:v>
                </c:pt>
                <c:pt idx="35">
                  <c:v>1898</c:v>
                </c:pt>
                <c:pt idx="36">
                  <c:v>1898</c:v>
                </c:pt>
                <c:pt idx="37">
                  <c:v>1898</c:v>
                </c:pt>
                <c:pt idx="38">
                  <c:v>1903</c:v>
                </c:pt>
                <c:pt idx="39">
                  <c:v>1903</c:v>
                </c:pt>
                <c:pt idx="40">
                  <c:v>1903</c:v>
                </c:pt>
                <c:pt idx="41">
                  <c:v>1903</c:v>
                </c:pt>
                <c:pt idx="42">
                  <c:v>1903</c:v>
                </c:pt>
                <c:pt idx="43">
                  <c:v>1908</c:v>
                </c:pt>
                <c:pt idx="44">
                  <c:v>1908</c:v>
                </c:pt>
                <c:pt idx="45">
                  <c:v>1908</c:v>
                </c:pt>
                <c:pt idx="46">
                  <c:v>1908</c:v>
                </c:pt>
                <c:pt idx="47">
                  <c:v>1908</c:v>
                </c:pt>
                <c:pt idx="48">
                  <c:v>1913</c:v>
                </c:pt>
                <c:pt idx="49">
                  <c:v>1913</c:v>
                </c:pt>
                <c:pt idx="50">
                  <c:v>1913</c:v>
                </c:pt>
                <c:pt idx="51">
                  <c:v>1913</c:v>
                </c:pt>
                <c:pt idx="52">
                  <c:v>1913</c:v>
                </c:pt>
                <c:pt idx="53">
                  <c:v>1918</c:v>
                </c:pt>
                <c:pt idx="54">
                  <c:v>1918</c:v>
                </c:pt>
                <c:pt idx="55">
                  <c:v>1918</c:v>
                </c:pt>
                <c:pt idx="56">
                  <c:v>1918</c:v>
                </c:pt>
                <c:pt idx="57">
                  <c:v>1918</c:v>
                </c:pt>
                <c:pt idx="58">
                  <c:v>1923</c:v>
                </c:pt>
                <c:pt idx="59">
                  <c:v>1923</c:v>
                </c:pt>
                <c:pt idx="60">
                  <c:v>1923</c:v>
                </c:pt>
                <c:pt idx="61">
                  <c:v>1923</c:v>
                </c:pt>
                <c:pt idx="62">
                  <c:v>1923</c:v>
                </c:pt>
                <c:pt idx="63">
                  <c:v>1928</c:v>
                </c:pt>
                <c:pt idx="64">
                  <c:v>1928</c:v>
                </c:pt>
                <c:pt idx="65">
                  <c:v>1928</c:v>
                </c:pt>
                <c:pt idx="66">
                  <c:v>1928</c:v>
                </c:pt>
                <c:pt idx="67">
                  <c:v>1928</c:v>
                </c:pt>
                <c:pt idx="68">
                  <c:v>1933</c:v>
                </c:pt>
                <c:pt idx="69">
                  <c:v>1933</c:v>
                </c:pt>
                <c:pt idx="70">
                  <c:v>1933</c:v>
                </c:pt>
                <c:pt idx="71">
                  <c:v>1933</c:v>
                </c:pt>
                <c:pt idx="72">
                  <c:v>1933</c:v>
                </c:pt>
                <c:pt idx="73">
                  <c:v>1938</c:v>
                </c:pt>
                <c:pt idx="74">
                  <c:v>1938</c:v>
                </c:pt>
                <c:pt idx="75">
                  <c:v>1938</c:v>
                </c:pt>
                <c:pt idx="76">
                  <c:v>1938</c:v>
                </c:pt>
                <c:pt idx="77">
                  <c:v>1938</c:v>
                </c:pt>
                <c:pt idx="78">
                  <c:v>1943</c:v>
                </c:pt>
                <c:pt idx="79">
                  <c:v>1943</c:v>
                </c:pt>
                <c:pt idx="80">
                  <c:v>1943</c:v>
                </c:pt>
                <c:pt idx="81">
                  <c:v>1943</c:v>
                </c:pt>
                <c:pt idx="82">
                  <c:v>1943</c:v>
                </c:pt>
                <c:pt idx="83">
                  <c:v>1948</c:v>
                </c:pt>
                <c:pt idx="84">
                  <c:v>1948</c:v>
                </c:pt>
                <c:pt idx="85">
                  <c:v>1948</c:v>
                </c:pt>
                <c:pt idx="86">
                  <c:v>1948</c:v>
                </c:pt>
                <c:pt idx="87">
                  <c:v>1948</c:v>
                </c:pt>
                <c:pt idx="88">
                  <c:v>1953</c:v>
                </c:pt>
                <c:pt idx="89">
                  <c:v>1953</c:v>
                </c:pt>
                <c:pt idx="90">
                  <c:v>1953</c:v>
                </c:pt>
                <c:pt idx="91">
                  <c:v>1953</c:v>
                </c:pt>
                <c:pt idx="92">
                  <c:v>1953</c:v>
                </c:pt>
                <c:pt idx="93">
                  <c:v>1958</c:v>
                </c:pt>
                <c:pt idx="94">
                  <c:v>1958</c:v>
                </c:pt>
                <c:pt idx="95">
                  <c:v>1958</c:v>
                </c:pt>
                <c:pt idx="96">
                  <c:v>1958</c:v>
                </c:pt>
                <c:pt idx="97">
                  <c:v>1958</c:v>
                </c:pt>
                <c:pt idx="98">
                  <c:v>1963</c:v>
                </c:pt>
                <c:pt idx="99">
                  <c:v>1963</c:v>
                </c:pt>
                <c:pt idx="100">
                  <c:v>1963</c:v>
                </c:pt>
                <c:pt idx="101">
                  <c:v>1963</c:v>
                </c:pt>
                <c:pt idx="102">
                  <c:v>1963</c:v>
                </c:pt>
                <c:pt idx="103">
                  <c:v>1968</c:v>
                </c:pt>
                <c:pt idx="104">
                  <c:v>1968</c:v>
                </c:pt>
                <c:pt idx="105">
                  <c:v>1968</c:v>
                </c:pt>
                <c:pt idx="106">
                  <c:v>1968</c:v>
                </c:pt>
                <c:pt idx="107">
                  <c:v>1968</c:v>
                </c:pt>
                <c:pt idx="108">
                  <c:v>1973</c:v>
                </c:pt>
                <c:pt idx="109">
                  <c:v>1973</c:v>
                </c:pt>
                <c:pt idx="110">
                  <c:v>1973</c:v>
                </c:pt>
                <c:pt idx="111">
                  <c:v>1973</c:v>
                </c:pt>
                <c:pt idx="112">
                  <c:v>1973</c:v>
                </c:pt>
                <c:pt idx="113">
                  <c:v>1978</c:v>
                </c:pt>
                <c:pt idx="114">
                  <c:v>1978</c:v>
                </c:pt>
                <c:pt idx="115">
                  <c:v>1978</c:v>
                </c:pt>
                <c:pt idx="116">
                  <c:v>1978</c:v>
                </c:pt>
                <c:pt idx="117">
                  <c:v>1978</c:v>
                </c:pt>
                <c:pt idx="118">
                  <c:v>1983</c:v>
                </c:pt>
                <c:pt idx="119">
                  <c:v>1983</c:v>
                </c:pt>
                <c:pt idx="120">
                  <c:v>1983</c:v>
                </c:pt>
                <c:pt idx="121">
                  <c:v>1983</c:v>
                </c:pt>
                <c:pt idx="122">
                  <c:v>1983</c:v>
                </c:pt>
                <c:pt idx="123">
                  <c:v>1988</c:v>
                </c:pt>
                <c:pt idx="124">
                  <c:v>1988</c:v>
                </c:pt>
                <c:pt idx="125">
                  <c:v>1988</c:v>
                </c:pt>
                <c:pt idx="126">
                  <c:v>1988</c:v>
                </c:pt>
                <c:pt idx="127">
                  <c:v>1988</c:v>
                </c:pt>
                <c:pt idx="128">
                  <c:v>1993</c:v>
                </c:pt>
                <c:pt idx="129">
                  <c:v>1993</c:v>
                </c:pt>
                <c:pt idx="130">
                  <c:v>1993</c:v>
                </c:pt>
                <c:pt idx="131">
                  <c:v>1993</c:v>
                </c:pt>
                <c:pt idx="132">
                  <c:v>1993</c:v>
                </c:pt>
                <c:pt idx="133">
                  <c:v>1998</c:v>
                </c:pt>
                <c:pt idx="134">
                  <c:v>1998</c:v>
                </c:pt>
                <c:pt idx="135">
                  <c:v>1998</c:v>
                </c:pt>
                <c:pt idx="136">
                  <c:v>1998</c:v>
                </c:pt>
                <c:pt idx="137">
                  <c:v>1998</c:v>
                </c:pt>
                <c:pt idx="138">
                  <c:v>2003</c:v>
                </c:pt>
                <c:pt idx="139">
                  <c:v>2003</c:v>
                </c:pt>
                <c:pt idx="140">
                  <c:v>2003</c:v>
                </c:pt>
                <c:pt idx="141">
                  <c:v>2003</c:v>
                </c:pt>
                <c:pt idx="142">
                  <c:v>2003</c:v>
                </c:pt>
                <c:pt idx="143">
                  <c:v>2008</c:v>
                </c:pt>
                <c:pt idx="144">
                  <c:v>2008</c:v>
                </c:pt>
                <c:pt idx="145">
                  <c:v>2008</c:v>
                </c:pt>
                <c:pt idx="146">
                  <c:v>2008</c:v>
                </c:pt>
                <c:pt idx="147">
                  <c:v>2008</c:v>
                </c:pt>
                <c:pt idx="148">
                  <c:v>2013</c:v>
                </c:pt>
                <c:pt idx="149">
                  <c:v>2013</c:v>
                </c:pt>
                <c:pt idx="150">
                  <c:v>2013</c:v>
                </c:pt>
                <c:pt idx="151">
                  <c:v>2013</c:v>
                </c:pt>
                <c:pt idx="152">
                  <c:v>2013</c:v>
                </c:pt>
                <c:pt idx="153">
                  <c:v>2018</c:v>
                </c:pt>
                <c:pt idx="154">
                  <c:v>2018</c:v>
                </c:pt>
                <c:pt idx="155">
                  <c:v>2018</c:v>
                </c:pt>
                <c:pt idx="156">
                  <c:v>2018</c:v>
                </c:pt>
                <c:pt idx="157">
                  <c:v>2018</c:v>
                </c:pt>
                <c:pt idx="158">
                  <c:v>2023</c:v>
                </c:pt>
                <c:pt idx="159">
                  <c:v>2023</c:v>
                </c:pt>
                <c:pt idx="160">
                  <c:v>2023</c:v>
                </c:pt>
                <c:pt idx="161">
                  <c:v>2023</c:v>
                </c:pt>
                <c:pt idx="162">
                  <c:v>2023</c:v>
                </c:pt>
              </c:numCache>
            </c:numRef>
          </c:cat>
          <c:val>
            <c:numRef>
              <c:f>'Tab 2. Fig 2'!$D$7:$D$169</c:f>
              <c:numCache>
                <c:formatCode>General</c:formatCode>
                <c:ptCount val="163"/>
                <c:pt idx="104" formatCode="0.0">
                  <c:v>0.3</c:v>
                </c:pt>
                <c:pt idx="105" formatCode="0.0">
                  <c:v>1.1000000000000001</c:v>
                </c:pt>
                <c:pt idx="106" formatCode="0.0">
                  <c:v>1.4</c:v>
                </c:pt>
                <c:pt idx="107" formatCode="0.0">
                  <c:v>1.7</c:v>
                </c:pt>
                <c:pt idx="108" formatCode="0.0">
                  <c:v>2.1</c:v>
                </c:pt>
                <c:pt idx="109" formatCode="0.0">
                  <c:v>2.1</c:v>
                </c:pt>
                <c:pt idx="110" formatCode="0.0">
                  <c:v>2.1</c:v>
                </c:pt>
                <c:pt idx="111" formatCode="0.0">
                  <c:v>2.1</c:v>
                </c:pt>
                <c:pt idx="112" formatCode="0.0">
                  <c:v>2</c:v>
                </c:pt>
                <c:pt idx="113" formatCode="0.0">
                  <c:v>2</c:v>
                </c:pt>
                <c:pt idx="114" formatCode="0.0">
                  <c:v>2.1</c:v>
                </c:pt>
                <c:pt idx="115" formatCode="0.0">
                  <c:v>2.1</c:v>
                </c:pt>
                <c:pt idx="116" formatCode="0.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0E4-40AB-8DA8-CB7F579F5B2C}"/>
            </c:ext>
          </c:extLst>
        </c:ser>
        <c:ser>
          <c:idx val="3"/>
          <c:order val="2"/>
          <c:tx>
            <c:strRef>
              <c:f>'Tab 2. Fig 2'!$E$6</c:f>
              <c:strCache>
                <c:ptCount val="1"/>
                <c:pt idx="0">
                  <c:v>Starköl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'Tab 2. Fig 2'!$B$7:$B$169</c:f>
              <c:numCache>
                <c:formatCode>General</c:formatCode>
                <c:ptCount val="163"/>
                <c:pt idx="0">
                  <c:v>1861</c:v>
                </c:pt>
                <c:pt idx="1">
                  <c:v>1863</c:v>
                </c:pt>
                <c:pt idx="2">
                  <c:v>1863</c:v>
                </c:pt>
                <c:pt idx="3">
                  <c:v>1868</c:v>
                </c:pt>
                <c:pt idx="4">
                  <c:v>1868</c:v>
                </c:pt>
                <c:pt idx="5">
                  <c:v>1868</c:v>
                </c:pt>
                <c:pt idx="6">
                  <c:v>1868</c:v>
                </c:pt>
                <c:pt idx="7">
                  <c:v>1868</c:v>
                </c:pt>
                <c:pt idx="8">
                  <c:v>1873</c:v>
                </c:pt>
                <c:pt idx="9">
                  <c:v>1873</c:v>
                </c:pt>
                <c:pt idx="10">
                  <c:v>1873</c:v>
                </c:pt>
                <c:pt idx="11">
                  <c:v>1873</c:v>
                </c:pt>
                <c:pt idx="12">
                  <c:v>1873</c:v>
                </c:pt>
                <c:pt idx="13">
                  <c:v>1878</c:v>
                </c:pt>
                <c:pt idx="14">
                  <c:v>1878</c:v>
                </c:pt>
                <c:pt idx="15">
                  <c:v>1878</c:v>
                </c:pt>
                <c:pt idx="16">
                  <c:v>1878</c:v>
                </c:pt>
                <c:pt idx="17">
                  <c:v>1878</c:v>
                </c:pt>
                <c:pt idx="18">
                  <c:v>1883</c:v>
                </c:pt>
                <c:pt idx="19">
                  <c:v>1883</c:v>
                </c:pt>
                <c:pt idx="20">
                  <c:v>1883</c:v>
                </c:pt>
                <c:pt idx="21">
                  <c:v>1883</c:v>
                </c:pt>
                <c:pt idx="22">
                  <c:v>1883</c:v>
                </c:pt>
                <c:pt idx="23">
                  <c:v>1888</c:v>
                </c:pt>
                <c:pt idx="24">
                  <c:v>1888</c:v>
                </c:pt>
                <c:pt idx="25">
                  <c:v>1888</c:v>
                </c:pt>
                <c:pt idx="26">
                  <c:v>1888</c:v>
                </c:pt>
                <c:pt idx="27">
                  <c:v>1888</c:v>
                </c:pt>
                <c:pt idx="28">
                  <c:v>1893</c:v>
                </c:pt>
                <c:pt idx="29">
                  <c:v>1893</c:v>
                </c:pt>
                <c:pt idx="30">
                  <c:v>1893</c:v>
                </c:pt>
                <c:pt idx="31">
                  <c:v>1893</c:v>
                </c:pt>
                <c:pt idx="32">
                  <c:v>1893</c:v>
                </c:pt>
                <c:pt idx="33">
                  <c:v>1898</c:v>
                </c:pt>
                <c:pt idx="34">
                  <c:v>1898</c:v>
                </c:pt>
                <c:pt idx="35">
                  <c:v>1898</c:v>
                </c:pt>
                <c:pt idx="36">
                  <c:v>1898</c:v>
                </c:pt>
                <c:pt idx="37">
                  <c:v>1898</c:v>
                </c:pt>
                <c:pt idx="38">
                  <c:v>1903</c:v>
                </c:pt>
                <c:pt idx="39">
                  <c:v>1903</c:v>
                </c:pt>
                <c:pt idx="40">
                  <c:v>1903</c:v>
                </c:pt>
                <c:pt idx="41">
                  <c:v>1903</c:v>
                </c:pt>
                <c:pt idx="42">
                  <c:v>1903</c:v>
                </c:pt>
                <c:pt idx="43">
                  <c:v>1908</c:v>
                </c:pt>
                <c:pt idx="44">
                  <c:v>1908</c:v>
                </c:pt>
                <c:pt idx="45">
                  <c:v>1908</c:v>
                </c:pt>
                <c:pt idx="46">
                  <c:v>1908</c:v>
                </c:pt>
                <c:pt idx="47">
                  <c:v>1908</c:v>
                </c:pt>
                <c:pt idx="48">
                  <c:v>1913</c:v>
                </c:pt>
                <c:pt idx="49">
                  <c:v>1913</c:v>
                </c:pt>
                <c:pt idx="50">
                  <c:v>1913</c:v>
                </c:pt>
                <c:pt idx="51">
                  <c:v>1913</c:v>
                </c:pt>
                <c:pt idx="52">
                  <c:v>1913</c:v>
                </c:pt>
                <c:pt idx="53">
                  <c:v>1918</c:v>
                </c:pt>
                <c:pt idx="54">
                  <c:v>1918</c:v>
                </c:pt>
                <c:pt idx="55">
                  <c:v>1918</c:v>
                </c:pt>
                <c:pt idx="56">
                  <c:v>1918</c:v>
                </c:pt>
                <c:pt idx="57">
                  <c:v>1918</c:v>
                </c:pt>
                <c:pt idx="58">
                  <c:v>1923</c:v>
                </c:pt>
                <c:pt idx="59">
                  <c:v>1923</c:v>
                </c:pt>
                <c:pt idx="60">
                  <c:v>1923</c:v>
                </c:pt>
                <c:pt idx="61">
                  <c:v>1923</c:v>
                </c:pt>
                <c:pt idx="62">
                  <c:v>1923</c:v>
                </c:pt>
                <c:pt idx="63">
                  <c:v>1928</c:v>
                </c:pt>
                <c:pt idx="64">
                  <c:v>1928</c:v>
                </c:pt>
                <c:pt idx="65">
                  <c:v>1928</c:v>
                </c:pt>
                <c:pt idx="66">
                  <c:v>1928</c:v>
                </c:pt>
                <c:pt idx="67">
                  <c:v>1928</c:v>
                </c:pt>
                <c:pt idx="68">
                  <c:v>1933</c:v>
                </c:pt>
                <c:pt idx="69">
                  <c:v>1933</c:v>
                </c:pt>
                <c:pt idx="70">
                  <c:v>1933</c:v>
                </c:pt>
                <c:pt idx="71">
                  <c:v>1933</c:v>
                </c:pt>
                <c:pt idx="72">
                  <c:v>1933</c:v>
                </c:pt>
                <c:pt idx="73">
                  <c:v>1938</c:v>
                </c:pt>
                <c:pt idx="74">
                  <c:v>1938</c:v>
                </c:pt>
                <c:pt idx="75">
                  <c:v>1938</c:v>
                </c:pt>
                <c:pt idx="76">
                  <c:v>1938</c:v>
                </c:pt>
                <c:pt idx="77">
                  <c:v>1938</c:v>
                </c:pt>
                <c:pt idx="78">
                  <c:v>1943</c:v>
                </c:pt>
                <c:pt idx="79">
                  <c:v>1943</c:v>
                </c:pt>
                <c:pt idx="80">
                  <c:v>1943</c:v>
                </c:pt>
                <c:pt idx="81">
                  <c:v>1943</c:v>
                </c:pt>
                <c:pt idx="82">
                  <c:v>1943</c:v>
                </c:pt>
                <c:pt idx="83">
                  <c:v>1948</c:v>
                </c:pt>
                <c:pt idx="84">
                  <c:v>1948</c:v>
                </c:pt>
                <c:pt idx="85">
                  <c:v>1948</c:v>
                </c:pt>
                <c:pt idx="86">
                  <c:v>1948</c:v>
                </c:pt>
                <c:pt idx="87">
                  <c:v>1948</c:v>
                </c:pt>
                <c:pt idx="88">
                  <c:v>1953</c:v>
                </c:pt>
                <c:pt idx="89">
                  <c:v>1953</c:v>
                </c:pt>
                <c:pt idx="90">
                  <c:v>1953</c:v>
                </c:pt>
                <c:pt idx="91">
                  <c:v>1953</c:v>
                </c:pt>
                <c:pt idx="92">
                  <c:v>1953</c:v>
                </c:pt>
                <c:pt idx="93">
                  <c:v>1958</c:v>
                </c:pt>
                <c:pt idx="94">
                  <c:v>1958</c:v>
                </c:pt>
                <c:pt idx="95">
                  <c:v>1958</c:v>
                </c:pt>
                <c:pt idx="96">
                  <c:v>1958</c:v>
                </c:pt>
                <c:pt idx="97">
                  <c:v>1958</c:v>
                </c:pt>
                <c:pt idx="98">
                  <c:v>1963</c:v>
                </c:pt>
                <c:pt idx="99">
                  <c:v>1963</c:v>
                </c:pt>
                <c:pt idx="100">
                  <c:v>1963</c:v>
                </c:pt>
                <c:pt idx="101">
                  <c:v>1963</c:v>
                </c:pt>
                <c:pt idx="102">
                  <c:v>1963</c:v>
                </c:pt>
                <c:pt idx="103">
                  <c:v>1968</c:v>
                </c:pt>
                <c:pt idx="104">
                  <c:v>1968</c:v>
                </c:pt>
                <c:pt idx="105">
                  <c:v>1968</c:v>
                </c:pt>
                <c:pt idx="106">
                  <c:v>1968</c:v>
                </c:pt>
                <c:pt idx="107">
                  <c:v>1968</c:v>
                </c:pt>
                <c:pt idx="108">
                  <c:v>1973</c:v>
                </c:pt>
                <c:pt idx="109">
                  <c:v>1973</c:v>
                </c:pt>
                <c:pt idx="110">
                  <c:v>1973</c:v>
                </c:pt>
                <c:pt idx="111">
                  <c:v>1973</c:v>
                </c:pt>
                <c:pt idx="112">
                  <c:v>1973</c:v>
                </c:pt>
                <c:pt idx="113">
                  <c:v>1978</c:v>
                </c:pt>
                <c:pt idx="114">
                  <c:v>1978</c:v>
                </c:pt>
                <c:pt idx="115">
                  <c:v>1978</c:v>
                </c:pt>
                <c:pt idx="116">
                  <c:v>1978</c:v>
                </c:pt>
                <c:pt idx="117">
                  <c:v>1978</c:v>
                </c:pt>
                <c:pt idx="118">
                  <c:v>1983</c:v>
                </c:pt>
                <c:pt idx="119">
                  <c:v>1983</c:v>
                </c:pt>
                <c:pt idx="120">
                  <c:v>1983</c:v>
                </c:pt>
                <c:pt idx="121">
                  <c:v>1983</c:v>
                </c:pt>
                <c:pt idx="122">
                  <c:v>1983</c:v>
                </c:pt>
                <c:pt idx="123">
                  <c:v>1988</c:v>
                </c:pt>
                <c:pt idx="124">
                  <c:v>1988</c:v>
                </c:pt>
                <c:pt idx="125">
                  <c:v>1988</c:v>
                </c:pt>
                <c:pt idx="126">
                  <c:v>1988</c:v>
                </c:pt>
                <c:pt idx="127">
                  <c:v>1988</c:v>
                </c:pt>
                <c:pt idx="128">
                  <c:v>1993</c:v>
                </c:pt>
                <c:pt idx="129">
                  <c:v>1993</c:v>
                </c:pt>
                <c:pt idx="130">
                  <c:v>1993</c:v>
                </c:pt>
                <c:pt idx="131">
                  <c:v>1993</c:v>
                </c:pt>
                <c:pt idx="132">
                  <c:v>1993</c:v>
                </c:pt>
                <c:pt idx="133">
                  <c:v>1998</c:v>
                </c:pt>
                <c:pt idx="134">
                  <c:v>1998</c:v>
                </c:pt>
                <c:pt idx="135">
                  <c:v>1998</c:v>
                </c:pt>
                <c:pt idx="136">
                  <c:v>1998</c:v>
                </c:pt>
                <c:pt idx="137">
                  <c:v>1998</c:v>
                </c:pt>
                <c:pt idx="138">
                  <c:v>2003</c:v>
                </c:pt>
                <c:pt idx="139">
                  <c:v>2003</c:v>
                </c:pt>
                <c:pt idx="140">
                  <c:v>2003</c:v>
                </c:pt>
                <c:pt idx="141">
                  <c:v>2003</c:v>
                </c:pt>
                <c:pt idx="142">
                  <c:v>2003</c:v>
                </c:pt>
                <c:pt idx="143">
                  <c:v>2008</c:v>
                </c:pt>
                <c:pt idx="144">
                  <c:v>2008</c:v>
                </c:pt>
                <c:pt idx="145">
                  <c:v>2008</c:v>
                </c:pt>
                <c:pt idx="146">
                  <c:v>2008</c:v>
                </c:pt>
                <c:pt idx="147">
                  <c:v>2008</c:v>
                </c:pt>
                <c:pt idx="148">
                  <c:v>2013</c:v>
                </c:pt>
                <c:pt idx="149">
                  <c:v>2013</c:v>
                </c:pt>
                <c:pt idx="150">
                  <c:v>2013</c:v>
                </c:pt>
                <c:pt idx="151">
                  <c:v>2013</c:v>
                </c:pt>
                <c:pt idx="152">
                  <c:v>2013</c:v>
                </c:pt>
                <c:pt idx="153">
                  <c:v>2018</c:v>
                </c:pt>
                <c:pt idx="154">
                  <c:v>2018</c:v>
                </c:pt>
                <c:pt idx="155">
                  <c:v>2018</c:v>
                </c:pt>
                <c:pt idx="156">
                  <c:v>2018</c:v>
                </c:pt>
                <c:pt idx="157">
                  <c:v>2018</c:v>
                </c:pt>
                <c:pt idx="158">
                  <c:v>2023</c:v>
                </c:pt>
                <c:pt idx="159">
                  <c:v>2023</c:v>
                </c:pt>
                <c:pt idx="160">
                  <c:v>2023</c:v>
                </c:pt>
                <c:pt idx="161">
                  <c:v>2023</c:v>
                </c:pt>
                <c:pt idx="162">
                  <c:v>2023</c:v>
                </c:pt>
              </c:numCache>
            </c:numRef>
          </c:cat>
          <c:val>
            <c:numRef>
              <c:f>'Tab 2. Fig 2'!$E$7:$E$169</c:f>
              <c:numCache>
                <c:formatCode>General</c:formatCode>
                <c:ptCount val="163"/>
                <c:pt idx="43" formatCode="0.0">
                  <c:v>1.6</c:v>
                </c:pt>
                <c:pt idx="44" formatCode="0.0">
                  <c:v>1.7</c:v>
                </c:pt>
                <c:pt idx="45" formatCode="0.0">
                  <c:v>1.6</c:v>
                </c:pt>
                <c:pt idx="46" formatCode="0.0">
                  <c:v>1.6</c:v>
                </c:pt>
                <c:pt idx="47" formatCode="0.0">
                  <c:v>1.5</c:v>
                </c:pt>
                <c:pt idx="48" formatCode="0.0">
                  <c:v>1.4</c:v>
                </c:pt>
                <c:pt idx="49" formatCode="0.0">
                  <c:v>1.1000000000000001</c:v>
                </c:pt>
                <c:pt idx="50" formatCode="0.0">
                  <c:v>1.2</c:v>
                </c:pt>
                <c:pt idx="51" formatCode="0.0">
                  <c:v>1.1000000000000001</c:v>
                </c:pt>
                <c:pt idx="52" formatCode="0.0">
                  <c:v>1.2</c:v>
                </c:pt>
                <c:pt idx="53" formatCode="0.0">
                  <c:v>1.2</c:v>
                </c:pt>
                <c:pt idx="54" formatCode="0.0">
                  <c:v>1.3</c:v>
                </c:pt>
                <c:pt idx="55" formatCode="0.0">
                  <c:v>1.3</c:v>
                </c:pt>
                <c:pt idx="56" formatCode="0.0">
                  <c:v>0.7</c:v>
                </c:pt>
                <c:pt idx="57" formatCode="0.0">
                  <c:v>0</c:v>
                </c:pt>
                <c:pt idx="58" formatCode="0.0">
                  <c:v>0</c:v>
                </c:pt>
                <c:pt idx="59" formatCode="0.0">
                  <c:v>0</c:v>
                </c:pt>
                <c:pt idx="60" formatCode="0.0">
                  <c:v>0</c:v>
                </c:pt>
                <c:pt idx="61" formatCode="0.0">
                  <c:v>0</c:v>
                </c:pt>
                <c:pt idx="62" formatCode="0.0">
                  <c:v>0</c:v>
                </c:pt>
                <c:pt idx="63" formatCode="0.0">
                  <c:v>0</c:v>
                </c:pt>
                <c:pt idx="64" formatCode="0.0">
                  <c:v>0</c:v>
                </c:pt>
                <c:pt idx="65" formatCode="0.0">
                  <c:v>0</c:v>
                </c:pt>
                <c:pt idx="66" formatCode="0.0">
                  <c:v>0</c:v>
                </c:pt>
                <c:pt idx="67" formatCode="0.0">
                  <c:v>0</c:v>
                </c:pt>
                <c:pt idx="68" formatCode="0.0">
                  <c:v>0</c:v>
                </c:pt>
                <c:pt idx="69" formatCode="0.0">
                  <c:v>0</c:v>
                </c:pt>
                <c:pt idx="70" formatCode="0.0">
                  <c:v>0</c:v>
                </c:pt>
                <c:pt idx="71" formatCode="0.0">
                  <c:v>0</c:v>
                </c:pt>
                <c:pt idx="72" formatCode="0.0">
                  <c:v>0</c:v>
                </c:pt>
                <c:pt idx="73" formatCode="0.0">
                  <c:v>0</c:v>
                </c:pt>
                <c:pt idx="74" formatCode="0.0">
                  <c:v>0</c:v>
                </c:pt>
                <c:pt idx="75" formatCode="0.0">
                  <c:v>0</c:v>
                </c:pt>
                <c:pt idx="76" formatCode="0.0">
                  <c:v>0</c:v>
                </c:pt>
                <c:pt idx="77" formatCode="0.0">
                  <c:v>0</c:v>
                </c:pt>
                <c:pt idx="78" formatCode="0.0">
                  <c:v>0</c:v>
                </c:pt>
                <c:pt idx="79" formatCode="0.0">
                  <c:v>0</c:v>
                </c:pt>
                <c:pt idx="80" formatCode="0.0">
                  <c:v>0</c:v>
                </c:pt>
                <c:pt idx="81" formatCode="0.0">
                  <c:v>0</c:v>
                </c:pt>
                <c:pt idx="82" formatCode="0.0">
                  <c:v>0</c:v>
                </c:pt>
                <c:pt idx="83" formatCode="0.0">
                  <c:v>0</c:v>
                </c:pt>
                <c:pt idx="84" formatCode="0.0">
                  <c:v>0</c:v>
                </c:pt>
                <c:pt idx="85" formatCode="0.0">
                  <c:v>0</c:v>
                </c:pt>
                <c:pt idx="86" formatCode="0.0">
                  <c:v>0</c:v>
                </c:pt>
                <c:pt idx="87" formatCode="0.0">
                  <c:v>0</c:v>
                </c:pt>
                <c:pt idx="88" formatCode="0.0">
                  <c:v>0</c:v>
                </c:pt>
                <c:pt idx="89" formatCode="0.0">
                  <c:v>0</c:v>
                </c:pt>
                <c:pt idx="90" formatCode="0.0">
                  <c:v>0</c:v>
                </c:pt>
                <c:pt idx="91" formatCode="0.0">
                  <c:v>0</c:v>
                </c:pt>
                <c:pt idx="92" formatCode="0.0">
                  <c:v>0</c:v>
                </c:pt>
                <c:pt idx="93" formatCode="0.0">
                  <c:v>0</c:v>
                </c:pt>
                <c:pt idx="94" formatCode="0.0">
                  <c:v>0.1</c:v>
                </c:pt>
                <c:pt idx="95" formatCode="0.0">
                  <c:v>0.1</c:v>
                </c:pt>
                <c:pt idx="96" formatCode="0.0">
                  <c:v>0.1</c:v>
                </c:pt>
                <c:pt idx="97" formatCode="0.0">
                  <c:v>0.1</c:v>
                </c:pt>
                <c:pt idx="98" formatCode="0.0">
                  <c:v>0.1</c:v>
                </c:pt>
                <c:pt idx="99" formatCode="0.0">
                  <c:v>0.1</c:v>
                </c:pt>
                <c:pt idx="100" formatCode="0.0">
                  <c:v>0.1</c:v>
                </c:pt>
                <c:pt idx="101" formatCode="0.0">
                  <c:v>0.1</c:v>
                </c:pt>
                <c:pt idx="102" formatCode="0.0">
                  <c:v>0.2</c:v>
                </c:pt>
                <c:pt idx="103" formatCode="0.0">
                  <c:v>0.2</c:v>
                </c:pt>
                <c:pt idx="104" formatCode="0.0">
                  <c:v>0.2</c:v>
                </c:pt>
                <c:pt idx="105" formatCode="0.0">
                  <c:v>0.1</c:v>
                </c:pt>
                <c:pt idx="106" formatCode="0.0">
                  <c:v>0.2</c:v>
                </c:pt>
                <c:pt idx="107" formatCode="0.0">
                  <c:v>0.3</c:v>
                </c:pt>
                <c:pt idx="108" formatCode="0.0">
                  <c:v>0.3</c:v>
                </c:pt>
                <c:pt idx="109" formatCode="0.0">
                  <c:v>0.3</c:v>
                </c:pt>
                <c:pt idx="110" formatCode="0.0">
                  <c:v>0.3</c:v>
                </c:pt>
                <c:pt idx="111" formatCode="0.0">
                  <c:v>0.2</c:v>
                </c:pt>
                <c:pt idx="112" formatCode="0.0">
                  <c:v>0.2</c:v>
                </c:pt>
                <c:pt idx="113" formatCode="0.0">
                  <c:v>0.2</c:v>
                </c:pt>
                <c:pt idx="114" formatCode="0.0">
                  <c:v>0.2</c:v>
                </c:pt>
                <c:pt idx="115" formatCode="0.0">
                  <c:v>0.2</c:v>
                </c:pt>
                <c:pt idx="116" formatCode="0.0">
                  <c:v>0.4</c:v>
                </c:pt>
                <c:pt idx="117" formatCode="0.0">
                  <c:v>0.7</c:v>
                </c:pt>
                <c:pt idx="118" formatCode="0.0">
                  <c:v>0.8</c:v>
                </c:pt>
                <c:pt idx="119" formatCode="0.0">
                  <c:v>0.8</c:v>
                </c:pt>
                <c:pt idx="120" formatCode="0.0">
                  <c:v>0.8</c:v>
                </c:pt>
                <c:pt idx="121" formatCode="0.0">
                  <c:v>0.8</c:v>
                </c:pt>
                <c:pt idx="122" formatCode="0.0">
                  <c:v>0.8</c:v>
                </c:pt>
                <c:pt idx="123" formatCode="0.0">
                  <c:v>0.9</c:v>
                </c:pt>
                <c:pt idx="124" formatCode="0.0">
                  <c:v>0.9</c:v>
                </c:pt>
                <c:pt idx="125" formatCode="0.0">
                  <c:v>1</c:v>
                </c:pt>
                <c:pt idx="126" formatCode="0.0">
                  <c:v>1</c:v>
                </c:pt>
                <c:pt idx="127" formatCode="0.0">
                  <c:v>1.2</c:v>
                </c:pt>
                <c:pt idx="128" formatCode="0.0">
                  <c:v>1.3</c:v>
                </c:pt>
                <c:pt idx="129" formatCode="0.0">
                  <c:v>1.3</c:v>
                </c:pt>
                <c:pt idx="130" formatCode="0.0">
                  <c:v>1.2</c:v>
                </c:pt>
                <c:pt idx="131" formatCode="0.0">
                  <c:v>1.2</c:v>
                </c:pt>
                <c:pt idx="132" formatCode="0.0">
                  <c:v>1.3</c:v>
                </c:pt>
                <c:pt idx="133" formatCode="0.0">
                  <c:v>1.3</c:v>
                </c:pt>
                <c:pt idx="134" formatCode="0.0">
                  <c:v>1.4</c:v>
                </c:pt>
                <c:pt idx="135" formatCode="0.0">
                  <c:v>1.3</c:v>
                </c:pt>
                <c:pt idx="136" formatCode="0.0">
                  <c:v>1.4</c:v>
                </c:pt>
                <c:pt idx="137" formatCode="0.0">
                  <c:v>1.4</c:v>
                </c:pt>
                <c:pt idx="138" formatCode="0.0">
                  <c:v>1.6</c:v>
                </c:pt>
                <c:pt idx="139" formatCode="0.0">
                  <c:v>1.7</c:v>
                </c:pt>
                <c:pt idx="140" formatCode="0.0">
                  <c:v>1.8</c:v>
                </c:pt>
                <c:pt idx="141" formatCode="0.0">
                  <c:v>1.9</c:v>
                </c:pt>
                <c:pt idx="142" formatCode="0.0">
                  <c:v>2</c:v>
                </c:pt>
                <c:pt idx="143" formatCode="0.0">
                  <c:v>1.9</c:v>
                </c:pt>
                <c:pt idx="144" formatCode="0.0">
                  <c:v>1.9</c:v>
                </c:pt>
                <c:pt idx="145" formatCode="0.0">
                  <c:v>2</c:v>
                </c:pt>
                <c:pt idx="146" formatCode="0.0">
                  <c:v>2.1</c:v>
                </c:pt>
                <c:pt idx="147" formatCode="0.0">
                  <c:v>2.1</c:v>
                </c:pt>
                <c:pt idx="148" formatCode="0.0">
                  <c:v>2.2000000000000002</c:v>
                </c:pt>
                <c:pt idx="149" formatCode="0.0">
                  <c:v>2.1</c:v>
                </c:pt>
                <c:pt idx="150" formatCode="0.0">
                  <c:v>2.1</c:v>
                </c:pt>
                <c:pt idx="151" formatCode="0.0">
                  <c:v>2.1</c:v>
                </c:pt>
                <c:pt idx="152" formatCode="0.0">
                  <c:v>2.1</c:v>
                </c:pt>
                <c:pt idx="153" formatCode="0.0">
                  <c:v>2.2000000000000002</c:v>
                </c:pt>
                <c:pt idx="154" formatCode="0.0">
                  <c:v>2.2000000000000002</c:v>
                </c:pt>
                <c:pt idx="155" formatCode="0.0">
                  <c:v>2.2000000000000002</c:v>
                </c:pt>
                <c:pt idx="156" formatCode="0.0">
                  <c:v>2.1</c:v>
                </c:pt>
                <c:pt idx="157" formatCode="0.0">
                  <c:v>2.2999999999999998</c:v>
                </c:pt>
                <c:pt idx="158" formatCode="0.0">
                  <c:v>2.2999999999999998</c:v>
                </c:pt>
                <c:pt idx="159" formatCode="0.0">
                  <c:v>2.2999999999999998</c:v>
                </c:pt>
                <c:pt idx="160" formatCode="0.0">
                  <c:v>2.2999999999999998</c:v>
                </c:pt>
                <c:pt idx="161" formatCode="0.0">
                  <c:v>2.4</c:v>
                </c:pt>
                <c:pt idx="162" formatCode="0.0">
                  <c:v>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0E4-40AB-8DA8-CB7F579F5B2C}"/>
            </c:ext>
          </c:extLst>
        </c:ser>
        <c:ser>
          <c:idx val="4"/>
          <c:order val="3"/>
          <c:tx>
            <c:strRef>
              <c:f>'Tab 2. Fig 2'!$F$6</c:f>
              <c:strCache>
                <c:ptCount val="1"/>
                <c:pt idx="0">
                  <c:v>Allt Öl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'Tab 2. Fig 2'!$B$7:$B$169</c:f>
              <c:numCache>
                <c:formatCode>General</c:formatCode>
                <c:ptCount val="163"/>
                <c:pt idx="0">
                  <c:v>1861</c:v>
                </c:pt>
                <c:pt idx="1">
                  <c:v>1863</c:v>
                </c:pt>
                <c:pt idx="2">
                  <c:v>1863</c:v>
                </c:pt>
                <c:pt idx="3">
                  <c:v>1868</c:v>
                </c:pt>
                <c:pt idx="4">
                  <c:v>1868</c:v>
                </c:pt>
                <c:pt idx="5">
                  <c:v>1868</c:v>
                </c:pt>
                <c:pt idx="6">
                  <c:v>1868</c:v>
                </c:pt>
                <c:pt idx="7">
                  <c:v>1868</c:v>
                </c:pt>
                <c:pt idx="8">
                  <c:v>1873</c:v>
                </c:pt>
                <c:pt idx="9">
                  <c:v>1873</c:v>
                </c:pt>
                <c:pt idx="10">
                  <c:v>1873</c:v>
                </c:pt>
                <c:pt idx="11">
                  <c:v>1873</c:v>
                </c:pt>
                <c:pt idx="12">
                  <c:v>1873</c:v>
                </c:pt>
                <c:pt idx="13">
                  <c:v>1878</c:v>
                </c:pt>
                <c:pt idx="14">
                  <c:v>1878</c:v>
                </c:pt>
                <c:pt idx="15">
                  <c:v>1878</c:v>
                </c:pt>
                <c:pt idx="16">
                  <c:v>1878</c:v>
                </c:pt>
                <c:pt idx="17">
                  <c:v>1878</c:v>
                </c:pt>
                <c:pt idx="18">
                  <c:v>1883</c:v>
                </c:pt>
                <c:pt idx="19">
                  <c:v>1883</c:v>
                </c:pt>
                <c:pt idx="20">
                  <c:v>1883</c:v>
                </c:pt>
                <c:pt idx="21">
                  <c:v>1883</c:v>
                </c:pt>
                <c:pt idx="22">
                  <c:v>1883</c:v>
                </c:pt>
                <c:pt idx="23">
                  <c:v>1888</c:v>
                </c:pt>
                <c:pt idx="24">
                  <c:v>1888</c:v>
                </c:pt>
                <c:pt idx="25">
                  <c:v>1888</c:v>
                </c:pt>
                <c:pt idx="26">
                  <c:v>1888</c:v>
                </c:pt>
                <c:pt idx="27">
                  <c:v>1888</c:v>
                </c:pt>
                <c:pt idx="28">
                  <c:v>1893</c:v>
                </c:pt>
                <c:pt idx="29">
                  <c:v>1893</c:v>
                </c:pt>
                <c:pt idx="30">
                  <c:v>1893</c:v>
                </c:pt>
                <c:pt idx="31">
                  <c:v>1893</c:v>
                </c:pt>
                <c:pt idx="32">
                  <c:v>1893</c:v>
                </c:pt>
                <c:pt idx="33">
                  <c:v>1898</c:v>
                </c:pt>
                <c:pt idx="34">
                  <c:v>1898</c:v>
                </c:pt>
                <c:pt idx="35">
                  <c:v>1898</c:v>
                </c:pt>
                <c:pt idx="36">
                  <c:v>1898</c:v>
                </c:pt>
                <c:pt idx="37">
                  <c:v>1898</c:v>
                </c:pt>
                <c:pt idx="38">
                  <c:v>1903</c:v>
                </c:pt>
                <c:pt idx="39">
                  <c:v>1903</c:v>
                </c:pt>
                <c:pt idx="40">
                  <c:v>1903</c:v>
                </c:pt>
                <c:pt idx="41">
                  <c:v>1903</c:v>
                </c:pt>
                <c:pt idx="42">
                  <c:v>1903</c:v>
                </c:pt>
                <c:pt idx="43">
                  <c:v>1908</c:v>
                </c:pt>
                <c:pt idx="44">
                  <c:v>1908</c:v>
                </c:pt>
                <c:pt idx="45">
                  <c:v>1908</c:v>
                </c:pt>
                <c:pt idx="46">
                  <c:v>1908</c:v>
                </c:pt>
                <c:pt idx="47">
                  <c:v>1908</c:v>
                </c:pt>
                <c:pt idx="48">
                  <c:v>1913</c:v>
                </c:pt>
                <c:pt idx="49">
                  <c:v>1913</c:v>
                </c:pt>
                <c:pt idx="50">
                  <c:v>1913</c:v>
                </c:pt>
                <c:pt idx="51">
                  <c:v>1913</c:v>
                </c:pt>
                <c:pt idx="52">
                  <c:v>1913</c:v>
                </c:pt>
                <c:pt idx="53">
                  <c:v>1918</c:v>
                </c:pt>
                <c:pt idx="54">
                  <c:v>1918</c:v>
                </c:pt>
                <c:pt idx="55">
                  <c:v>1918</c:v>
                </c:pt>
                <c:pt idx="56">
                  <c:v>1918</c:v>
                </c:pt>
                <c:pt idx="57">
                  <c:v>1918</c:v>
                </c:pt>
                <c:pt idx="58">
                  <c:v>1923</c:v>
                </c:pt>
                <c:pt idx="59">
                  <c:v>1923</c:v>
                </c:pt>
                <c:pt idx="60">
                  <c:v>1923</c:v>
                </c:pt>
                <c:pt idx="61">
                  <c:v>1923</c:v>
                </c:pt>
                <c:pt idx="62">
                  <c:v>1923</c:v>
                </c:pt>
                <c:pt idx="63">
                  <c:v>1928</c:v>
                </c:pt>
                <c:pt idx="64">
                  <c:v>1928</c:v>
                </c:pt>
                <c:pt idx="65">
                  <c:v>1928</c:v>
                </c:pt>
                <c:pt idx="66">
                  <c:v>1928</c:v>
                </c:pt>
                <c:pt idx="67">
                  <c:v>1928</c:v>
                </c:pt>
                <c:pt idx="68">
                  <c:v>1933</c:v>
                </c:pt>
                <c:pt idx="69">
                  <c:v>1933</c:v>
                </c:pt>
                <c:pt idx="70">
                  <c:v>1933</c:v>
                </c:pt>
                <c:pt idx="71">
                  <c:v>1933</c:v>
                </c:pt>
                <c:pt idx="72">
                  <c:v>1933</c:v>
                </c:pt>
                <c:pt idx="73">
                  <c:v>1938</c:v>
                </c:pt>
                <c:pt idx="74">
                  <c:v>1938</c:v>
                </c:pt>
                <c:pt idx="75">
                  <c:v>1938</c:v>
                </c:pt>
                <c:pt idx="76">
                  <c:v>1938</c:v>
                </c:pt>
                <c:pt idx="77">
                  <c:v>1938</c:v>
                </c:pt>
                <c:pt idx="78">
                  <c:v>1943</c:v>
                </c:pt>
                <c:pt idx="79">
                  <c:v>1943</c:v>
                </c:pt>
                <c:pt idx="80">
                  <c:v>1943</c:v>
                </c:pt>
                <c:pt idx="81">
                  <c:v>1943</c:v>
                </c:pt>
                <c:pt idx="82">
                  <c:v>1943</c:v>
                </c:pt>
                <c:pt idx="83">
                  <c:v>1948</c:v>
                </c:pt>
                <c:pt idx="84">
                  <c:v>1948</c:v>
                </c:pt>
                <c:pt idx="85">
                  <c:v>1948</c:v>
                </c:pt>
                <c:pt idx="86">
                  <c:v>1948</c:v>
                </c:pt>
                <c:pt idx="87">
                  <c:v>1948</c:v>
                </c:pt>
                <c:pt idx="88">
                  <c:v>1953</c:v>
                </c:pt>
                <c:pt idx="89">
                  <c:v>1953</c:v>
                </c:pt>
                <c:pt idx="90">
                  <c:v>1953</c:v>
                </c:pt>
                <c:pt idx="91">
                  <c:v>1953</c:v>
                </c:pt>
                <c:pt idx="92">
                  <c:v>1953</c:v>
                </c:pt>
                <c:pt idx="93">
                  <c:v>1958</c:v>
                </c:pt>
                <c:pt idx="94">
                  <c:v>1958</c:v>
                </c:pt>
                <c:pt idx="95">
                  <c:v>1958</c:v>
                </c:pt>
                <c:pt idx="96">
                  <c:v>1958</c:v>
                </c:pt>
                <c:pt idx="97">
                  <c:v>1958</c:v>
                </c:pt>
                <c:pt idx="98">
                  <c:v>1963</c:v>
                </c:pt>
                <c:pt idx="99">
                  <c:v>1963</c:v>
                </c:pt>
                <c:pt idx="100">
                  <c:v>1963</c:v>
                </c:pt>
                <c:pt idx="101">
                  <c:v>1963</c:v>
                </c:pt>
                <c:pt idx="102">
                  <c:v>1963</c:v>
                </c:pt>
                <c:pt idx="103">
                  <c:v>1968</c:v>
                </c:pt>
                <c:pt idx="104">
                  <c:v>1968</c:v>
                </c:pt>
                <c:pt idx="105">
                  <c:v>1968</c:v>
                </c:pt>
                <c:pt idx="106">
                  <c:v>1968</c:v>
                </c:pt>
                <c:pt idx="107">
                  <c:v>1968</c:v>
                </c:pt>
                <c:pt idx="108">
                  <c:v>1973</c:v>
                </c:pt>
                <c:pt idx="109">
                  <c:v>1973</c:v>
                </c:pt>
                <c:pt idx="110">
                  <c:v>1973</c:v>
                </c:pt>
                <c:pt idx="111">
                  <c:v>1973</c:v>
                </c:pt>
                <c:pt idx="112">
                  <c:v>1973</c:v>
                </c:pt>
                <c:pt idx="113">
                  <c:v>1978</c:v>
                </c:pt>
                <c:pt idx="114">
                  <c:v>1978</c:v>
                </c:pt>
                <c:pt idx="115">
                  <c:v>1978</c:v>
                </c:pt>
                <c:pt idx="116">
                  <c:v>1978</c:v>
                </c:pt>
                <c:pt idx="117">
                  <c:v>1978</c:v>
                </c:pt>
                <c:pt idx="118">
                  <c:v>1983</c:v>
                </c:pt>
                <c:pt idx="119">
                  <c:v>1983</c:v>
                </c:pt>
                <c:pt idx="120">
                  <c:v>1983</c:v>
                </c:pt>
                <c:pt idx="121">
                  <c:v>1983</c:v>
                </c:pt>
                <c:pt idx="122">
                  <c:v>1983</c:v>
                </c:pt>
                <c:pt idx="123">
                  <c:v>1988</c:v>
                </c:pt>
                <c:pt idx="124">
                  <c:v>1988</c:v>
                </c:pt>
                <c:pt idx="125">
                  <c:v>1988</c:v>
                </c:pt>
                <c:pt idx="126">
                  <c:v>1988</c:v>
                </c:pt>
                <c:pt idx="127">
                  <c:v>1988</c:v>
                </c:pt>
                <c:pt idx="128">
                  <c:v>1993</c:v>
                </c:pt>
                <c:pt idx="129">
                  <c:v>1993</c:v>
                </c:pt>
                <c:pt idx="130">
                  <c:v>1993</c:v>
                </c:pt>
                <c:pt idx="131">
                  <c:v>1993</c:v>
                </c:pt>
                <c:pt idx="132">
                  <c:v>1993</c:v>
                </c:pt>
                <c:pt idx="133">
                  <c:v>1998</c:v>
                </c:pt>
                <c:pt idx="134">
                  <c:v>1998</c:v>
                </c:pt>
                <c:pt idx="135">
                  <c:v>1998</c:v>
                </c:pt>
                <c:pt idx="136">
                  <c:v>1998</c:v>
                </c:pt>
                <c:pt idx="137">
                  <c:v>1998</c:v>
                </c:pt>
                <c:pt idx="138">
                  <c:v>2003</c:v>
                </c:pt>
                <c:pt idx="139">
                  <c:v>2003</c:v>
                </c:pt>
                <c:pt idx="140">
                  <c:v>2003</c:v>
                </c:pt>
                <c:pt idx="141">
                  <c:v>2003</c:v>
                </c:pt>
                <c:pt idx="142">
                  <c:v>2003</c:v>
                </c:pt>
                <c:pt idx="143">
                  <c:v>2008</c:v>
                </c:pt>
                <c:pt idx="144">
                  <c:v>2008</c:v>
                </c:pt>
                <c:pt idx="145">
                  <c:v>2008</c:v>
                </c:pt>
                <c:pt idx="146">
                  <c:v>2008</c:v>
                </c:pt>
                <c:pt idx="147">
                  <c:v>2008</c:v>
                </c:pt>
                <c:pt idx="148">
                  <c:v>2013</c:v>
                </c:pt>
                <c:pt idx="149">
                  <c:v>2013</c:v>
                </c:pt>
                <c:pt idx="150">
                  <c:v>2013</c:v>
                </c:pt>
                <c:pt idx="151">
                  <c:v>2013</c:v>
                </c:pt>
                <c:pt idx="152">
                  <c:v>2013</c:v>
                </c:pt>
                <c:pt idx="153">
                  <c:v>2018</c:v>
                </c:pt>
                <c:pt idx="154">
                  <c:v>2018</c:v>
                </c:pt>
                <c:pt idx="155">
                  <c:v>2018</c:v>
                </c:pt>
                <c:pt idx="156">
                  <c:v>2018</c:v>
                </c:pt>
                <c:pt idx="157">
                  <c:v>2018</c:v>
                </c:pt>
                <c:pt idx="158">
                  <c:v>2023</c:v>
                </c:pt>
                <c:pt idx="159">
                  <c:v>2023</c:v>
                </c:pt>
                <c:pt idx="160">
                  <c:v>2023</c:v>
                </c:pt>
                <c:pt idx="161">
                  <c:v>2023</c:v>
                </c:pt>
                <c:pt idx="162">
                  <c:v>2023</c:v>
                </c:pt>
              </c:numCache>
            </c:numRef>
          </c:cat>
          <c:val>
            <c:numRef>
              <c:f>'Tab 2. Fig 2'!$F$7:$F$169</c:f>
              <c:numCache>
                <c:formatCode>0.0</c:formatCode>
                <c:ptCount val="163"/>
                <c:pt idx="0">
                  <c:v>0.4</c:v>
                </c:pt>
                <c:pt idx="1">
                  <c:v>0.7</c:v>
                </c:pt>
                <c:pt idx="2">
                  <c:v>0.8</c:v>
                </c:pt>
                <c:pt idx="3">
                  <c:v>0.8</c:v>
                </c:pt>
                <c:pt idx="4">
                  <c:v>0.7</c:v>
                </c:pt>
                <c:pt idx="5">
                  <c:v>0.7</c:v>
                </c:pt>
                <c:pt idx="6">
                  <c:v>0.6</c:v>
                </c:pt>
                <c:pt idx="7">
                  <c:v>0.6</c:v>
                </c:pt>
                <c:pt idx="8">
                  <c:v>0.6</c:v>
                </c:pt>
                <c:pt idx="9">
                  <c:v>0.7</c:v>
                </c:pt>
                <c:pt idx="10">
                  <c:v>0.7</c:v>
                </c:pt>
                <c:pt idx="11">
                  <c:v>0.9</c:v>
                </c:pt>
                <c:pt idx="12">
                  <c:v>1</c:v>
                </c:pt>
                <c:pt idx="13">
                  <c:v>0.9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1.2</c:v>
                </c:pt>
                <c:pt idx="18">
                  <c:v>1</c:v>
                </c:pt>
                <c:pt idx="19">
                  <c:v>1</c:v>
                </c:pt>
                <c:pt idx="20">
                  <c:v>1.1000000000000001</c:v>
                </c:pt>
                <c:pt idx="21">
                  <c:v>0.9</c:v>
                </c:pt>
                <c:pt idx="22">
                  <c:v>1</c:v>
                </c:pt>
                <c:pt idx="23">
                  <c:v>1.2</c:v>
                </c:pt>
                <c:pt idx="24">
                  <c:v>1.3</c:v>
                </c:pt>
                <c:pt idx="25">
                  <c:v>1.4</c:v>
                </c:pt>
                <c:pt idx="26">
                  <c:v>1.3</c:v>
                </c:pt>
                <c:pt idx="27">
                  <c:v>1.2</c:v>
                </c:pt>
                <c:pt idx="28">
                  <c:v>1.5</c:v>
                </c:pt>
                <c:pt idx="29">
                  <c:v>1.6</c:v>
                </c:pt>
                <c:pt idx="30">
                  <c:v>1.6</c:v>
                </c:pt>
                <c:pt idx="31">
                  <c:v>1.5</c:v>
                </c:pt>
                <c:pt idx="32">
                  <c:v>1.3</c:v>
                </c:pt>
                <c:pt idx="33">
                  <c:v>1.5</c:v>
                </c:pt>
                <c:pt idx="34">
                  <c:v>1.8</c:v>
                </c:pt>
                <c:pt idx="35">
                  <c:v>1.7</c:v>
                </c:pt>
                <c:pt idx="36">
                  <c:v>1.8</c:v>
                </c:pt>
                <c:pt idx="37">
                  <c:v>1.9</c:v>
                </c:pt>
                <c:pt idx="38">
                  <c:v>2</c:v>
                </c:pt>
                <c:pt idx="39">
                  <c:v>1.9</c:v>
                </c:pt>
                <c:pt idx="40">
                  <c:v>1.9</c:v>
                </c:pt>
                <c:pt idx="41">
                  <c:v>1.8</c:v>
                </c:pt>
                <c:pt idx="42">
                  <c:v>1.8</c:v>
                </c:pt>
                <c:pt idx="43">
                  <c:v>1.8</c:v>
                </c:pt>
                <c:pt idx="44">
                  <c:v>1.9</c:v>
                </c:pt>
                <c:pt idx="45">
                  <c:v>1.9</c:v>
                </c:pt>
                <c:pt idx="46">
                  <c:v>1.8</c:v>
                </c:pt>
                <c:pt idx="47">
                  <c:v>1.7</c:v>
                </c:pt>
                <c:pt idx="48">
                  <c:v>1.6</c:v>
                </c:pt>
                <c:pt idx="49">
                  <c:v>1.3</c:v>
                </c:pt>
                <c:pt idx="50">
                  <c:v>1.3</c:v>
                </c:pt>
                <c:pt idx="51">
                  <c:v>1.3</c:v>
                </c:pt>
                <c:pt idx="52">
                  <c:v>1.3</c:v>
                </c:pt>
                <c:pt idx="53">
                  <c:v>1.4</c:v>
                </c:pt>
                <c:pt idx="54">
                  <c:v>1.4</c:v>
                </c:pt>
                <c:pt idx="55">
                  <c:v>1.5</c:v>
                </c:pt>
                <c:pt idx="56">
                  <c:v>1.1000000000000001</c:v>
                </c:pt>
                <c:pt idx="57">
                  <c:v>0.1</c:v>
                </c:pt>
                <c:pt idx="58">
                  <c:v>0.6</c:v>
                </c:pt>
                <c:pt idx="59">
                  <c:v>1.1000000000000001</c:v>
                </c:pt>
                <c:pt idx="60">
                  <c:v>1.1000000000000001</c:v>
                </c:pt>
                <c:pt idx="61">
                  <c:v>0.9</c:v>
                </c:pt>
                <c:pt idx="62">
                  <c:v>1.1000000000000001</c:v>
                </c:pt>
                <c:pt idx="63">
                  <c:v>1.2</c:v>
                </c:pt>
                <c:pt idx="64">
                  <c:v>1.2</c:v>
                </c:pt>
                <c:pt idx="65">
                  <c:v>1.3</c:v>
                </c:pt>
                <c:pt idx="66">
                  <c:v>1.3</c:v>
                </c:pt>
                <c:pt idx="67">
                  <c:v>1.3</c:v>
                </c:pt>
                <c:pt idx="68">
                  <c:v>1.3</c:v>
                </c:pt>
                <c:pt idx="69">
                  <c:v>1.4</c:v>
                </c:pt>
                <c:pt idx="70">
                  <c:v>1.3</c:v>
                </c:pt>
                <c:pt idx="71">
                  <c:v>1.2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1.1000000000000001</c:v>
                </c:pt>
                <c:pt idx="76">
                  <c:v>1.1000000000000001</c:v>
                </c:pt>
                <c:pt idx="77">
                  <c:v>1.2</c:v>
                </c:pt>
                <c:pt idx="78">
                  <c:v>1.3</c:v>
                </c:pt>
                <c:pt idx="79">
                  <c:v>1.2</c:v>
                </c:pt>
                <c:pt idx="80">
                  <c:v>0.8</c:v>
                </c:pt>
                <c:pt idx="81">
                  <c:v>0.7</c:v>
                </c:pt>
                <c:pt idx="82">
                  <c:v>0.8</c:v>
                </c:pt>
                <c:pt idx="83">
                  <c:v>0.7</c:v>
                </c:pt>
                <c:pt idx="84">
                  <c:v>0.8</c:v>
                </c:pt>
                <c:pt idx="85">
                  <c:v>0.9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1.1000000000000001</c:v>
                </c:pt>
                <c:pt idx="90">
                  <c:v>1.1000000000000001</c:v>
                </c:pt>
                <c:pt idx="91">
                  <c:v>1.1000000000000001</c:v>
                </c:pt>
                <c:pt idx="92">
                  <c:v>1.2</c:v>
                </c:pt>
                <c:pt idx="93">
                  <c:v>1.2</c:v>
                </c:pt>
                <c:pt idx="94">
                  <c:v>1.4</c:v>
                </c:pt>
                <c:pt idx="95">
                  <c:v>1.3</c:v>
                </c:pt>
                <c:pt idx="96">
                  <c:v>1.2</c:v>
                </c:pt>
                <c:pt idx="97">
                  <c:v>1.2</c:v>
                </c:pt>
                <c:pt idx="98">
                  <c:v>1.3</c:v>
                </c:pt>
                <c:pt idx="99">
                  <c:v>1.2</c:v>
                </c:pt>
                <c:pt idx="100">
                  <c:v>1.2</c:v>
                </c:pt>
                <c:pt idx="101">
                  <c:v>1.2</c:v>
                </c:pt>
                <c:pt idx="102">
                  <c:v>1.4</c:v>
                </c:pt>
                <c:pt idx="103">
                  <c:v>1.4</c:v>
                </c:pt>
                <c:pt idx="104">
                  <c:v>1.6</c:v>
                </c:pt>
                <c:pt idx="105">
                  <c:v>1.9</c:v>
                </c:pt>
                <c:pt idx="106">
                  <c:v>2.1</c:v>
                </c:pt>
                <c:pt idx="107">
                  <c:v>2.5</c:v>
                </c:pt>
                <c:pt idx="108">
                  <c:v>2.8</c:v>
                </c:pt>
                <c:pt idx="109">
                  <c:v>2.8</c:v>
                </c:pt>
                <c:pt idx="110">
                  <c:v>2.7</c:v>
                </c:pt>
                <c:pt idx="111">
                  <c:v>2.6</c:v>
                </c:pt>
                <c:pt idx="112">
                  <c:v>2.4</c:v>
                </c:pt>
                <c:pt idx="113">
                  <c:v>2.5</c:v>
                </c:pt>
                <c:pt idx="114">
                  <c:v>2.5</c:v>
                </c:pt>
                <c:pt idx="115">
                  <c:v>2.4</c:v>
                </c:pt>
                <c:pt idx="116">
                  <c:v>2</c:v>
                </c:pt>
                <c:pt idx="117">
                  <c:v>1.8</c:v>
                </c:pt>
                <c:pt idx="118">
                  <c:v>1.8</c:v>
                </c:pt>
                <c:pt idx="119">
                  <c:v>1.8</c:v>
                </c:pt>
                <c:pt idx="120">
                  <c:v>1.7</c:v>
                </c:pt>
                <c:pt idx="121">
                  <c:v>1.8</c:v>
                </c:pt>
                <c:pt idx="122">
                  <c:v>1.7</c:v>
                </c:pt>
                <c:pt idx="123">
                  <c:v>1.7</c:v>
                </c:pt>
                <c:pt idx="124">
                  <c:v>1.8</c:v>
                </c:pt>
                <c:pt idx="125">
                  <c:v>2</c:v>
                </c:pt>
                <c:pt idx="126">
                  <c:v>2.1</c:v>
                </c:pt>
                <c:pt idx="127">
                  <c:v>2.2999999999999998</c:v>
                </c:pt>
                <c:pt idx="128">
                  <c:v>2.4</c:v>
                </c:pt>
                <c:pt idx="129">
                  <c:v>2.5</c:v>
                </c:pt>
                <c:pt idx="130">
                  <c:v>2.4</c:v>
                </c:pt>
                <c:pt idx="131">
                  <c:v>2.5</c:v>
                </c:pt>
                <c:pt idx="132">
                  <c:v>2.6</c:v>
                </c:pt>
                <c:pt idx="133">
                  <c:v>2.7</c:v>
                </c:pt>
                <c:pt idx="134">
                  <c:v>2.8</c:v>
                </c:pt>
                <c:pt idx="135">
                  <c:v>2.6</c:v>
                </c:pt>
                <c:pt idx="136">
                  <c:v>2.6</c:v>
                </c:pt>
                <c:pt idx="137">
                  <c:v>2.5</c:v>
                </c:pt>
                <c:pt idx="138">
                  <c:v>2.7</c:v>
                </c:pt>
                <c:pt idx="139">
                  <c:v>2.7</c:v>
                </c:pt>
                <c:pt idx="140">
                  <c:v>2.7</c:v>
                </c:pt>
                <c:pt idx="141">
                  <c:v>2.7</c:v>
                </c:pt>
                <c:pt idx="142">
                  <c:v>2.8</c:v>
                </c:pt>
                <c:pt idx="143">
                  <c:v>2.6</c:v>
                </c:pt>
                <c:pt idx="144">
                  <c:v>2.6</c:v>
                </c:pt>
                <c:pt idx="145">
                  <c:v>2.7</c:v>
                </c:pt>
                <c:pt idx="146">
                  <c:v>2.7</c:v>
                </c:pt>
                <c:pt idx="147">
                  <c:v>2.7</c:v>
                </c:pt>
                <c:pt idx="148">
                  <c:v>2.8</c:v>
                </c:pt>
                <c:pt idx="149">
                  <c:v>2.7</c:v>
                </c:pt>
                <c:pt idx="150">
                  <c:v>2.7</c:v>
                </c:pt>
                <c:pt idx="151">
                  <c:v>2.7</c:v>
                </c:pt>
                <c:pt idx="152">
                  <c:v>2.6</c:v>
                </c:pt>
                <c:pt idx="153">
                  <c:v>2.7</c:v>
                </c:pt>
                <c:pt idx="154">
                  <c:v>2.7</c:v>
                </c:pt>
                <c:pt idx="155">
                  <c:v>2.7</c:v>
                </c:pt>
                <c:pt idx="156">
                  <c:v>2.6</c:v>
                </c:pt>
                <c:pt idx="157">
                  <c:v>2.7</c:v>
                </c:pt>
                <c:pt idx="158">
                  <c:v>2.7</c:v>
                </c:pt>
                <c:pt idx="159">
                  <c:v>2.7</c:v>
                </c:pt>
                <c:pt idx="160">
                  <c:v>2.7</c:v>
                </c:pt>
                <c:pt idx="161">
                  <c:v>2.8</c:v>
                </c:pt>
                <c:pt idx="162">
                  <c:v>2.7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0E4-40AB-8DA8-CB7F579F5B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34040688"/>
        <c:axId val="1634031088"/>
      </c:lineChart>
      <c:catAx>
        <c:axId val="1634040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1634031088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634031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D9D9D9"/>
              </a:solidFill>
              <a:round/>
            </a:ln>
            <a:effectLst/>
          </c:spPr>
        </c:majorGridlines>
        <c:numFmt formatCode="0.0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1634040688"/>
        <c:crosses val="autoZero"/>
        <c:crossBetween val="midCat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58478618755529E-2"/>
          <c:y val="9.4544289958145136E-2"/>
          <c:w val="0.91756857865912766"/>
          <c:h val="0.7164475268080972"/>
        </c:manualLayout>
      </c:layout>
      <c:lineChart>
        <c:grouping val="standard"/>
        <c:varyColors val="0"/>
        <c:ser>
          <c:idx val="1"/>
          <c:order val="0"/>
          <c:tx>
            <c:strRef>
              <c:f>'Tab 3. Fig 3'!$C$6</c:f>
              <c:strCache>
                <c:ptCount val="1"/>
                <c:pt idx="0">
                  <c:v>Allt Öl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'Tab 3. Fig 3'!$B$7:$B$169</c:f>
              <c:numCache>
                <c:formatCode>General</c:formatCode>
                <c:ptCount val="163"/>
                <c:pt idx="0">
                  <c:v>1861</c:v>
                </c:pt>
                <c:pt idx="1">
                  <c:v>1863</c:v>
                </c:pt>
                <c:pt idx="2">
                  <c:v>1863</c:v>
                </c:pt>
                <c:pt idx="3">
                  <c:v>1868</c:v>
                </c:pt>
                <c:pt idx="4">
                  <c:v>1868</c:v>
                </c:pt>
                <c:pt idx="5">
                  <c:v>1868</c:v>
                </c:pt>
                <c:pt idx="6">
                  <c:v>1868</c:v>
                </c:pt>
                <c:pt idx="7">
                  <c:v>1868</c:v>
                </c:pt>
                <c:pt idx="8">
                  <c:v>1873</c:v>
                </c:pt>
                <c:pt idx="9">
                  <c:v>1873</c:v>
                </c:pt>
                <c:pt idx="10">
                  <c:v>1873</c:v>
                </c:pt>
                <c:pt idx="11">
                  <c:v>1873</c:v>
                </c:pt>
                <c:pt idx="12">
                  <c:v>1873</c:v>
                </c:pt>
                <c:pt idx="13">
                  <c:v>1878</c:v>
                </c:pt>
                <c:pt idx="14">
                  <c:v>1878</c:v>
                </c:pt>
                <c:pt idx="15">
                  <c:v>1878</c:v>
                </c:pt>
                <c:pt idx="16">
                  <c:v>1878</c:v>
                </c:pt>
                <c:pt idx="17">
                  <c:v>1878</c:v>
                </c:pt>
                <c:pt idx="18">
                  <c:v>1883</c:v>
                </c:pt>
                <c:pt idx="19">
                  <c:v>1883</c:v>
                </c:pt>
                <c:pt idx="20">
                  <c:v>1883</c:v>
                </c:pt>
                <c:pt idx="21">
                  <c:v>1883</c:v>
                </c:pt>
                <c:pt idx="22">
                  <c:v>1883</c:v>
                </c:pt>
                <c:pt idx="23">
                  <c:v>1888</c:v>
                </c:pt>
                <c:pt idx="24">
                  <c:v>1888</c:v>
                </c:pt>
                <c:pt idx="25">
                  <c:v>1888</c:v>
                </c:pt>
                <c:pt idx="26">
                  <c:v>1888</c:v>
                </c:pt>
                <c:pt idx="27">
                  <c:v>1888</c:v>
                </c:pt>
                <c:pt idx="28">
                  <c:v>1893</c:v>
                </c:pt>
                <c:pt idx="29">
                  <c:v>1893</c:v>
                </c:pt>
                <c:pt idx="30">
                  <c:v>1893</c:v>
                </c:pt>
                <c:pt idx="31">
                  <c:v>1893</c:v>
                </c:pt>
                <c:pt idx="32">
                  <c:v>1893</c:v>
                </c:pt>
                <c:pt idx="33">
                  <c:v>1898</c:v>
                </c:pt>
                <c:pt idx="34">
                  <c:v>1898</c:v>
                </c:pt>
                <c:pt idx="35">
                  <c:v>1898</c:v>
                </c:pt>
                <c:pt idx="36">
                  <c:v>1898</c:v>
                </c:pt>
                <c:pt idx="37">
                  <c:v>1898</c:v>
                </c:pt>
                <c:pt idx="38">
                  <c:v>1903</c:v>
                </c:pt>
                <c:pt idx="39">
                  <c:v>1903</c:v>
                </c:pt>
                <c:pt idx="40">
                  <c:v>1903</c:v>
                </c:pt>
                <c:pt idx="41">
                  <c:v>1903</c:v>
                </c:pt>
                <c:pt idx="42">
                  <c:v>1903</c:v>
                </c:pt>
                <c:pt idx="43">
                  <c:v>1908</c:v>
                </c:pt>
                <c:pt idx="44">
                  <c:v>1908</c:v>
                </c:pt>
                <c:pt idx="45">
                  <c:v>1908</c:v>
                </c:pt>
                <c:pt idx="46">
                  <c:v>1908</c:v>
                </c:pt>
                <c:pt idx="47">
                  <c:v>1908</c:v>
                </c:pt>
                <c:pt idx="48">
                  <c:v>1913</c:v>
                </c:pt>
                <c:pt idx="49">
                  <c:v>1913</c:v>
                </c:pt>
                <c:pt idx="50">
                  <c:v>1913</c:v>
                </c:pt>
                <c:pt idx="51">
                  <c:v>1913</c:v>
                </c:pt>
                <c:pt idx="52">
                  <c:v>1913</c:v>
                </c:pt>
                <c:pt idx="53">
                  <c:v>1918</c:v>
                </c:pt>
                <c:pt idx="54">
                  <c:v>1918</c:v>
                </c:pt>
                <c:pt idx="55">
                  <c:v>1918</c:v>
                </c:pt>
                <c:pt idx="56">
                  <c:v>1918</c:v>
                </c:pt>
                <c:pt idx="57">
                  <c:v>1918</c:v>
                </c:pt>
                <c:pt idx="58">
                  <c:v>1923</c:v>
                </c:pt>
                <c:pt idx="59">
                  <c:v>1923</c:v>
                </c:pt>
                <c:pt idx="60">
                  <c:v>1923</c:v>
                </c:pt>
                <c:pt idx="61">
                  <c:v>1923</c:v>
                </c:pt>
                <c:pt idx="62">
                  <c:v>1923</c:v>
                </c:pt>
                <c:pt idx="63">
                  <c:v>1928</c:v>
                </c:pt>
                <c:pt idx="64">
                  <c:v>1928</c:v>
                </c:pt>
                <c:pt idx="65">
                  <c:v>1928</c:v>
                </c:pt>
                <c:pt idx="66">
                  <c:v>1928</c:v>
                </c:pt>
                <c:pt idx="67">
                  <c:v>1928</c:v>
                </c:pt>
                <c:pt idx="68">
                  <c:v>1933</c:v>
                </c:pt>
                <c:pt idx="69">
                  <c:v>1933</c:v>
                </c:pt>
                <c:pt idx="70">
                  <c:v>1933</c:v>
                </c:pt>
                <c:pt idx="71">
                  <c:v>1933</c:v>
                </c:pt>
                <c:pt idx="72">
                  <c:v>1933</c:v>
                </c:pt>
                <c:pt idx="73">
                  <c:v>1938</c:v>
                </c:pt>
                <c:pt idx="74">
                  <c:v>1938</c:v>
                </c:pt>
                <c:pt idx="75">
                  <c:v>1938</c:v>
                </c:pt>
                <c:pt idx="76">
                  <c:v>1938</c:v>
                </c:pt>
                <c:pt idx="77">
                  <c:v>1938</c:v>
                </c:pt>
                <c:pt idx="78">
                  <c:v>1943</c:v>
                </c:pt>
                <c:pt idx="79">
                  <c:v>1943</c:v>
                </c:pt>
                <c:pt idx="80">
                  <c:v>1943</c:v>
                </c:pt>
                <c:pt idx="81">
                  <c:v>1943</c:v>
                </c:pt>
                <c:pt idx="82">
                  <c:v>1943</c:v>
                </c:pt>
                <c:pt idx="83">
                  <c:v>1948</c:v>
                </c:pt>
                <c:pt idx="84">
                  <c:v>1948</c:v>
                </c:pt>
                <c:pt idx="85">
                  <c:v>1948</c:v>
                </c:pt>
                <c:pt idx="86">
                  <c:v>1948</c:v>
                </c:pt>
                <c:pt idx="87">
                  <c:v>1948</c:v>
                </c:pt>
                <c:pt idx="88">
                  <c:v>1953</c:v>
                </c:pt>
                <c:pt idx="89">
                  <c:v>1953</c:v>
                </c:pt>
                <c:pt idx="90">
                  <c:v>1953</c:v>
                </c:pt>
                <c:pt idx="91">
                  <c:v>1953</c:v>
                </c:pt>
                <c:pt idx="92">
                  <c:v>1953</c:v>
                </c:pt>
                <c:pt idx="93">
                  <c:v>1958</c:v>
                </c:pt>
                <c:pt idx="94">
                  <c:v>1958</c:v>
                </c:pt>
                <c:pt idx="95">
                  <c:v>1958</c:v>
                </c:pt>
                <c:pt idx="96">
                  <c:v>1958</c:v>
                </c:pt>
                <c:pt idx="97">
                  <c:v>1958</c:v>
                </c:pt>
                <c:pt idx="98">
                  <c:v>1963</c:v>
                </c:pt>
                <c:pt idx="99">
                  <c:v>1963</c:v>
                </c:pt>
                <c:pt idx="100">
                  <c:v>1963</c:v>
                </c:pt>
                <c:pt idx="101">
                  <c:v>1963</c:v>
                </c:pt>
                <c:pt idx="102">
                  <c:v>1963</c:v>
                </c:pt>
                <c:pt idx="103">
                  <c:v>1968</c:v>
                </c:pt>
                <c:pt idx="104">
                  <c:v>1968</c:v>
                </c:pt>
                <c:pt idx="105">
                  <c:v>1968</c:v>
                </c:pt>
                <c:pt idx="106">
                  <c:v>1968</c:v>
                </c:pt>
                <c:pt idx="107">
                  <c:v>1968</c:v>
                </c:pt>
                <c:pt idx="108">
                  <c:v>1973</c:v>
                </c:pt>
                <c:pt idx="109">
                  <c:v>1973</c:v>
                </c:pt>
                <c:pt idx="110">
                  <c:v>1973</c:v>
                </c:pt>
                <c:pt idx="111">
                  <c:v>1973</c:v>
                </c:pt>
                <c:pt idx="112">
                  <c:v>1973</c:v>
                </c:pt>
                <c:pt idx="113">
                  <c:v>1978</c:v>
                </c:pt>
                <c:pt idx="114">
                  <c:v>1978</c:v>
                </c:pt>
                <c:pt idx="115">
                  <c:v>1978</c:v>
                </c:pt>
                <c:pt idx="116">
                  <c:v>1978</c:v>
                </c:pt>
                <c:pt idx="117">
                  <c:v>1978</c:v>
                </c:pt>
                <c:pt idx="118">
                  <c:v>1983</c:v>
                </c:pt>
                <c:pt idx="119">
                  <c:v>1983</c:v>
                </c:pt>
                <c:pt idx="120">
                  <c:v>1983</c:v>
                </c:pt>
                <c:pt idx="121">
                  <c:v>1983</c:v>
                </c:pt>
                <c:pt idx="122">
                  <c:v>1983</c:v>
                </c:pt>
                <c:pt idx="123">
                  <c:v>1988</c:v>
                </c:pt>
                <c:pt idx="124">
                  <c:v>1988</c:v>
                </c:pt>
                <c:pt idx="125">
                  <c:v>1988</c:v>
                </c:pt>
                <c:pt idx="126">
                  <c:v>1988</c:v>
                </c:pt>
                <c:pt idx="127">
                  <c:v>1988</c:v>
                </c:pt>
                <c:pt idx="128">
                  <c:v>1993</c:v>
                </c:pt>
                <c:pt idx="129">
                  <c:v>1993</c:v>
                </c:pt>
                <c:pt idx="130">
                  <c:v>1993</c:v>
                </c:pt>
                <c:pt idx="131">
                  <c:v>1993</c:v>
                </c:pt>
                <c:pt idx="132">
                  <c:v>1993</c:v>
                </c:pt>
                <c:pt idx="133">
                  <c:v>1998</c:v>
                </c:pt>
                <c:pt idx="134">
                  <c:v>1998</c:v>
                </c:pt>
                <c:pt idx="135">
                  <c:v>1998</c:v>
                </c:pt>
                <c:pt idx="136">
                  <c:v>1998</c:v>
                </c:pt>
                <c:pt idx="137">
                  <c:v>1998</c:v>
                </c:pt>
                <c:pt idx="138">
                  <c:v>2003</c:v>
                </c:pt>
                <c:pt idx="139">
                  <c:v>2003</c:v>
                </c:pt>
                <c:pt idx="140">
                  <c:v>2003</c:v>
                </c:pt>
                <c:pt idx="141">
                  <c:v>2003</c:v>
                </c:pt>
                <c:pt idx="142">
                  <c:v>2003</c:v>
                </c:pt>
                <c:pt idx="143">
                  <c:v>2008</c:v>
                </c:pt>
                <c:pt idx="144">
                  <c:v>2008</c:v>
                </c:pt>
                <c:pt idx="145">
                  <c:v>2008</c:v>
                </c:pt>
                <c:pt idx="146">
                  <c:v>2008</c:v>
                </c:pt>
                <c:pt idx="147">
                  <c:v>2008</c:v>
                </c:pt>
                <c:pt idx="148">
                  <c:v>2013</c:v>
                </c:pt>
                <c:pt idx="149">
                  <c:v>2013</c:v>
                </c:pt>
                <c:pt idx="150">
                  <c:v>2013</c:v>
                </c:pt>
                <c:pt idx="151">
                  <c:v>2013</c:v>
                </c:pt>
                <c:pt idx="152">
                  <c:v>2013</c:v>
                </c:pt>
                <c:pt idx="153">
                  <c:v>2018</c:v>
                </c:pt>
                <c:pt idx="154">
                  <c:v>2018</c:v>
                </c:pt>
                <c:pt idx="155">
                  <c:v>2018</c:v>
                </c:pt>
                <c:pt idx="156">
                  <c:v>2018</c:v>
                </c:pt>
                <c:pt idx="157">
                  <c:v>2018</c:v>
                </c:pt>
                <c:pt idx="158">
                  <c:v>2023</c:v>
                </c:pt>
                <c:pt idx="159">
                  <c:v>2023</c:v>
                </c:pt>
                <c:pt idx="160">
                  <c:v>2023</c:v>
                </c:pt>
                <c:pt idx="161">
                  <c:v>2023</c:v>
                </c:pt>
                <c:pt idx="162">
                  <c:v>2023</c:v>
                </c:pt>
              </c:numCache>
            </c:numRef>
          </c:cat>
          <c:val>
            <c:numRef>
              <c:f>'Tab 3. Fig 3'!$C$7:$C$169</c:f>
              <c:numCache>
                <c:formatCode>0.0</c:formatCode>
                <c:ptCount val="163"/>
                <c:pt idx="0">
                  <c:v>4.9382716049382722</c:v>
                </c:pt>
                <c:pt idx="1">
                  <c:v>8.3333333333333321</c:v>
                </c:pt>
                <c:pt idx="2">
                  <c:v>8.3333333333333339</c:v>
                </c:pt>
                <c:pt idx="3">
                  <c:v>9.4117647058823533</c:v>
                </c:pt>
                <c:pt idx="4">
                  <c:v>7.5268817204301062</c:v>
                </c:pt>
                <c:pt idx="5">
                  <c:v>8.1395348837209287</c:v>
                </c:pt>
                <c:pt idx="6">
                  <c:v>8.695652173913043</c:v>
                </c:pt>
                <c:pt idx="7">
                  <c:v>10.909090909090908</c:v>
                </c:pt>
                <c:pt idx="8">
                  <c:v>8.5714285714285712</c:v>
                </c:pt>
                <c:pt idx="9">
                  <c:v>8.1395348837209287</c:v>
                </c:pt>
                <c:pt idx="10">
                  <c:v>7.9545454545454533</c:v>
                </c:pt>
                <c:pt idx="11">
                  <c:v>9.67741935483871</c:v>
                </c:pt>
                <c:pt idx="12">
                  <c:v>10</c:v>
                </c:pt>
                <c:pt idx="13">
                  <c:v>7.9646017699115044</c:v>
                </c:pt>
                <c:pt idx="14">
                  <c:v>9.615384615384615</c:v>
                </c:pt>
                <c:pt idx="15">
                  <c:v>9.615384615384615</c:v>
                </c:pt>
                <c:pt idx="16">
                  <c:v>10.989010989010989</c:v>
                </c:pt>
                <c:pt idx="17">
                  <c:v>13.043478260869565</c:v>
                </c:pt>
                <c:pt idx="18">
                  <c:v>13.157894736842104</c:v>
                </c:pt>
                <c:pt idx="19">
                  <c:v>14.084507042253522</c:v>
                </c:pt>
                <c:pt idx="20">
                  <c:v>14.102564102564106</c:v>
                </c:pt>
                <c:pt idx="21">
                  <c:v>12.676056338028168</c:v>
                </c:pt>
                <c:pt idx="22">
                  <c:v>14.492753623188406</c:v>
                </c:pt>
                <c:pt idx="23">
                  <c:v>16</c:v>
                </c:pt>
                <c:pt idx="24">
                  <c:v>16.883116883116884</c:v>
                </c:pt>
                <c:pt idx="25">
                  <c:v>19.17808219178082</c:v>
                </c:pt>
                <c:pt idx="26">
                  <c:v>19.696969696969699</c:v>
                </c:pt>
                <c:pt idx="27">
                  <c:v>17.142857142857142</c:v>
                </c:pt>
                <c:pt idx="28">
                  <c:v>24.193548387096772</c:v>
                </c:pt>
                <c:pt idx="29">
                  <c:v>22.857142857142858</c:v>
                </c:pt>
                <c:pt idx="30">
                  <c:v>23.880597014925371</c:v>
                </c:pt>
                <c:pt idx="31">
                  <c:v>22.058823529411764</c:v>
                </c:pt>
                <c:pt idx="32">
                  <c:v>20.3125</c:v>
                </c:pt>
                <c:pt idx="33">
                  <c:v>22.058823529411764</c:v>
                </c:pt>
                <c:pt idx="34">
                  <c:v>25.352112676056336</c:v>
                </c:pt>
                <c:pt idx="35">
                  <c:v>23.611111111111111</c:v>
                </c:pt>
                <c:pt idx="36">
                  <c:v>24.000000000000004</c:v>
                </c:pt>
                <c:pt idx="37">
                  <c:v>23.75</c:v>
                </c:pt>
                <c:pt idx="38">
                  <c:v>23.809523809523807</c:v>
                </c:pt>
                <c:pt idx="39">
                  <c:v>22.619047619047617</c:v>
                </c:pt>
                <c:pt idx="40">
                  <c:v>22.891566265060238</c:v>
                </c:pt>
                <c:pt idx="41">
                  <c:v>23.684210526315791</c:v>
                </c:pt>
                <c:pt idx="42">
                  <c:v>24.324324324324323</c:v>
                </c:pt>
                <c:pt idx="43">
                  <c:v>25.714285714285719</c:v>
                </c:pt>
                <c:pt idx="44">
                  <c:v>26.388888888888889</c:v>
                </c:pt>
                <c:pt idx="45">
                  <c:v>25.675675675675674</c:v>
                </c:pt>
                <c:pt idx="46">
                  <c:v>24.324324324324323</c:v>
                </c:pt>
                <c:pt idx="47">
                  <c:v>25.373134328358208</c:v>
                </c:pt>
                <c:pt idx="48">
                  <c:v>26.229508196721312</c:v>
                </c:pt>
                <c:pt idx="49">
                  <c:v>20.967741935483872</c:v>
                </c:pt>
                <c:pt idx="50">
                  <c:v>20.634920634920636</c:v>
                </c:pt>
                <c:pt idx="51">
                  <c:v>20.3125</c:v>
                </c:pt>
                <c:pt idx="52">
                  <c:v>20</c:v>
                </c:pt>
                <c:pt idx="53">
                  <c:v>22.58064516129032</c:v>
                </c:pt>
                <c:pt idx="54">
                  <c:v>22.58064516129032</c:v>
                </c:pt>
                <c:pt idx="55">
                  <c:v>27.777777777777775</c:v>
                </c:pt>
                <c:pt idx="56">
                  <c:v>44.000000000000007</c:v>
                </c:pt>
                <c:pt idx="57">
                  <c:v>8.3333333333333339</c:v>
                </c:pt>
                <c:pt idx="58">
                  <c:v>25</c:v>
                </c:pt>
                <c:pt idx="59">
                  <c:v>20</c:v>
                </c:pt>
                <c:pt idx="60">
                  <c:v>23.913043478260875</c:v>
                </c:pt>
                <c:pt idx="61">
                  <c:v>24.324324324324323</c:v>
                </c:pt>
                <c:pt idx="62">
                  <c:v>28.205128205128212</c:v>
                </c:pt>
                <c:pt idx="63">
                  <c:v>28.571428571428569</c:v>
                </c:pt>
                <c:pt idx="64">
                  <c:v>27.27272727272727</c:v>
                </c:pt>
                <c:pt idx="65">
                  <c:v>29.54545454545454</c:v>
                </c:pt>
                <c:pt idx="66">
                  <c:v>28.888888888888893</c:v>
                </c:pt>
                <c:pt idx="67">
                  <c:v>28.888888888888893</c:v>
                </c:pt>
                <c:pt idx="68">
                  <c:v>27.659574468085108</c:v>
                </c:pt>
                <c:pt idx="69">
                  <c:v>29.166666666666668</c:v>
                </c:pt>
                <c:pt idx="70">
                  <c:v>27.083333333333336</c:v>
                </c:pt>
                <c:pt idx="71">
                  <c:v>27.27272727272727</c:v>
                </c:pt>
                <c:pt idx="72">
                  <c:v>27.027027027027025</c:v>
                </c:pt>
                <c:pt idx="73">
                  <c:v>26.315789473684209</c:v>
                </c:pt>
                <c:pt idx="74">
                  <c:v>25.641025641025646</c:v>
                </c:pt>
                <c:pt idx="75">
                  <c:v>28.205128205128212</c:v>
                </c:pt>
                <c:pt idx="76">
                  <c:v>26.829268292682933</c:v>
                </c:pt>
                <c:pt idx="77">
                  <c:v>27.27272727272727</c:v>
                </c:pt>
                <c:pt idx="78">
                  <c:v>29.54545454545454</c:v>
                </c:pt>
                <c:pt idx="79">
                  <c:v>33.333333333333329</c:v>
                </c:pt>
                <c:pt idx="80">
                  <c:v>25</c:v>
                </c:pt>
                <c:pt idx="81">
                  <c:v>21.212121212121211</c:v>
                </c:pt>
                <c:pt idx="82">
                  <c:v>22.857142857142858</c:v>
                </c:pt>
                <c:pt idx="83">
                  <c:v>20</c:v>
                </c:pt>
                <c:pt idx="84">
                  <c:v>21.05263157894737</c:v>
                </c:pt>
                <c:pt idx="85">
                  <c:v>21.951219512195124</c:v>
                </c:pt>
                <c:pt idx="86">
                  <c:v>22.222222222222221</c:v>
                </c:pt>
                <c:pt idx="87">
                  <c:v>21.739130434782609</c:v>
                </c:pt>
                <c:pt idx="88">
                  <c:v>21.739130434782609</c:v>
                </c:pt>
                <c:pt idx="89">
                  <c:v>23.404255319148938</c:v>
                </c:pt>
                <c:pt idx="90">
                  <c:v>23.913043478260875</c:v>
                </c:pt>
                <c:pt idx="91">
                  <c:v>22.916666666666668</c:v>
                </c:pt>
                <c:pt idx="92">
                  <c:v>24</c:v>
                </c:pt>
                <c:pt idx="93">
                  <c:v>24.489795918367342</c:v>
                </c:pt>
                <c:pt idx="94">
                  <c:v>25.925925925925924</c:v>
                </c:pt>
                <c:pt idx="95">
                  <c:v>22.413793103448278</c:v>
                </c:pt>
                <c:pt idx="96">
                  <c:v>22.641509433962266</c:v>
                </c:pt>
                <c:pt idx="97">
                  <c:v>24.489795918367342</c:v>
                </c:pt>
                <c:pt idx="98">
                  <c:v>26.530612244897959</c:v>
                </c:pt>
                <c:pt idx="99">
                  <c:v>25</c:v>
                </c:pt>
                <c:pt idx="100">
                  <c:v>23.52941176470588</c:v>
                </c:pt>
                <c:pt idx="101">
                  <c:v>23.52941176470588</c:v>
                </c:pt>
                <c:pt idx="102">
                  <c:v>27.450980392156865</c:v>
                </c:pt>
                <c:pt idx="103">
                  <c:v>25.925925925925924</c:v>
                </c:pt>
                <c:pt idx="104">
                  <c:v>28.07017543859649</c:v>
                </c:pt>
                <c:pt idx="105">
                  <c:v>31.666666666666664</c:v>
                </c:pt>
                <c:pt idx="106">
                  <c:v>33.333333333333336</c:v>
                </c:pt>
                <c:pt idx="107">
                  <c:v>37.878787878787875</c:v>
                </c:pt>
                <c:pt idx="108">
                  <c:v>40</c:v>
                </c:pt>
                <c:pt idx="109">
                  <c:v>38.888888888888886</c:v>
                </c:pt>
                <c:pt idx="110">
                  <c:v>38.571428571428577</c:v>
                </c:pt>
                <c:pt idx="111">
                  <c:v>35.616438356164387</c:v>
                </c:pt>
                <c:pt idx="112">
                  <c:v>34.285714285714285</c:v>
                </c:pt>
                <c:pt idx="113">
                  <c:v>33.783783783783782</c:v>
                </c:pt>
                <c:pt idx="114">
                  <c:v>32.894736842105267</c:v>
                </c:pt>
                <c:pt idx="115">
                  <c:v>31.168831168831169</c:v>
                </c:pt>
                <c:pt idx="116">
                  <c:v>27.397260273972602</c:v>
                </c:pt>
                <c:pt idx="117">
                  <c:v>25.714285714285719</c:v>
                </c:pt>
                <c:pt idx="118">
                  <c:v>25.352112676056336</c:v>
                </c:pt>
                <c:pt idx="119">
                  <c:v>26.865671641791046</c:v>
                </c:pt>
                <c:pt idx="120">
                  <c:v>26.984126984126984</c:v>
                </c:pt>
                <c:pt idx="121">
                  <c:v>28.125</c:v>
                </c:pt>
                <c:pt idx="122">
                  <c:v>27.868852459016395</c:v>
                </c:pt>
                <c:pt idx="123">
                  <c:v>28.333333333333332</c:v>
                </c:pt>
                <c:pt idx="124">
                  <c:v>29.508196721311482</c:v>
                </c:pt>
                <c:pt idx="125">
                  <c:v>31.746031746031743</c:v>
                </c:pt>
                <c:pt idx="126">
                  <c:v>33.870967741935488</c:v>
                </c:pt>
                <c:pt idx="127">
                  <c:v>35.937499999999993</c:v>
                </c:pt>
                <c:pt idx="128">
                  <c:v>36.92307692307692</c:v>
                </c:pt>
                <c:pt idx="129">
                  <c:v>39.0625</c:v>
                </c:pt>
                <c:pt idx="130">
                  <c:v>38.095238095238095</c:v>
                </c:pt>
                <c:pt idx="131">
                  <c:v>39.682539682539684</c:v>
                </c:pt>
                <c:pt idx="132">
                  <c:v>41.935483870967744</c:v>
                </c:pt>
                <c:pt idx="133">
                  <c:v>42.857142857142861</c:v>
                </c:pt>
                <c:pt idx="134">
                  <c:v>45.161290322580641</c:v>
                </c:pt>
                <c:pt idx="135">
                  <c:v>43.333333333333336</c:v>
                </c:pt>
                <c:pt idx="136">
                  <c:v>44.067796610169488</c:v>
                </c:pt>
                <c:pt idx="137">
                  <c:v>43.103448275862071</c:v>
                </c:pt>
                <c:pt idx="138">
                  <c:v>44.262295081967217</c:v>
                </c:pt>
                <c:pt idx="139">
                  <c:v>43.548387096774192</c:v>
                </c:pt>
                <c:pt idx="140">
                  <c:v>41.53846153846154</c:v>
                </c:pt>
                <c:pt idx="141">
                  <c:v>39.130434782608695</c:v>
                </c:pt>
                <c:pt idx="142">
                  <c:v>40.579710144927532</c:v>
                </c:pt>
                <c:pt idx="143">
                  <c:v>40</c:v>
                </c:pt>
                <c:pt idx="144">
                  <c:v>39.393939393939398</c:v>
                </c:pt>
                <c:pt idx="145">
                  <c:v>39.130434782608695</c:v>
                </c:pt>
                <c:pt idx="146">
                  <c:v>39.130434782608695</c:v>
                </c:pt>
                <c:pt idx="147">
                  <c:v>38.571428571428577</c:v>
                </c:pt>
                <c:pt idx="148">
                  <c:v>38.356164383561641</c:v>
                </c:pt>
                <c:pt idx="149">
                  <c:v>36.986301369863014</c:v>
                </c:pt>
                <c:pt idx="150">
                  <c:v>36.986301369863014</c:v>
                </c:pt>
                <c:pt idx="151">
                  <c:v>36.986301369863014</c:v>
                </c:pt>
                <c:pt idx="152">
                  <c:v>35.616438356164387</c:v>
                </c:pt>
                <c:pt idx="153">
                  <c:v>37.5</c:v>
                </c:pt>
                <c:pt idx="154">
                  <c:v>38.028169014084511</c:v>
                </c:pt>
                <c:pt idx="155">
                  <c:v>37.5</c:v>
                </c:pt>
                <c:pt idx="156">
                  <c:v>36.619718309859159</c:v>
                </c:pt>
                <c:pt idx="157">
                  <c:v>37.5</c:v>
                </c:pt>
                <c:pt idx="158">
                  <c:v>38.028169014084511</c:v>
                </c:pt>
                <c:pt idx="159">
                  <c:v>36.486486486486484</c:v>
                </c:pt>
                <c:pt idx="160">
                  <c:v>35.526315789473692</c:v>
                </c:pt>
                <c:pt idx="161">
                  <c:v>36.799999999999997</c:v>
                </c:pt>
                <c:pt idx="162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FEF-4EA4-8EDA-0AEFC10BA63F}"/>
            </c:ext>
          </c:extLst>
        </c:ser>
        <c:ser>
          <c:idx val="2"/>
          <c:order val="1"/>
          <c:tx>
            <c:strRef>
              <c:f>'Tab 3. Fig 3'!$D$6</c:f>
              <c:strCache>
                <c:ptCount val="1"/>
                <c:pt idx="0">
                  <c:v>Vin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'Tab 3. Fig 3'!$B$7:$B$169</c:f>
              <c:numCache>
                <c:formatCode>General</c:formatCode>
                <c:ptCount val="163"/>
                <c:pt idx="0">
                  <c:v>1861</c:v>
                </c:pt>
                <c:pt idx="1">
                  <c:v>1863</c:v>
                </c:pt>
                <c:pt idx="2">
                  <c:v>1863</c:v>
                </c:pt>
                <c:pt idx="3">
                  <c:v>1868</c:v>
                </c:pt>
                <c:pt idx="4">
                  <c:v>1868</c:v>
                </c:pt>
                <c:pt idx="5">
                  <c:v>1868</c:v>
                </c:pt>
                <c:pt idx="6">
                  <c:v>1868</c:v>
                </c:pt>
                <c:pt idx="7">
                  <c:v>1868</c:v>
                </c:pt>
                <c:pt idx="8">
                  <c:v>1873</c:v>
                </c:pt>
                <c:pt idx="9">
                  <c:v>1873</c:v>
                </c:pt>
                <c:pt idx="10">
                  <c:v>1873</c:v>
                </c:pt>
                <c:pt idx="11">
                  <c:v>1873</c:v>
                </c:pt>
                <c:pt idx="12">
                  <c:v>1873</c:v>
                </c:pt>
                <c:pt idx="13">
                  <c:v>1878</c:v>
                </c:pt>
                <c:pt idx="14">
                  <c:v>1878</c:v>
                </c:pt>
                <c:pt idx="15">
                  <c:v>1878</c:v>
                </c:pt>
                <c:pt idx="16">
                  <c:v>1878</c:v>
                </c:pt>
                <c:pt idx="17">
                  <c:v>1878</c:v>
                </c:pt>
                <c:pt idx="18">
                  <c:v>1883</c:v>
                </c:pt>
                <c:pt idx="19">
                  <c:v>1883</c:v>
                </c:pt>
                <c:pt idx="20">
                  <c:v>1883</c:v>
                </c:pt>
                <c:pt idx="21">
                  <c:v>1883</c:v>
                </c:pt>
                <c:pt idx="22">
                  <c:v>1883</c:v>
                </c:pt>
                <c:pt idx="23">
                  <c:v>1888</c:v>
                </c:pt>
                <c:pt idx="24">
                  <c:v>1888</c:v>
                </c:pt>
                <c:pt idx="25">
                  <c:v>1888</c:v>
                </c:pt>
                <c:pt idx="26">
                  <c:v>1888</c:v>
                </c:pt>
                <c:pt idx="27">
                  <c:v>1888</c:v>
                </c:pt>
                <c:pt idx="28">
                  <c:v>1893</c:v>
                </c:pt>
                <c:pt idx="29">
                  <c:v>1893</c:v>
                </c:pt>
                <c:pt idx="30">
                  <c:v>1893</c:v>
                </c:pt>
                <c:pt idx="31">
                  <c:v>1893</c:v>
                </c:pt>
                <c:pt idx="32">
                  <c:v>1893</c:v>
                </c:pt>
                <c:pt idx="33">
                  <c:v>1898</c:v>
                </c:pt>
                <c:pt idx="34">
                  <c:v>1898</c:v>
                </c:pt>
                <c:pt idx="35">
                  <c:v>1898</c:v>
                </c:pt>
                <c:pt idx="36">
                  <c:v>1898</c:v>
                </c:pt>
                <c:pt idx="37">
                  <c:v>1898</c:v>
                </c:pt>
                <c:pt idx="38">
                  <c:v>1903</c:v>
                </c:pt>
                <c:pt idx="39">
                  <c:v>1903</c:v>
                </c:pt>
                <c:pt idx="40">
                  <c:v>1903</c:v>
                </c:pt>
                <c:pt idx="41">
                  <c:v>1903</c:v>
                </c:pt>
                <c:pt idx="42">
                  <c:v>1903</c:v>
                </c:pt>
                <c:pt idx="43">
                  <c:v>1908</c:v>
                </c:pt>
                <c:pt idx="44">
                  <c:v>1908</c:v>
                </c:pt>
                <c:pt idx="45">
                  <c:v>1908</c:v>
                </c:pt>
                <c:pt idx="46">
                  <c:v>1908</c:v>
                </c:pt>
                <c:pt idx="47">
                  <c:v>1908</c:v>
                </c:pt>
                <c:pt idx="48">
                  <c:v>1913</c:v>
                </c:pt>
                <c:pt idx="49">
                  <c:v>1913</c:v>
                </c:pt>
                <c:pt idx="50">
                  <c:v>1913</c:v>
                </c:pt>
                <c:pt idx="51">
                  <c:v>1913</c:v>
                </c:pt>
                <c:pt idx="52">
                  <c:v>1913</c:v>
                </c:pt>
                <c:pt idx="53">
                  <c:v>1918</c:v>
                </c:pt>
                <c:pt idx="54">
                  <c:v>1918</c:v>
                </c:pt>
                <c:pt idx="55">
                  <c:v>1918</c:v>
                </c:pt>
                <c:pt idx="56">
                  <c:v>1918</c:v>
                </c:pt>
                <c:pt idx="57">
                  <c:v>1918</c:v>
                </c:pt>
                <c:pt idx="58">
                  <c:v>1923</c:v>
                </c:pt>
                <c:pt idx="59">
                  <c:v>1923</c:v>
                </c:pt>
                <c:pt idx="60">
                  <c:v>1923</c:v>
                </c:pt>
                <c:pt idx="61">
                  <c:v>1923</c:v>
                </c:pt>
                <c:pt idx="62">
                  <c:v>1923</c:v>
                </c:pt>
                <c:pt idx="63">
                  <c:v>1928</c:v>
                </c:pt>
                <c:pt idx="64">
                  <c:v>1928</c:v>
                </c:pt>
                <c:pt idx="65">
                  <c:v>1928</c:v>
                </c:pt>
                <c:pt idx="66">
                  <c:v>1928</c:v>
                </c:pt>
                <c:pt idx="67">
                  <c:v>1928</c:v>
                </c:pt>
                <c:pt idx="68">
                  <c:v>1933</c:v>
                </c:pt>
                <c:pt idx="69">
                  <c:v>1933</c:v>
                </c:pt>
                <c:pt idx="70">
                  <c:v>1933</c:v>
                </c:pt>
                <c:pt idx="71">
                  <c:v>1933</c:v>
                </c:pt>
                <c:pt idx="72">
                  <c:v>1933</c:v>
                </c:pt>
                <c:pt idx="73">
                  <c:v>1938</c:v>
                </c:pt>
                <c:pt idx="74">
                  <c:v>1938</c:v>
                </c:pt>
                <c:pt idx="75">
                  <c:v>1938</c:v>
                </c:pt>
                <c:pt idx="76">
                  <c:v>1938</c:v>
                </c:pt>
                <c:pt idx="77">
                  <c:v>1938</c:v>
                </c:pt>
                <c:pt idx="78">
                  <c:v>1943</c:v>
                </c:pt>
                <c:pt idx="79">
                  <c:v>1943</c:v>
                </c:pt>
                <c:pt idx="80">
                  <c:v>1943</c:v>
                </c:pt>
                <c:pt idx="81">
                  <c:v>1943</c:v>
                </c:pt>
                <c:pt idx="82">
                  <c:v>1943</c:v>
                </c:pt>
                <c:pt idx="83">
                  <c:v>1948</c:v>
                </c:pt>
                <c:pt idx="84">
                  <c:v>1948</c:v>
                </c:pt>
                <c:pt idx="85">
                  <c:v>1948</c:v>
                </c:pt>
                <c:pt idx="86">
                  <c:v>1948</c:v>
                </c:pt>
                <c:pt idx="87">
                  <c:v>1948</c:v>
                </c:pt>
                <c:pt idx="88">
                  <c:v>1953</c:v>
                </c:pt>
                <c:pt idx="89">
                  <c:v>1953</c:v>
                </c:pt>
                <c:pt idx="90">
                  <c:v>1953</c:v>
                </c:pt>
                <c:pt idx="91">
                  <c:v>1953</c:v>
                </c:pt>
                <c:pt idx="92">
                  <c:v>1953</c:v>
                </c:pt>
                <c:pt idx="93">
                  <c:v>1958</c:v>
                </c:pt>
                <c:pt idx="94">
                  <c:v>1958</c:v>
                </c:pt>
                <c:pt idx="95">
                  <c:v>1958</c:v>
                </c:pt>
                <c:pt idx="96">
                  <c:v>1958</c:v>
                </c:pt>
                <c:pt idx="97">
                  <c:v>1958</c:v>
                </c:pt>
                <c:pt idx="98">
                  <c:v>1963</c:v>
                </c:pt>
                <c:pt idx="99">
                  <c:v>1963</c:v>
                </c:pt>
                <c:pt idx="100">
                  <c:v>1963</c:v>
                </c:pt>
                <c:pt idx="101">
                  <c:v>1963</c:v>
                </c:pt>
                <c:pt idx="102">
                  <c:v>1963</c:v>
                </c:pt>
                <c:pt idx="103">
                  <c:v>1968</c:v>
                </c:pt>
                <c:pt idx="104">
                  <c:v>1968</c:v>
                </c:pt>
                <c:pt idx="105">
                  <c:v>1968</c:v>
                </c:pt>
                <c:pt idx="106">
                  <c:v>1968</c:v>
                </c:pt>
                <c:pt idx="107">
                  <c:v>1968</c:v>
                </c:pt>
                <c:pt idx="108">
                  <c:v>1973</c:v>
                </c:pt>
                <c:pt idx="109">
                  <c:v>1973</c:v>
                </c:pt>
                <c:pt idx="110">
                  <c:v>1973</c:v>
                </c:pt>
                <c:pt idx="111">
                  <c:v>1973</c:v>
                </c:pt>
                <c:pt idx="112">
                  <c:v>1973</c:v>
                </c:pt>
                <c:pt idx="113">
                  <c:v>1978</c:v>
                </c:pt>
                <c:pt idx="114">
                  <c:v>1978</c:v>
                </c:pt>
                <c:pt idx="115">
                  <c:v>1978</c:v>
                </c:pt>
                <c:pt idx="116">
                  <c:v>1978</c:v>
                </c:pt>
                <c:pt idx="117">
                  <c:v>1978</c:v>
                </c:pt>
                <c:pt idx="118">
                  <c:v>1983</c:v>
                </c:pt>
                <c:pt idx="119">
                  <c:v>1983</c:v>
                </c:pt>
                <c:pt idx="120">
                  <c:v>1983</c:v>
                </c:pt>
                <c:pt idx="121">
                  <c:v>1983</c:v>
                </c:pt>
                <c:pt idx="122">
                  <c:v>1983</c:v>
                </c:pt>
                <c:pt idx="123">
                  <c:v>1988</c:v>
                </c:pt>
                <c:pt idx="124">
                  <c:v>1988</c:v>
                </c:pt>
                <c:pt idx="125">
                  <c:v>1988</c:v>
                </c:pt>
                <c:pt idx="126">
                  <c:v>1988</c:v>
                </c:pt>
                <c:pt idx="127">
                  <c:v>1988</c:v>
                </c:pt>
                <c:pt idx="128">
                  <c:v>1993</c:v>
                </c:pt>
                <c:pt idx="129">
                  <c:v>1993</c:v>
                </c:pt>
                <c:pt idx="130">
                  <c:v>1993</c:v>
                </c:pt>
                <c:pt idx="131">
                  <c:v>1993</c:v>
                </c:pt>
                <c:pt idx="132">
                  <c:v>1993</c:v>
                </c:pt>
                <c:pt idx="133">
                  <c:v>1998</c:v>
                </c:pt>
                <c:pt idx="134">
                  <c:v>1998</c:v>
                </c:pt>
                <c:pt idx="135">
                  <c:v>1998</c:v>
                </c:pt>
                <c:pt idx="136">
                  <c:v>1998</c:v>
                </c:pt>
                <c:pt idx="137">
                  <c:v>1998</c:v>
                </c:pt>
                <c:pt idx="138">
                  <c:v>2003</c:v>
                </c:pt>
                <c:pt idx="139">
                  <c:v>2003</c:v>
                </c:pt>
                <c:pt idx="140">
                  <c:v>2003</c:v>
                </c:pt>
                <c:pt idx="141">
                  <c:v>2003</c:v>
                </c:pt>
                <c:pt idx="142">
                  <c:v>2003</c:v>
                </c:pt>
                <c:pt idx="143">
                  <c:v>2008</c:v>
                </c:pt>
                <c:pt idx="144">
                  <c:v>2008</c:v>
                </c:pt>
                <c:pt idx="145">
                  <c:v>2008</c:v>
                </c:pt>
                <c:pt idx="146">
                  <c:v>2008</c:v>
                </c:pt>
                <c:pt idx="147">
                  <c:v>2008</c:v>
                </c:pt>
                <c:pt idx="148">
                  <c:v>2013</c:v>
                </c:pt>
                <c:pt idx="149">
                  <c:v>2013</c:v>
                </c:pt>
                <c:pt idx="150">
                  <c:v>2013</c:v>
                </c:pt>
                <c:pt idx="151">
                  <c:v>2013</c:v>
                </c:pt>
                <c:pt idx="152">
                  <c:v>2013</c:v>
                </c:pt>
                <c:pt idx="153">
                  <c:v>2018</c:v>
                </c:pt>
                <c:pt idx="154">
                  <c:v>2018</c:v>
                </c:pt>
                <c:pt idx="155">
                  <c:v>2018</c:v>
                </c:pt>
                <c:pt idx="156">
                  <c:v>2018</c:v>
                </c:pt>
                <c:pt idx="157">
                  <c:v>2018</c:v>
                </c:pt>
                <c:pt idx="158">
                  <c:v>2023</c:v>
                </c:pt>
                <c:pt idx="159">
                  <c:v>2023</c:v>
                </c:pt>
                <c:pt idx="160">
                  <c:v>2023</c:v>
                </c:pt>
                <c:pt idx="161">
                  <c:v>2023</c:v>
                </c:pt>
                <c:pt idx="162">
                  <c:v>2023</c:v>
                </c:pt>
              </c:numCache>
            </c:numRef>
          </c:cat>
          <c:val>
            <c:numRef>
              <c:f>'Tab 3. Fig 3'!$D$7:$D$169</c:f>
              <c:numCache>
                <c:formatCode>0.0</c:formatCode>
                <c:ptCount val="163"/>
                <c:pt idx="0">
                  <c:v>1.2345679012345681</c:v>
                </c:pt>
                <c:pt idx="1">
                  <c:v>1.1904761904761905</c:v>
                </c:pt>
                <c:pt idx="2">
                  <c:v>1.0416666666666667</c:v>
                </c:pt>
                <c:pt idx="3">
                  <c:v>1.1764705882352942</c:v>
                </c:pt>
                <c:pt idx="4">
                  <c:v>1.075268817204301</c:v>
                </c:pt>
                <c:pt idx="5">
                  <c:v>1.1627906976744187</c:v>
                </c:pt>
                <c:pt idx="6">
                  <c:v>1.4492753623188406</c:v>
                </c:pt>
                <c:pt idx="7">
                  <c:v>1.8181818181818183</c:v>
                </c:pt>
                <c:pt idx="8">
                  <c:v>1.4285714285714286</c:v>
                </c:pt>
                <c:pt idx="9">
                  <c:v>1.1627906976744187</c:v>
                </c:pt>
                <c:pt idx="10">
                  <c:v>1.1363636363636365</c:v>
                </c:pt>
                <c:pt idx="11">
                  <c:v>1.075268817204301</c:v>
                </c:pt>
                <c:pt idx="12">
                  <c:v>2</c:v>
                </c:pt>
                <c:pt idx="13">
                  <c:v>1.7699115044247788</c:v>
                </c:pt>
                <c:pt idx="14">
                  <c:v>1.9230769230769231</c:v>
                </c:pt>
                <c:pt idx="15">
                  <c:v>0.96153846153846156</c:v>
                </c:pt>
                <c:pt idx="16">
                  <c:v>1.098901098901099</c:v>
                </c:pt>
                <c:pt idx="17">
                  <c:v>1.0869565217391306</c:v>
                </c:pt>
                <c:pt idx="18">
                  <c:v>1.3157894736842106</c:v>
                </c:pt>
                <c:pt idx="19">
                  <c:v>1.4084507042253522</c:v>
                </c:pt>
                <c:pt idx="20">
                  <c:v>1.2820512820512822</c:v>
                </c:pt>
                <c:pt idx="21">
                  <c:v>2.8169014084507045</c:v>
                </c:pt>
                <c:pt idx="22">
                  <c:v>1.4492753623188406</c:v>
                </c:pt>
                <c:pt idx="23">
                  <c:v>1.3333333333333335</c:v>
                </c:pt>
                <c:pt idx="24">
                  <c:v>1.2987012987012987</c:v>
                </c:pt>
                <c:pt idx="25">
                  <c:v>1.3698630136986303</c:v>
                </c:pt>
                <c:pt idx="26">
                  <c:v>1.5151515151515154</c:v>
                </c:pt>
                <c:pt idx="27">
                  <c:v>1.4285714285714286</c:v>
                </c:pt>
                <c:pt idx="28">
                  <c:v>1.6129032258064515</c:v>
                </c:pt>
                <c:pt idx="29">
                  <c:v>1.4285714285714286</c:v>
                </c:pt>
                <c:pt idx="30">
                  <c:v>2.9850746268656714</c:v>
                </c:pt>
                <c:pt idx="31">
                  <c:v>2.9411764705882355</c:v>
                </c:pt>
                <c:pt idx="32">
                  <c:v>0</c:v>
                </c:pt>
                <c:pt idx="33">
                  <c:v>1.4705882352941178</c:v>
                </c:pt>
                <c:pt idx="34">
                  <c:v>1.4084507042253522</c:v>
                </c:pt>
                <c:pt idx="35">
                  <c:v>1.3888888888888891</c:v>
                </c:pt>
                <c:pt idx="36">
                  <c:v>1.3333333333333335</c:v>
                </c:pt>
                <c:pt idx="37">
                  <c:v>1.25</c:v>
                </c:pt>
                <c:pt idx="38">
                  <c:v>1.1904761904761905</c:v>
                </c:pt>
                <c:pt idx="39">
                  <c:v>1.1904761904761905</c:v>
                </c:pt>
                <c:pt idx="40">
                  <c:v>1.2048192771084336</c:v>
                </c:pt>
                <c:pt idx="41">
                  <c:v>1.3157894736842106</c:v>
                </c:pt>
                <c:pt idx="42">
                  <c:v>1.3513513513513513</c:v>
                </c:pt>
                <c:pt idx="43">
                  <c:v>1.4285714285714286</c:v>
                </c:pt>
                <c:pt idx="44">
                  <c:v>1.3888888888888891</c:v>
                </c:pt>
                <c:pt idx="45">
                  <c:v>1.3513513513513513</c:v>
                </c:pt>
                <c:pt idx="46">
                  <c:v>1.3513513513513513</c:v>
                </c:pt>
                <c:pt idx="47">
                  <c:v>1.4925373134328357</c:v>
                </c:pt>
                <c:pt idx="48">
                  <c:v>1.639344262295082</c:v>
                </c:pt>
                <c:pt idx="49">
                  <c:v>1.6129032258064515</c:v>
                </c:pt>
                <c:pt idx="50">
                  <c:v>1.5873015873015877</c:v>
                </c:pt>
                <c:pt idx="51">
                  <c:v>1.5625</c:v>
                </c:pt>
                <c:pt idx="52">
                  <c:v>1.5384615384615385</c:v>
                </c:pt>
                <c:pt idx="53">
                  <c:v>1.6129032258064515</c:v>
                </c:pt>
                <c:pt idx="54">
                  <c:v>1.6129032258064515</c:v>
                </c:pt>
                <c:pt idx="55">
                  <c:v>3.7037037037037033</c:v>
                </c:pt>
                <c:pt idx="56">
                  <c:v>8</c:v>
                </c:pt>
                <c:pt idx="57">
                  <c:v>16.666666666666668</c:v>
                </c:pt>
                <c:pt idx="58">
                  <c:v>8.3333333333333339</c:v>
                </c:pt>
                <c:pt idx="59">
                  <c:v>3.6363636363636367</c:v>
                </c:pt>
                <c:pt idx="60">
                  <c:v>2.1739130434782612</c:v>
                </c:pt>
                <c:pt idx="61">
                  <c:v>2.7027027027027026</c:v>
                </c:pt>
                <c:pt idx="62">
                  <c:v>2.5641025641025643</c:v>
                </c:pt>
                <c:pt idx="63">
                  <c:v>2.3809523809523809</c:v>
                </c:pt>
                <c:pt idx="64">
                  <c:v>2.2727272727272729</c:v>
                </c:pt>
                <c:pt idx="65">
                  <c:v>4.5454545454545459</c:v>
                </c:pt>
                <c:pt idx="66">
                  <c:v>4.4444444444444446</c:v>
                </c:pt>
                <c:pt idx="67">
                  <c:v>4.4444444444444446</c:v>
                </c:pt>
                <c:pt idx="68">
                  <c:v>4.2553191489361701</c:v>
                </c:pt>
                <c:pt idx="69">
                  <c:v>4.166666666666667</c:v>
                </c:pt>
                <c:pt idx="70">
                  <c:v>4.166666666666667</c:v>
                </c:pt>
                <c:pt idx="71">
                  <c:v>4.5454545454545459</c:v>
                </c:pt>
                <c:pt idx="72">
                  <c:v>2.7027027027027026</c:v>
                </c:pt>
                <c:pt idx="73">
                  <c:v>5.2631578947368425</c:v>
                </c:pt>
                <c:pt idx="74">
                  <c:v>5.1282051282051286</c:v>
                </c:pt>
                <c:pt idx="75">
                  <c:v>5.1282051282051286</c:v>
                </c:pt>
                <c:pt idx="76">
                  <c:v>4.8780487804878057</c:v>
                </c:pt>
                <c:pt idx="77">
                  <c:v>4.5454545454545459</c:v>
                </c:pt>
                <c:pt idx="78">
                  <c:v>4.5454545454545459</c:v>
                </c:pt>
                <c:pt idx="79">
                  <c:v>2.7777777777777781</c:v>
                </c:pt>
                <c:pt idx="80">
                  <c:v>3.125</c:v>
                </c:pt>
                <c:pt idx="81">
                  <c:v>3.0303030303030307</c:v>
                </c:pt>
                <c:pt idx="82">
                  <c:v>5.7142857142857144</c:v>
                </c:pt>
                <c:pt idx="83">
                  <c:v>5.7142857142857144</c:v>
                </c:pt>
                <c:pt idx="84">
                  <c:v>5.2631578947368425</c:v>
                </c:pt>
                <c:pt idx="85">
                  <c:v>7.3170731707317085</c:v>
                </c:pt>
                <c:pt idx="86">
                  <c:v>6.666666666666667</c:v>
                </c:pt>
                <c:pt idx="87">
                  <c:v>6.5217391304347823</c:v>
                </c:pt>
                <c:pt idx="88">
                  <c:v>4.3478260869565224</c:v>
                </c:pt>
                <c:pt idx="89">
                  <c:v>4.2553191489361701</c:v>
                </c:pt>
                <c:pt idx="90">
                  <c:v>6.5217391304347823</c:v>
                </c:pt>
                <c:pt idx="91">
                  <c:v>6.25</c:v>
                </c:pt>
                <c:pt idx="92">
                  <c:v>8</c:v>
                </c:pt>
                <c:pt idx="93">
                  <c:v>8.1632653061224492</c:v>
                </c:pt>
                <c:pt idx="94">
                  <c:v>7.4074074074074066</c:v>
                </c:pt>
                <c:pt idx="95">
                  <c:v>6.8965517241379306</c:v>
                </c:pt>
                <c:pt idx="96">
                  <c:v>9.433962264150944</c:v>
                </c:pt>
                <c:pt idx="97">
                  <c:v>10.204081632653059</c:v>
                </c:pt>
                <c:pt idx="98">
                  <c:v>12.244897959183671</c:v>
                </c:pt>
                <c:pt idx="99">
                  <c:v>12.5</c:v>
                </c:pt>
                <c:pt idx="100">
                  <c:v>13.725490196078432</c:v>
                </c:pt>
                <c:pt idx="101">
                  <c:v>13.725490196078432</c:v>
                </c:pt>
                <c:pt idx="102">
                  <c:v>13.725490196078432</c:v>
                </c:pt>
                <c:pt idx="103">
                  <c:v>12.962962962962962</c:v>
                </c:pt>
                <c:pt idx="104">
                  <c:v>14.035087719298245</c:v>
                </c:pt>
                <c:pt idx="105">
                  <c:v>13.333333333333334</c:v>
                </c:pt>
                <c:pt idx="106">
                  <c:v>14.285714285714288</c:v>
                </c:pt>
                <c:pt idx="107">
                  <c:v>13.636363636363638</c:v>
                </c:pt>
                <c:pt idx="108">
                  <c:v>14.285714285714285</c:v>
                </c:pt>
                <c:pt idx="109">
                  <c:v>15.277777777777779</c:v>
                </c:pt>
                <c:pt idx="110">
                  <c:v>15.714285714285717</c:v>
                </c:pt>
                <c:pt idx="111">
                  <c:v>17.808219178082194</c:v>
                </c:pt>
                <c:pt idx="112">
                  <c:v>17.142857142857142</c:v>
                </c:pt>
                <c:pt idx="113">
                  <c:v>17.567567567567568</c:v>
                </c:pt>
                <c:pt idx="114">
                  <c:v>18.421052631578945</c:v>
                </c:pt>
                <c:pt idx="115">
                  <c:v>18.18181818181818</c:v>
                </c:pt>
                <c:pt idx="116">
                  <c:v>20.547945205479454</c:v>
                </c:pt>
                <c:pt idx="117">
                  <c:v>21.428571428571427</c:v>
                </c:pt>
                <c:pt idx="118">
                  <c:v>21.126760563380284</c:v>
                </c:pt>
                <c:pt idx="119">
                  <c:v>22.388059701492537</c:v>
                </c:pt>
                <c:pt idx="120">
                  <c:v>23.80952380952381</c:v>
                </c:pt>
                <c:pt idx="121">
                  <c:v>25</c:v>
                </c:pt>
                <c:pt idx="122">
                  <c:v>26.229508196721312</c:v>
                </c:pt>
                <c:pt idx="123">
                  <c:v>28.333333333333332</c:v>
                </c:pt>
                <c:pt idx="124">
                  <c:v>27.868852459016395</c:v>
                </c:pt>
                <c:pt idx="125">
                  <c:v>28.571428571428577</c:v>
                </c:pt>
                <c:pt idx="126">
                  <c:v>29.032258064516132</c:v>
                </c:pt>
                <c:pt idx="127">
                  <c:v>28.125</c:v>
                </c:pt>
                <c:pt idx="128">
                  <c:v>29.230769230769226</c:v>
                </c:pt>
                <c:pt idx="129">
                  <c:v>28.125</c:v>
                </c:pt>
                <c:pt idx="130">
                  <c:v>28.571428571428577</c:v>
                </c:pt>
                <c:pt idx="131">
                  <c:v>28.571428571428577</c:v>
                </c:pt>
                <c:pt idx="132">
                  <c:v>29.032258064516132</c:v>
                </c:pt>
                <c:pt idx="133">
                  <c:v>30.158730158730158</c:v>
                </c:pt>
                <c:pt idx="134">
                  <c:v>29.032258064516132</c:v>
                </c:pt>
                <c:pt idx="135">
                  <c:v>31.666666666666664</c:v>
                </c:pt>
                <c:pt idx="136">
                  <c:v>33.898305084745758</c:v>
                </c:pt>
                <c:pt idx="137">
                  <c:v>34.482758620689658</c:v>
                </c:pt>
                <c:pt idx="138">
                  <c:v>34.426229508196727</c:v>
                </c:pt>
                <c:pt idx="139">
                  <c:v>35.483870967741936</c:v>
                </c:pt>
                <c:pt idx="140">
                  <c:v>36.92307692307692</c:v>
                </c:pt>
                <c:pt idx="141">
                  <c:v>40.579710144927532</c:v>
                </c:pt>
                <c:pt idx="142">
                  <c:v>40.579710144927532</c:v>
                </c:pt>
                <c:pt idx="143">
                  <c:v>43.076923076923073</c:v>
                </c:pt>
                <c:pt idx="144">
                  <c:v>43.939393939393938</c:v>
                </c:pt>
                <c:pt idx="145">
                  <c:v>43.478260869565219</c:v>
                </c:pt>
                <c:pt idx="146">
                  <c:v>44.927536231884055</c:v>
                </c:pt>
                <c:pt idx="147">
                  <c:v>45.714285714285715</c:v>
                </c:pt>
                <c:pt idx="148">
                  <c:v>46.575342465753423</c:v>
                </c:pt>
                <c:pt idx="149">
                  <c:v>47.945205479452056</c:v>
                </c:pt>
                <c:pt idx="150">
                  <c:v>49.31506849315069</c:v>
                </c:pt>
                <c:pt idx="151">
                  <c:v>49.31506849315069</c:v>
                </c:pt>
                <c:pt idx="152">
                  <c:v>49.31506849315069</c:v>
                </c:pt>
                <c:pt idx="153">
                  <c:v>50</c:v>
                </c:pt>
                <c:pt idx="154">
                  <c:v>49.295774647887328</c:v>
                </c:pt>
                <c:pt idx="155">
                  <c:v>48.611111111111107</c:v>
                </c:pt>
                <c:pt idx="156">
                  <c:v>49.295774647887328</c:v>
                </c:pt>
                <c:pt idx="157">
                  <c:v>48.611111111111107</c:v>
                </c:pt>
                <c:pt idx="158">
                  <c:v>49.295774647887328</c:v>
                </c:pt>
                <c:pt idx="159">
                  <c:v>48.648648648648646</c:v>
                </c:pt>
                <c:pt idx="160">
                  <c:v>47.368421052631582</c:v>
                </c:pt>
                <c:pt idx="161">
                  <c:v>47.4</c:v>
                </c:pt>
                <c:pt idx="162">
                  <c:v>47.9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FEF-4EA4-8EDA-0AEFC10BA63F}"/>
            </c:ext>
          </c:extLst>
        </c:ser>
        <c:ser>
          <c:idx val="3"/>
          <c:order val="2"/>
          <c:tx>
            <c:strRef>
              <c:f>'Tab 3. Fig 3'!$E$6</c:f>
              <c:strCache>
                <c:ptCount val="1"/>
                <c:pt idx="0">
                  <c:v>Sprit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'Tab 3. Fig 3'!$B$7:$B$169</c:f>
              <c:numCache>
                <c:formatCode>General</c:formatCode>
                <c:ptCount val="163"/>
                <c:pt idx="0">
                  <c:v>1861</c:v>
                </c:pt>
                <c:pt idx="1">
                  <c:v>1863</c:v>
                </c:pt>
                <c:pt idx="2">
                  <c:v>1863</c:v>
                </c:pt>
                <c:pt idx="3">
                  <c:v>1868</c:v>
                </c:pt>
                <c:pt idx="4">
                  <c:v>1868</c:v>
                </c:pt>
                <c:pt idx="5">
                  <c:v>1868</c:v>
                </c:pt>
                <c:pt idx="6">
                  <c:v>1868</c:v>
                </c:pt>
                <c:pt idx="7">
                  <c:v>1868</c:v>
                </c:pt>
                <c:pt idx="8">
                  <c:v>1873</c:v>
                </c:pt>
                <c:pt idx="9">
                  <c:v>1873</c:v>
                </c:pt>
                <c:pt idx="10">
                  <c:v>1873</c:v>
                </c:pt>
                <c:pt idx="11">
                  <c:v>1873</c:v>
                </c:pt>
                <c:pt idx="12">
                  <c:v>1873</c:v>
                </c:pt>
                <c:pt idx="13">
                  <c:v>1878</c:v>
                </c:pt>
                <c:pt idx="14">
                  <c:v>1878</c:v>
                </c:pt>
                <c:pt idx="15">
                  <c:v>1878</c:v>
                </c:pt>
                <c:pt idx="16">
                  <c:v>1878</c:v>
                </c:pt>
                <c:pt idx="17">
                  <c:v>1878</c:v>
                </c:pt>
                <c:pt idx="18">
                  <c:v>1883</c:v>
                </c:pt>
                <c:pt idx="19">
                  <c:v>1883</c:v>
                </c:pt>
                <c:pt idx="20">
                  <c:v>1883</c:v>
                </c:pt>
                <c:pt idx="21">
                  <c:v>1883</c:v>
                </c:pt>
                <c:pt idx="22">
                  <c:v>1883</c:v>
                </c:pt>
                <c:pt idx="23">
                  <c:v>1888</c:v>
                </c:pt>
                <c:pt idx="24">
                  <c:v>1888</c:v>
                </c:pt>
                <c:pt idx="25">
                  <c:v>1888</c:v>
                </c:pt>
                <c:pt idx="26">
                  <c:v>1888</c:v>
                </c:pt>
                <c:pt idx="27">
                  <c:v>1888</c:v>
                </c:pt>
                <c:pt idx="28">
                  <c:v>1893</c:v>
                </c:pt>
                <c:pt idx="29">
                  <c:v>1893</c:v>
                </c:pt>
                <c:pt idx="30">
                  <c:v>1893</c:v>
                </c:pt>
                <c:pt idx="31">
                  <c:v>1893</c:v>
                </c:pt>
                <c:pt idx="32">
                  <c:v>1893</c:v>
                </c:pt>
                <c:pt idx="33">
                  <c:v>1898</c:v>
                </c:pt>
                <c:pt idx="34">
                  <c:v>1898</c:v>
                </c:pt>
                <c:pt idx="35">
                  <c:v>1898</c:v>
                </c:pt>
                <c:pt idx="36">
                  <c:v>1898</c:v>
                </c:pt>
                <c:pt idx="37">
                  <c:v>1898</c:v>
                </c:pt>
                <c:pt idx="38">
                  <c:v>1903</c:v>
                </c:pt>
                <c:pt idx="39">
                  <c:v>1903</c:v>
                </c:pt>
                <c:pt idx="40">
                  <c:v>1903</c:v>
                </c:pt>
                <c:pt idx="41">
                  <c:v>1903</c:v>
                </c:pt>
                <c:pt idx="42">
                  <c:v>1903</c:v>
                </c:pt>
                <c:pt idx="43">
                  <c:v>1908</c:v>
                </c:pt>
                <c:pt idx="44">
                  <c:v>1908</c:v>
                </c:pt>
                <c:pt idx="45">
                  <c:v>1908</c:v>
                </c:pt>
                <c:pt idx="46">
                  <c:v>1908</c:v>
                </c:pt>
                <c:pt idx="47">
                  <c:v>1908</c:v>
                </c:pt>
                <c:pt idx="48">
                  <c:v>1913</c:v>
                </c:pt>
                <c:pt idx="49">
                  <c:v>1913</c:v>
                </c:pt>
                <c:pt idx="50">
                  <c:v>1913</c:v>
                </c:pt>
                <c:pt idx="51">
                  <c:v>1913</c:v>
                </c:pt>
                <c:pt idx="52">
                  <c:v>1913</c:v>
                </c:pt>
                <c:pt idx="53">
                  <c:v>1918</c:v>
                </c:pt>
                <c:pt idx="54">
                  <c:v>1918</c:v>
                </c:pt>
                <c:pt idx="55">
                  <c:v>1918</c:v>
                </c:pt>
                <c:pt idx="56">
                  <c:v>1918</c:v>
                </c:pt>
                <c:pt idx="57">
                  <c:v>1918</c:v>
                </c:pt>
                <c:pt idx="58">
                  <c:v>1923</c:v>
                </c:pt>
                <c:pt idx="59">
                  <c:v>1923</c:v>
                </c:pt>
                <c:pt idx="60">
                  <c:v>1923</c:v>
                </c:pt>
                <c:pt idx="61">
                  <c:v>1923</c:v>
                </c:pt>
                <c:pt idx="62">
                  <c:v>1923</c:v>
                </c:pt>
                <c:pt idx="63">
                  <c:v>1928</c:v>
                </c:pt>
                <c:pt idx="64">
                  <c:v>1928</c:v>
                </c:pt>
                <c:pt idx="65">
                  <c:v>1928</c:v>
                </c:pt>
                <c:pt idx="66">
                  <c:v>1928</c:v>
                </c:pt>
                <c:pt idx="67">
                  <c:v>1928</c:v>
                </c:pt>
                <c:pt idx="68">
                  <c:v>1933</c:v>
                </c:pt>
                <c:pt idx="69">
                  <c:v>1933</c:v>
                </c:pt>
                <c:pt idx="70">
                  <c:v>1933</c:v>
                </c:pt>
                <c:pt idx="71">
                  <c:v>1933</c:v>
                </c:pt>
                <c:pt idx="72">
                  <c:v>1933</c:v>
                </c:pt>
                <c:pt idx="73">
                  <c:v>1938</c:v>
                </c:pt>
                <c:pt idx="74">
                  <c:v>1938</c:v>
                </c:pt>
                <c:pt idx="75">
                  <c:v>1938</c:v>
                </c:pt>
                <c:pt idx="76">
                  <c:v>1938</c:v>
                </c:pt>
                <c:pt idx="77">
                  <c:v>1938</c:v>
                </c:pt>
                <c:pt idx="78">
                  <c:v>1943</c:v>
                </c:pt>
                <c:pt idx="79">
                  <c:v>1943</c:v>
                </c:pt>
                <c:pt idx="80">
                  <c:v>1943</c:v>
                </c:pt>
                <c:pt idx="81">
                  <c:v>1943</c:v>
                </c:pt>
                <c:pt idx="82">
                  <c:v>1943</c:v>
                </c:pt>
                <c:pt idx="83">
                  <c:v>1948</c:v>
                </c:pt>
                <c:pt idx="84">
                  <c:v>1948</c:v>
                </c:pt>
                <c:pt idx="85">
                  <c:v>1948</c:v>
                </c:pt>
                <c:pt idx="86">
                  <c:v>1948</c:v>
                </c:pt>
                <c:pt idx="87">
                  <c:v>1948</c:v>
                </c:pt>
                <c:pt idx="88">
                  <c:v>1953</c:v>
                </c:pt>
                <c:pt idx="89">
                  <c:v>1953</c:v>
                </c:pt>
                <c:pt idx="90">
                  <c:v>1953</c:v>
                </c:pt>
                <c:pt idx="91">
                  <c:v>1953</c:v>
                </c:pt>
                <c:pt idx="92">
                  <c:v>1953</c:v>
                </c:pt>
                <c:pt idx="93">
                  <c:v>1958</c:v>
                </c:pt>
                <c:pt idx="94">
                  <c:v>1958</c:v>
                </c:pt>
                <c:pt idx="95">
                  <c:v>1958</c:v>
                </c:pt>
                <c:pt idx="96">
                  <c:v>1958</c:v>
                </c:pt>
                <c:pt idx="97">
                  <c:v>1958</c:v>
                </c:pt>
                <c:pt idx="98">
                  <c:v>1963</c:v>
                </c:pt>
                <c:pt idx="99">
                  <c:v>1963</c:v>
                </c:pt>
                <c:pt idx="100">
                  <c:v>1963</c:v>
                </c:pt>
                <c:pt idx="101">
                  <c:v>1963</c:v>
                </c:pt>
                <c:pt idx="102">
                  <c:v>1963</c:v>
                </c:pt>
                <c:pt idx="103">
                  <c:v>1968</c:v>
                </c:pt>
                <c:pt idx="104">
                  <c:v>1968</c:v>
                </c:pt>
                <c:pt idx="105">
                  <c:v>1968</c:v>
                </c:pt>
                <c:pt idx="106">
                  <c:v>1968</c:v>
                </c:pt>
                <c:pt idx="107">
                  <c:v>1968</c:v>
                </c:pt>
                <c:pt idx="108">
                  <c:v>1973</c:v>
                </c:pt>
                <c:pt idx="109">
                  <c:v>1973</c:v>
                </c:pt>
                <c:pt idx="110">
                  <c:v>1973</c:v>
                </c:pt>
                <c:pt idx="111">
                  <c:v>1973</c:v>
                </c:pt>
                <c:pt idx="112">
                  <c:v>1973</c:v>
                </c:pt>
                <c:pt idx="113">
                  <c:v>1978</c:v>
                </c:pt>
                <c:pt idx="114">
                  <c:v>1978</c:v>
                </c:pt>
                <c:pt idx="115">
                  <c:v>1978</c:v>
                </c:pt>
                <c:pt idx="116">
                  <c:v>1978</c:v>
                </c:pt>
                <c:pt idx="117">
                  <c:v>1978</c:v>
                </c:pt>
                <c:pt idx="118">
                  <c:v>1983</c:v>
                </c:pt>
                <c:pt idx="119">
                  <c:v>1983</c:v>
                </c:pt>
                <c:pt idx="120">
                  <c:v>1983</c:v>
                </c:pt>
                <c:pt idx="121">
                  <c:v>1983</c:v>
                </c:pt>
                <c:pt idx="122">
                  <c:v>1983</c:v>
                </c:pt>
                <c:pt idx="123">
                  <c:v>1988</c:v>
                </c:pt>
                <c:pt idx="124">
                  <c:v>1988</c:v>
                </c:pt>
                <c:pt idx="125">
                  <c:v>1988</c:v>
                </c:pt>
                <c:pt idx="126">
                  <c:v>1988</c:v>
                </c:pt>
                <c:pt idx="127">
                  <c:v>1988</c:v>
                </c:pt>
                <c:pt idx="128">
                  <c:v>1993</c:v>
                </c:pt>
                <c:pt idx="129">
                  <c:v>1993</c:v>
                </c:pt>
                <c:pt idx="130">
                  <c:v>1993</c:v>
                </c:pt>
                <c:pt idx="131">
                  <c:v>1993</c:v>
                </c:pt>
                <c:pt idx="132">
                  <c:v>1993</c:v>
                </c:pt>
                <c:pt idx="133">
                  <c:v>1998</c:v>
                </c:pt>
                <c:pt idx="134">
                  <c:v>1998</c:v>
                </c:pt>
                <c:pt idx="135">
                  <c:v>1998</c:v>
                </c:pt>
                <c:pt idx="136">
                  <c:v>1998</c:v>
                </c:pt>
                <c:pt idx="137">
                  <c:v>1998</c:v>
                </c:pt>
                <c:pt idx="138">
                  <c:v>2003</c:v>
                </c:pt>
                <c:pt idx="139">
                  <c:v>2003</c:v>
                </c:pt>
                <c:pt idx="140">
                  <c:v>2003</c:v>
                </c:pt>
                <c:pt idx="141">
                  <c:v>2003</c:v>
                </c:pt>
                <c:pt idx="142">
                  <c:v>2003</c:v>
                </c:pt>
                <c:pt idx="143">
                  <c:v>2008</c:v>
                </c:pt>
                <c:pt idx="144">
                  <c:v>2008</c:v>
                </c:pt>
                <c:pt idx="145">
                  <c:v>2008</c:v>
                </c:pt>
                <c:pt idx="146">
                  <c:v>2008</c:v>
                </c:pt>
                <c:pt idx="147">
                  <c:v>2008</c:v>
                </c:pt>
                <c:pt idx="148">
                  <c:v>2013</c:v>
                </c:pt>
                <c:pt idx="149">
                  <c:v>2013</c:v>
                </c:pt>
                <c:pt idx="150">
                  <c:v>2013</c:v>
                </c:pt>
                <c:pt idx="151">
                  <c:v>2013</c:v>
                </c:pt>
                <c:pt idx="152">
                  <c:v>2013</c:v>
                </c:pt>
                <c:pt idx="153">
                  <c:v>2018</c:v>
                </c:pt>
                <c:pt idx="154">
                  <c:v>2018</c:v>
                </c:pt>
                <c:pt idx="155">
                  <c:v>2018</c:v>
                </c:pt>
                <c:pt idx="156">
                  <c:v>2018</c:v>
                </c:pt>
                <c:pt idx="157">
                  <c:v>2018</c:v>
                </c:pt>
                <c:pt idx="158">
                  <c:v>2023</c:v>
                </c:pt>
                <c:pt idx="159">
                  <c:v>2023</c:v>
                </c:pt>
                <c:pt idx="160">
                  <c:v>2023</c:v>
                </c:pt>
                <c:pt idx="161">
                  <c:v>2023</c:v>
                </c:pt>
                <c:pt idx="162">
                  <c:v>2023</c:v>
                </c:pt>
              </c:numCache>
            </c:numRef>
          </c:cat>
          <c:val>
            <c:numRef>
              <c:f>'Tab 3. Fig 3'!$E$7:$E$169</c:f>
              <c:numCache>
                <c:formatCode>0.0</c:formatCode>
                <c:ptCount val="163"/>
                <c:pt idx="0">
                  <c:v>93.827160493827151</c:v>
                </c:pt>
                <c:pt idx="1">
                  <c:v>90.476190476190467</c:v>
                </c:pt>
                <c:pt idx="2">
                  <c:v>90.625</c:v>
                </c:pt>
                <c:pt idx="3">
                  <c:v>90.588235294117652</c:v>
                </c:pt>
                <c:pt idx="4">
                  <c:v>91.397849462365585</c:v>
                </c:pt>
                <c:pt idx="5">
                  <c:v>90.697674418604663</c:v>
                </c:pt>
                <c:pt idx="6">
                  <c:v>89.85507246376811</c:v>
                </c:pt>
                <c:pt idx="7">
                  <c:v>89.090909090909093</c:v>
                </c:pt>
                <c:pt idx="8">
                  <c:v>90</c:v>
                </c:pt>
                <c:pt idx="9">
                  <c:v>90.697674418604663</c:v>
                </c:pt>
                <c:pt idx="10">
                  <c:v>89.772727272727266</c:v>
                </c:pt>
                <c:pt idx="11">
                  <c:v>88.172043010752674</c:v>
                </c:pt>
                <c:pt idx="12">
                  <c:v>89</c:v>
                </c:pt>
                <c:pt idx="13">
                  <c:v>90.265486725663706</c:v>
                </c:pt>
                <c:pt idx="14">
                  <c:v>89.423076923076934</c:v>
                </c:pt>
                <c:pt idx="15">
                  <c:v>89.423076923076934</c:v>
                </c:pt>
                <c:pt idx="16">
                  <c:v>86.813186813186817</c:v>
                </c:pt>
                <c:pt idx="17">
                  <c:v>84.782608695652186</c:v>
                </c:pt>
                <c:pt idx="18">
                  <c:v>85.526315789473685</c:v>
                </c:pt>
                <c:pt idx="19">
                  <c:v>85.91549295774648</c:v>
                </c:pt>
                <c:pt idx="20">
                  <c:v>84.615384615384613</c:v>
                </c:pt>
                <c:pt idx="21">
                  <c:v>84.507042253521135</c:v>
                </c:pt>
                <c:pt idx="22">
                  <c:v>84.05797101449275</c:v>
                </c:pt>
                <c:pt idx="23">
                  <c:v>81.333333333333329</c:v>
                </c:pt>
                <c:pt idx="24">
                  <c:v>81.818181818181813</c:v>
                </c:pt>
                <c:pt idx="25">
                  <c:v>80.821917808219183</c:v>
                </c:pt>
                <c:pt idx="26">
                  <c:v>80.303030303030312</c:v>
                </c:pt>
                <c:pt idx="27">
                  <c:v>80</c:v>
                </c:pt>
                <c:pt idx="28">
                  <c:v>75.806451612903231</c:v>
                </c:pt>
                <c:pt idx="29">
                  <c:v>75.714285714285708</c:v>
                </c:pt>
                <c:pt idx="30">
                  <c:v>74.626865671641781</c:v>
                </c:pt>
                <c:pt idx="31">
                  <c:v>73.529411764705884</c:v>
                </c:pt>
                <c:pt idx="32">
                  <c:v>79.687499999999986</c:v>
                </c:pt>
                <c:pt idx="33">
                  <c:v>76.47058823529413</c:v>
                </c:pt>
                <c:pt idx="34">
                  <c:v>73.239436619718319</c:v>
                </c:pt>
                <c:pt idx="35">
                  <c:v>75</c:v>
                </c:pt>
                <c:pt idx="36">
                  <c:v>74.666666666666657</c:v>
                </c:pt>
                <c:pt idx="37">
                  <c:v>75</c:v>
                </c:pt>
                <c:pt idx="38">
                  <c:v>75</c:v>
                </c:pt>
                <c:pt idx="39">
                  <c:v>76.19047619047619</c:v>
                </c:pt>
                <c:pt idx="40">
                  <c:v>77.108433734939752</c:v>
                </c:pt>
                <c:pt idx="41">
                  <c:v>76.31578947368422</c:v>
                </c:pt>
                <c:pt idx="42">
                  <c:v>74.324324324324323</c:v>
                </c:pt>
                <c:pt idx="43">
                  <c:v>74.285714285714292</c:v>
                </c:pt>
                <c:pt idx="44">
                  <c:v>72.222222222222214</c:v>
                </c:pt>
                <c:pt idx="45">
                  <c:v>72.972972972972968</c:v>
                </c:pt>
                <c:pt idx="46">
                  <c:v>72.972972972972968</c:v>
                </c:pt>
                <c:pt idx="47">
                  <c:v>73.134328358208961</c:v>
                </c:pt>
                <c:pt idx="48">
                  <c:v>72.131147540983619</c:v>
                </c:pt>
                <c:pt idx="49">
                  <c:v>77.41935483870968</c:v>
                </c:pt>
                <c:pt idx="50">
                  <c:v>77.777777777777786</c:v>
                </c:pt>
                <c:pt idx="51">
                  <c:v>78.125</c:v>
                </c:pt>
                <c:pt idx="52">
                  <c:v>76.923076923076934</c:v>
                </c:pt>
                <c:pt idx="53">
                  <c:v>77.41935483870968</c:v>
                </c:pt>
                <c:pt idx="54">
                  <c:v>75.806451612903231</c:v>
                </c:pt>
                <c:pt idx="55">
                  <c:v>68.518518518518505</c:v>
                </c:pt>
                <c:pt idx="56">
                  <c:v>48</c:v>
                </c:pt>
                <c:pt idx="57">
                  <c:v>75</c:v>
                </c:pt>
                <c:pt idx="58">
                  <c:v>66.666666666666671</c:v>
                </c:pt>
                <c:pt idx="59">
                  <c:v>76.363636363636374</c:v>
                </c:pt>
                <c:pt idx="60">
                  <c:v>73.913043478260875</c:v>
                </c:pt>
                <c:pt idx="61">
                  <c:v>72.972972972972968</c:v>
                </c:pt>
                <c:pt idx="62">
                  <c:v>69.230769230769241</c:v>
                </c:pt>
                <c:pt idx="63">
                  <c:v>69.047619047619051</c:v>
                </c:pt>
                <c:pt idx="64">
                  <c:v>68.181818181818173</c:v>
                </c:pt>
                <c:pt idx="65">
                  <c:v>68.181818181818173</c:v>
                </c:pt>
                <c:pt idx="66">
                  <c:v>66.666666666666657</c:v>
                </c:pt>
                <c:pt idx="67">
                  <c:v>68.888888888888886</c:v>
                </c:pt>
                <c:pt idx="68">
                  <c:v>68.085106382978722</c:v>
                </c:pt>
                <c:pt idx="69">
                  <c:v>66.666666666666671</c:v>
                </c:pt>
                <c:pt idx="70">
                  <c:v>68.75</c:v>
                </c:pt>
                <c:pt idx="71">
                  <c:v>68.181818181818173</c:v>
                </c:pt>
                <c:pt idx="72">
                  <c:v>67.567567567567565</c:v>
                </c:pt>
                <c:pt idx="73">
                  <c:v>68.421052631578945</c:v>
                </c:pt>
                <c:pt idx="74">
                  <c:v>69.230769230769241</c:v>
                </c:pt>
                <c:pt idx="75">
                  <c:v>69.230769230769241</c:v>
                </c:pt>
                <c:pt idx="76">
                  <c:v>68.292682926829272</c:v>
                </c:pt>
                <c:pt idx="77">
                  <c:v>65.909090909090907</c:v>
                </c:pt>
                <c:pt idx="78">
                  <c:v>65.909090909090907</c:v>
                </c:pt>
                <c:pt idx="79">
                  <c:v>66.666666666666657</c:v>
                </c:pt>
                <c:pt idx="80">
                  <c:v>74.999999999999986</c:v>
                </c:pt>
                <c:pt idx="81">
                  <c:v>75.757575757575751</c:v>
                </c:pt>
                <c:pt idx="82">
                  <c:v>74.285714285714292</c:v>
                </c:pt>
                <c:pt idx="83">
                  <c:v>77.142857142857153</c:v>
                </c:pt>
                <c:pt idx="84">
                  <c:v>73.68421052631578</c:v>
                </c:pt>
                <c:pt idx="85">
                  <c:v>73.170731707317088</c:v>
                </c:pt>
                <c:pt idx="86">
                  <c:v>71.111111111111114</c:v>
                </c:pt>
                <c:pt idx="87">
                  <c:v>73.913043478260875</c:v>
                </c:pt>
                <c:pt idx="88">
                  <c:v>71.739130434782609</c:v>
                </c:pt>
                <c:pt idx="89">
                  <c:v>72.340425531914889</c:v>
                </c:pt>
                <c:pt idx="90">
                  <c:v>69.565217391304358</c:v>
                </c:pt>
                <c:pt idx="91">
                  <c:v>70.833333333333343</c:v>
                </c:pt>
                <c:pt idx="92">
                  <c:v>70</c:v>
                </c:pt>
                <c:pt idx="93">
                  <c:v>67.346938775510196</c:v>
                </c:pt>
                <c:pt idx="94">
                  <c:v>66.666666666666657</c:v>
                </c:pt>
                <c:pt idx="95">
                  <c:v>72.41379310344827</c:v>
                </c:pt>
                <c:pt idx="96">
                  <c:v>67.924528301886795</c:v>
                </c:pt>
                <c:pt idx="97">
                  <c:v>65.306122448979593</c:v>
                </c:pt>
                <c:pt idx="98">
                  <c:v>63.265306122448969</c:v>
                </c:pt>
                <c:pt idx="99">
                  <c:v>62.5</c:v>
                </c:pt>
                <c:pt idx="100">
                  <c:v>62.745098039215698</c:v>
                </c:pt>
                <c:pt idx="101">
                  <c:v>62.745098039215698</c:v>
                </c:pt>
                <c:pt idx="102">
                  <c:v>58.82352941176471</c:v>
                </c:pt>
                <c:pt idx="103">
                  <c:v>61.111111111111107</c:v>
                </c:pt>
                <c:pt idx="104">
                  <c:v>59.649122807017541</c:v>
                </c:pt>
                <c:pt idx="105">
                  <c:v>56.666666666666664</c:v>
                </c:pt>
                <c:pt idx="106">
                  <c:v>53.968253968253968</c:v>
                </c:pt>
                <c:pt idx="107">
                  <c:v>48.484848484848492</c:v>
                </c:pt>
                <c:pt idx="108">
                  <c:v>47.142857142857139</c:v>
                </c:pt>
                <c:pt idx="109">
                  <c:v>45.833333333333329</c:v>
                </c:pt>
                <c:pt idx="110">
                  <c:v>45.714285714285715</c:v>
                </c:pt>
                <c:pt idx="111">
                  <c:v>45.205479452054789</c:v>
                </c:pt>
                <c:pt idx="112">
                  <c:v>48.571428571428569</c:v>
                </c:pt>
                <c:pt idx="113">
                  <c:v>50</c:v>
                </c:pt>
                <c:pt idx="114">
                  <c:v>50</c:v>
                </c:pt>
                <c:pt idx="115">
                  <c:v>50.649350649350644</c:v>
                </c:pt>
                <c:pt idx="116">
                  <c:v>50.684931506849317</c:v>
                </c:pt>
                <c:pt idx="117">
                  <c:v>54.285714285714285</c:v>
                </c:pt>
                <c:pt idx="118">
                  <c:v>53.521126760563376</c:v>
                </c:pt>
                <c:pt idx="119">
                  <c:v>50.746268656716417</c:v>
                </c:pt>
                <c:pt idx="120">
                  <c:v>49.206349206349209</c:v>
                </c:pt>
                <c:pt idx="121">
                  <c:v>46.875</c:v>
                </c:pt>
                <c:pt idx="122">
                  <c:v>45.901639344262293</c:v>
                </c:pt>
                <c:pt idx="123">
                  <c:v>43.333333333333336</c:v>
                </c:pt>
                <c:pt idx="124">
                  <c:v>40.983606557377051</c:v>
                </c:pt>
                <c:pt idx="125">
                  <c:v>41.269841269841272</c:v>
                </c:pt>
                <c:pt idx="126">
                  <c:v>38.70967741935484</c:v>
                </c:pt>
                <c:pt idx="127">
                  <c:v>35.937499999999993</c:v>
                </c:pt>
                <c:pt idx="128">
                  <c:v>35.38461538461538</c:v>
                </c:pt>
                <c:pt idx="129">
                  <c:v>32.8125</c:v>
                </c:pt>
                <c:pt idx="130">
                  <c:v>33.333333333333336</c:v>
                </c:pt>
                <c:pt idx="131">
                  <c:v>31.746031746031743</c:v>
                </c:pt>
                <c:pt idx="132">
                  <c:v>30.645161290322577</c:v>
                </c:pt>
                <c:pt idx="133">
                  <c:v>26.984126984126984</c:v>
                </c:pt>
                <c:pt idx="134">
                  <c:v>25.806451612903224</c:v>
                </c:pt>
                <c:pt idx="135">
                  <c:v>25</c:v>
                </c:pt>
                <c:pt idx="136">
                  <c:v>22.033898305084744</c:v>
                </c:pt>
                <c:pt idx="137">
                  <c:v>22.413793103448278</c:v>
                </c:pt>
                <c:pt idx="138">
                  <c:v>21.311475409836067</c:v>
                </c:pt>
                <c:pt idx="139">
                  <c:v>20.967741935483872</c:v>
                </c:pt>
                <c:pt idx="140">
                  <c:v>21.538461538461537</c:v>
                </c:pt>
                <c:pt idx="141">
                  <c:v>20.289855072463766</c:v>
                </c:pt>
                <c:pt idx="142">
                  <c:v>18.840579710144929</c:v>
                </c:pt>
                <c:pt idx="143">
                  <c:v>16.923076923076923</c:v>
                </c:pt>
                <c:pt idx="144">
                  <c:v>16.666666666666668</c:v>
                </c:pt>
                <c:pt idx="145">
                  <c:v>17.391304347826086</c:v>
                </c:pt>
                <c:pt idx="146">
                  <c:v>15.942028985507248</c:v>
                </c:pt>
                <c:pt idx="147">
                  <c:v>15.714285714285717</c:v>
                </c:pt>
                <c:pt idx="148">
                  <c:v>15.068493150684933</c:v>
                </c:pt>
                <c:pt idx="149">
                  <c:v>15.068493150684933</c:v>
                </c:pt>
                <c:pt idx="150">
                  <c:v>15.068493150684933</c:v>
                </c:pt>
                <c:pt idx="151">
                  <c:v>15.068493150684933</c:v>
                </c:pt>
                <c:pt idx="152">
                  <c:v>15.068493150684933</c:v>
                </c:pt>
                <c:pt idx="153">
                  <c:v>13.888888888888889</c:v>
                </c:pt>
                <c:pt idx="154">
                  <c:v>14.084507042253522</c:v>
                </c:pt>
                <c:pt idx="155">
                  <c:v>13.888888888888889</c:v>
                </c:pt>
                <c:pt idx="156">
                  <c:v>14.084507042253522</c:v>
                </c:pt>
                <c:pt idx="157">
                  <c:v>13.888888888888889</c:v>
                </c:pt>
                <c:pt idx="158">
                  <c:v>14.084507042253522</c:v>
                </c:pt>
                <c:pt idx="159">
                  <c:v>16.216216216216214</c:v>
                </c:pt>
                <c:pt idx="160">
                  <c:v>15.789473684210526</c:v>
                </c:pt>
                <c:pt idx="161">
                  <c:v>15.8</c:v>
                </c:pt>
                <c:pt idx="162">
                  <c:v>16.399999999999999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FEF-4EA4-8EDA-0AEFC10BA6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34040688"/>
        <c:axId val="1634031088"/>
      </c:lineChart>
      <c:catAx>
        <c:axId val="1634040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1634031088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634031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D9D9D9"/>
              </a:solidFill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1634040688"/>
        <c:crosses val="autoZero"/>
        <c:crossBetween val="midCat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73A09-DB74-1E43-9B5F-388BF50E7B1F}" type="datetimeFigureOut">
              <a:rPr lang="sv-SE" smtClean="0"/>
              <a:pPr/>
              <a:t>2024-12-16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6BA54-4B51-974D-A49F-0C20EF2A604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8927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9564E-F558-428F-8B84-52AE3DF622DF}" type="datetimeFigureOut">
              <a:rPr lang="sv-SE" smtClean="0"/>
              <a:t>2024-12-16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96C36-F22B-44E1-8921-860B4391A8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0420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696C36-F22B-44E1-8921-860B4391A867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8450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D3674B-EA40-3890-9EF4-E876A3B2E1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0511C279-6C4B-63AF-6897-E2F78CD9FD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EE1F187E-4F46-EC92-F8BC-8E08116E50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F09FFA-DD39-F199-082C-A7D03B98C5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696C36-F22B-44E1-8921-860B4391A867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4776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">
            <a:extLst>
              <a:ext uri="{FF2B5EF4-FFF2-40B4-BE49-F238E27FC236}">
                <a16:creationId xmlns:a16="http://schemas.microsoft.com/office/drawing/2014/main" id="{20E6C120-B389-413C-A35E-A31404431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7760" y="450851"/>
            <a:ext cx="9979069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8" name="Platshållare för text 2">
            <a:extLst>
              <a:ext uri="{FF2B5EF4-FFF2-40B4-BE49-F238E27FC236}">
                <a16:creationId xmlns:a16="http://schemas.microsoft.com/office/drawing/2014/main" id="{01283EA5-F039-43AE-94FE-DB99E8390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94985" y="4537389"/>
            <a:ext cx="4057649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9" name="Platshållare för text 17">
            <a:extLst>
              <a:ext uri="{FF2B5EF4-FFF2-40B4-BE49-F238E27FC236}">
                <a16:creationId xmlns:a16="http://schemas.microsoft.com/office/drawing/2014/main" id="{3FE79210-8A99-4FB3-A295-6699493326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27759" y="2498728"/>
            <a:ext cx="9979473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grpSp>
        <p:nvGrpSpPr>
          <p:cNvPr id="3" name="Grupp 2">
            <a:extLst>
              <a:ext uri="{FF2B5EF4-FFF2-40B4-BE49-F238E27FC236}">
                <a16:creationId xmlns:a16="http://schemas.microsoft.com/office/drawing/2014/main" id="{1EB9B3F0-413D-42A5-963D-0EB04906EA94}"/>
              </a:ext>
            </a:extLst>
          </p:cNvPr>
          <p:cNvGrpSpPr/>
          <p:nvPr userDrawn="1"/>
        </p:nvGrpSpPr>
        <p:grpSpPr>
          <a:xfrm>
            <a:off x="7398708" y="3383122"/>
            <a:ext cx="3908121" cy="3024027"/>
            <a:chOff x="4572000" y="3383122"/>
            <a:chExt cx="3908121" cy="3024027"/>
          </a:xfrm>
        </p:grpSpPr>
        <p:pic>
          <p:nvPicPr>
            <p:cNvPr id="22" name="Bildobjekt 21" descr="En bild som visar ritning&#10;&#10;Automatiskt genererad beskrivning">
              <a:extLst>
                <a:ext uri="{FF2B5EF4-FFF2-40B4-BE49-F238E27FC236}">
                  <a16:creationId xmlns:a16="http://schemas.microsoft.com/office/drawing/2014/main" id="{46D5F7AC-3F70-4454-8E98-E0CAA0EBB0C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4572000" y="3383122"/>
              <a:ext cx="3908121" cy="3024027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4400FBCE-0D4A-4796-80C0-66BC50AC2FD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7311" y="5021067"/>
              <a:ext cx="1352810" cy="3538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1814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F270FFF-D112-4D59-99C5-91D5764572A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600" y="1741381"/>
            <a:ext cx="2308288" cy="2665376"/>
          </a:xfrm>
          <a:prstGeom prst="rect">
            <a:avLst/>
          </a:prstGeom>
        </p:spPr>
      </p:pic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22DD7FD9-31F9-4F6F-AD44-97C63080F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9624" y="1978861"/>
            <a:ext cx="6392777" cy="40956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0C9B32F3-DCC0-4A8F-AB49-B8C3573B941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131" y="6293927"/>
            <a:ext cx="914400" cy="239151"/>
          </a:xfrm>
          <a:prstGeom prst="rect">
            <a:avLst/>
          </a:prstGeom>
        </p:spPr>
      </p:pic>
      <p:sp>
        <p:nvSpPr>
          <p:cNvPr id="12" name="Platshållare för bild 13">
            <a:extLst>
              <a:ext uri="{FF2B5EF4-FFF2-40B4-BE49-F238E27FC236}">
                <a16:creationId xmlns:a16="http://schemas.microsoft.com/office/drawing/2014/main" id="{4D47703B-947F-47A5-BA53-8D05B8CDF75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35378" y="1978860"/>
            <a:ext cx="4008847" cy="4008847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9057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1">
            <a:extLst>
              <a:ext uri="{FF2B5EF4-FFF2-40B4-BE49-F238E27FC236}">
                <a16:creationId xmlns:a16="http://schemas.microsoft.com/office/drawing/2014/main" id="{2DB92E61-8878-496B-B35F-6809C2559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077" y="3105637"/>
            <a:ext cx="109728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D6068719-70FA-43A1-8D49-84FE78875B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20251" y="312740"/>
            <a:ext cx="2308288" cy="2665376"/>
          </a:xfrm>
          <a:prstGeom prst="rect">
            <a:avLst/>
          </a:prstGeom>
        </p:spPr>
      </p:pic>
      <p:sp>
        <p:nvSpPr>
          <p:cNvPr id="12" name="Platshållare för bild 13">
            <a:extLst>
              <a:ext uri="{FF2B5EF4-FFF2-40B4-BE49-F238E27FC236}">
                <a16:creationId xmlns:a16="http://schemas.microsoft.com/office/drawing/2014/main" id="{E874E477-175D-41FF-BBD1-1DC79BAEC5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13467" y="550223"/>
            <a:ext cx="10676020" cy="2207577"/>
          </a:xfrm>
        </p:spPr>
        <p:txBody>
          <a:bodyPr/>
          <a:lstStyle/>
          <a:p>
            <a:endParaRPr lang="sv-SE"/>
          </a:p>
        </p:txBody>
      </p:sp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32C576DB-50F8-49CE-BB72-9730206F6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079" y="4284905"/>
            <a:ext cx="11028277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D6151F72-B7E3-477A-8473-41F7D78205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131" y="6293927"/>
            <a:ext cx="914400" cy="23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119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diagram 2">
            <a:extLst>
              <a:ext uri="{FF2B5EF4-FFF2-40B4-BE49-F238E27FC236}">
                <a16:creationId xmlns:a16="http://schemas.microsoft.com/office/drawing/2014/main" id="{CA344B8E-E51B-4A7B-A42E-C13DB7656F1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609600" y="1540701"/>
            <a:ext cx="10989733" cy="4528312"/>
          </a:xfrm>
        </p:spPr>
        <p:txBody>
          <a:bodyPr/>
          <a:lstStyle/>
          <a:p>
            <a:endParaRPr lang="sv-SE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F93AC51D-853F-49F9-B01C-EDDDDABD26D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09600" y="6243641"/>
            <a:ext cx="5486400" cy="339725"/>
          </a:xfrm>
        </p:spPr>
        <p:txBody>
          <a:bodyPr anchor="ctr"/>
          <a:lstStyle>
            <a:lvl1pPr>
              <a:buFontTx/>
              <a:buNone/>
              <a:defRPr sz="14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7B489850-E79C-4E74-B780-9791574E9F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131" y="6293927"/>
            <a:ext cx="914400" cy="23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77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E953E534-F540-474E-AD35-EDCCFDE799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700" y="6344214"/>
            <a:ext cx="901700" cy="235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052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94ED1-44C9-4102-8031-4C57E9707553}" type="datetimeFigureOut">
              <a:rPr lang="sv-SE" smtClean="0"/>
              <a:t>2024-12-16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9ED3F-C3D2-4D75-BEFF-39D50EF792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86597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">
            <a:extLst>
              <a:ext uri="{FF2B5EF4-FFF2-40B4-BE49-F238E27FC236}">
                <a16:creationId xmlns:a16="http://schemas.microsoft.com/office/drawing/2014/main" id="{20E6C120-B389-413C-A35E-A31404431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7760" y="450851"/>
            <a:ext cx="9979069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8" name="Platshållare för text 2">
            <a:extLst>
              <a:ext uri="{FF2B5EF4-FFF2-40B4-BE49-F238E27FC236}">
                <a16:creationId xmlns:a16="http://schemas.microsoft.com/office/drawing/2014/main" id="{01283EA5-F039-43AE-94FE-DB99E8390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94985" y="4537389"/>
            <a:ext cx="4057649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9" name="Platshållare för text 17">
            <a:extLst>
              <a:ext uri="{FF2B5EF4-FFF2-40B4-BE49-F238E27FC236}">
                <a16:creationId xmlns:a16="http://schemas.microsoft.com/office/drawing/2014/main" id="{3FE79210-8A99-4FB3-A295-6699493326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27759" y="2498728"/>
            <a:ext cx="9979473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grpSp>
        <p:nvGrpSpPr>
          <p:cNvPr id="3" name="Grupp 2">
            <a:extLst>
              <a:ext uri="{FF2B5EF4-FFF2-40B4-BE49-F238E27FC236}">
                <a16:creationId xmlns:a16="http://schemas.microsoft.com/office/drawing/2014/main" id="{1EB9B3F0-413D-42A5-963D-0EB04906EA94}"/>
              </a:ext>
            </a:extLst>
          </p:cNvPr>
          <p:cNvGrpSpPr/>
          <p:nvPr userDrawn="1"/>
        </p:nvGrpSpPr>
        <p:grpSpPr>
          <a:xfrm>
            <a:off x="7398708" y="3383122"/>
            <a:ext cx="3908121" cy="3024027"/>
            <a:chOff x="4572000" y="3383122"/>
            <a:chExt cx="3908121" cy="3024027"/>
          </a:xfrm>
        </p:grpSpPr>
        <p:pic>
          <p:nvPicPr>
            <p:cNvPr id="22" name="Bildobjekt 21" descr="En bild som visar ritning&#10;&#10;Automatiskt genererad beskrivning">
              <a:extLst>
                <a:ext uri="{FF2B5EF4-FFF2-40B4-BE49-F238E27FC236}">
                  <a16:creationId xmlns:a16="http://schemas.microsoft.com/office/drawing/2014/main" id="{46D5F7AC-3F70-4454-8E98-E0CAA0EBB0C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4572000" y="3383122"/>
              <a:ext cx="3908121" cy="3024027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4400FBCE-0D4A-4796-80C0-66BC50AC2FD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7311" y="5021067"/>
              <a:ext cx="1352810" cy="3538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59884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11250"/>
            <a:ext cx="109728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419352"/>
            <a:ext cx="10972800" cy="3655195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12014200" y="0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5356467A-66EF-44D2-8C1F-6278A4D13C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159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12014200" y="0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CB78A856-EEB3-4379-AC76-4A4079590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99319"/>
            <a:ext cx="10972800" cy="1010487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3" name="Platshållare för diagram 2">
            <a:extLst>
              <a:ext uri="{FF2B5EF4-FFF2-40B4-BE49-F238E27FC236}">
                <a16:creationId xmlns:a16="http://schemas.microsoft.com/office/drawing/2014/main" id="{1FE4BF68-D681-4877-A588-3006F34D7CC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609600" y="1853853"/>
            <a:ext cx="10989733" cy="4215161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</a:p>
        </p:txBody>
      </p:sp>
      <p:sp>
        <p:nvSpPr>
          <p:cNvPr id="14" name="Platshållare för innehåll 4">
            <a:extLst>
              <a:ext uri="{FF2B5EF4-FFF2-40B4-BE49-F238E27FC236}">
                <a16:creationId xmlns:a16="http://schemas.microsoft.com/office/drawing/2014/main" id="{FDD2EE4A-C33C-48C5-9AA8-D80DE472FD0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09600" y="6243641"/>
            <a:ext cx="5486400" cy="339725"/>
          </a:xfrm>
        </p:spPr>
        <p:txBody>
          <a:bodyPr anchor="ctr"/>
          <a:lstStyle>
            <a:lvl1pPr>
              <a:buFontTx/>
              <a:buNone/>
              <a:defRPr sz="14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04D4A968-26B2-4F29-B6E2-70C853C705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247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11250"/>
            <a:ext cx="109728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12014200" y="0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600" y="2409685"/>
            <a:ext cx="2308288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71860" y="2647165"/>
            <a:ext cx="4114800" cy="30861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9624" y="2647165"/>
            <a:ext cx="6392777" cy="4095684"/>
          </a:xfrm>
        </p:spPr>
        <p:txBody>
          <a:bodyPr/>
          <a:lstStyle>
            <a:lvl1pPr algn="l">
              <a:buNone/>
              <a:defRPr lang="sv-SE" dirty="0"/>
            </a:lvl1pPr>
            <a:lvl2pPr>
              <a:buNone/>
              <a:defRPr/>
            </a:lvl2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5DBF42D-AFBE-44B6-A1A4-470DC388275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395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16203"/>
            <a:ext cx="109728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12014200" y="0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64773" y="823306"/>
            <a:ext cx="2308288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57991" y="1060789"/>
            <a:ext cx="10676020" cy="2207577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734220"/>
            <a:ext cx="11028277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9B348FD4-19D7-4050-AA3D-E53DD22E6E3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801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3834"/>
            <a:ext cx="109728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22553038-286A-4B22-BEDF-A692599BE14B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01563364-27B0-4B19-924E-4EFB6DE0E137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AACD3C05-C6EC-4067-9FF8-8231ACDFE821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8271"/>
            <a:ext cx="109728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AA5BE6DC-98D6-49E6-8E47-6F86D1DF24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321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F270FFF-D112-4D59-99C5-91D5764572A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600" y="1741381"/>
            <a:ext cx="2308288" cy="2665376"/>
          </a:xfrm>
          <a:prstGeom prst="rect">
            <a:avLst/>
          </a:prstGeom>
        </p:spPr>
      </p:pic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22DD7FD9-31F9-4F6F-AD44-97C63080F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9624" y="1978861"/>
            <a:ext cx="6392777" cy="40956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0C9B32F3-DCC0-4A8F-AB49-B8C3573B941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131" y="6293927"/>
            <a:ext cx="914400" cy="239151"/>
          </a:xfrm>
          <a:prstGeom prst="rect">
            <a:avLst/>
          </a:prstGeom>
        </p:spPr>
      </p:pic>
      <p:sp>
        <p:nvSpPr>
          <p:cNvPr id="12" name="Platshållare för bild 13">
            <a:extLst>
              <a:ext uri="{FF2B5EF4-FFF2-40B4-BE49-F238E27FC236}">
                <a16:creationId xmlns:a16="http://schemas.microsoft.com/office/drawing/2014/main" id="{4D47703B-947F-47A5-BA53-8D05B8CDF75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35378" y="1978860"/>
            <a:ext cx="4008847" cy="4008847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281069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1">
            <a:extLst>
              <a:ext uri="{FF2B5EF4-FFF2-40B4-BE49-F238E27FC236}">
                <a16:creationId xmlns:a16="http://schemas.microsoft.com/office/drawing/2014/main" id="{2EE824CE-6F53-41AD-9592-585794035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7760" y="450851"/>
            <a:ext cx="9979069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659EE961-A612-4417-BE68-50FCF2E64E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27759" y="2498728"/>
            <a:ext cx="9979473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4902608C-51A6-4619-A795-7F4CA4C0408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2694985" y="4537389"/>
            <a:ext cx="4057649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grpSp>
        <p:nvGrpSpPr>
          <p:cNvPr id="12" name="Grupp 11">
            <a:extLst>
              <a:ext uri="{FF2B5EF4-FFF2-40B4-BE49-F238E27FC236}">
                <a16:creationId xmlns:a16="http://schemas.microsoft.com/office/drawing/2014/main" id="{35A246F9-E35F-4F3B-A9E0-D056C5D1D0D0}"/>
              </a:ext>
            </a:extLst>
          </p:cNvPr>
          <p:cNvGrpSpPr/>
          <p:nvPr userDrawn="1"/>
        </p:nvGrpSpPr>
        <p:grpSpPr>
          <a:xfrm>
            <a:off x="7398708" y="3383122"/>
            <a:ext cx="3908121" cy="3024027"/>
            <a:chOff x="4572000" y="3383122"/>
            <a:chExt cx="3908121" cy="3024027"/>
          </a:xfrm>
        </p:grpSpPr>
        <p:pic>
          <p:nvPicPr>
            <p:cNvPr id="13" name="Bildobjekt 12" descr="En bild som visar ritning&#10;&#10;Automatiskt genererad beskrivning">
              <a:extLst>
                <a:ext uri="{FF2B5EF4-FFF2-40B4-BE49-F238E27FC236}">
                  <a16:creationId xmlns:a16="http://schemas.microsoft.com/office/drawing/2014/main" id="{0D84613A-D53F-4FD1-8225-C51BE84EEF1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4572000" y="3383122"/>
              <a:ext cx="3908121" cy="3024027"/>
            </a:xfrm>
            <a:prstGeom prst="rect">
              <a:avLst/>
            </a:prstGeom>
          </p:spPr>
        </p:pic>
        <p:pic>
          <p:nvPicPr>
            <p:cNvPr id="14" name="Bildobjekt 13">
              <a:extLst>
                <a:ext uri="{FF2B5EF4-FFF2-40B4-BE49-F238E27FC236}">
                  <a16:creationId xmlns:a16="http://schemas.microsoft.com/office/drawing/2014/main" id="{54F29C1E-F5BE-45E5-87E4-B589546A20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7311" y="5021067"/>
              <a:ext cx="1352810" cy="3538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09088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47434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4BAC2DEE-4004-4DF1-8DC4-7D915341ED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131" y="6293927"/>
            <a:ext cx="914400" cy="23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53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2024-12-16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5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698" r:id="rId2"/>
    <p:sldLayoutId id="2147483715" r:id="rId3"/>
    <p:sldLayoutId id="2147483696" r:id="rId4"/>
    <p:sldLayoutId id="2147483697" r:id="rId5"/>
    <p:sldLayoutId id="2147483690" r:id="rId6"/>
    <p:sldLayoutId id="2147483718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2024-12-16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36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14" r:id="rId5"/>
    <p:sldLayoutId id="2147483712" r:id="rId6"/>
    <p:sldLayoutId id="2147483717" r:id="rId7"/>
    <p:sldLayoutId id="214748371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D544DB10-6888-48C9-97A7-245C982EAA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Försäljning av alkoholdrycker i Sverige 1861–2023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81B059A-AAE2-4BF4-9D9D-1A9BF966DC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v-SE" sz="2000" dirty="0"/>
              <a:t>Det är </a:t>
            </a:r>
            <a:r>
              <a:rPr lang="sv-SE" sz="2000" u="sng" dirty="0"/>
              <a:t>tillåtet</a:t>
            </a:r>
            <a:r>
              <a:rPr lang="sv-SE" sz="2000" dirty="0"/>
              <a:t> att spara en kopia av bilderna och använda valfritt antal i egna presentationer.</a:t>
            </a:r>
          </a:p>
          <a:p>
            <a:r>
              <a:rPr lang="sv-SE" sz="2000" dirty="0"/>
              <a:t>Det är </a:t>
            </a:r>
            <a:r>
              <a:rPr lang="sv-SE" sz="2000" u="sng" dirty="0"/>
              <a:t>inte tillåtet</a:t>
            </a:r>
            <a:r>
              <a:rPr lang="sv-SE" sz="2000" dirty="0"/>
              <a:t> att på något sätt förändra bilderna om CAN:s logotyp finns med och därmed uppfattas som avsändare.</a:t>
            </a:r>
          </a:p>
        </p:txBody>
      </p:sp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6025046F-421F-653F-301A-A186B57C8D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/>
              <a:t>CAN Rapport 228</a:t>
            </a:r>
          </a:p>
        </p:txBody>
      </p:sp>
    </p:spTree>
    <p:extLst>
      <p:ext uri="{BB962C8B-B14F-4D97-AF65-F5344CB8AC3E}">
        <p14:creationId xmlns:p14="http://schemas.microsoft.com/office/powerpoint/2010/main" val="1807733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D5847D-DCF7-E406-80DE-FEC29A19F5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08ACB8-D351-AAE2-B4F2-94804EDAF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Försäljning av alkoholdrycker totalt samt uppdelat på olika dryckeskategorier under perioden 1861-2023 i liter ren alkohol per person 15 år och äldre.</a:t>
            </a:r>
          </a:p>
        </p:txBody>
      </p:sp>
      <p:graphicFrame>
        <p:nvGraphicFramePr>
          <p:cNvPr id="6" name="Chart 2">
            <a:extLst>
              <a:ext uri="{FF2B5EF4-FFF2-40B4-BE49-F238E27FC236}">
                <a16:creationId xmlns:a16="http://schemas.microsoft.com/office/drawing/2014/main" id="{92ACC2FF-C0BA-84E8-65E5-A37225B93A50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3904580645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9008CBE-FFC4-9E58-5FD9-925932C49BD9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sv-SE" dirty="0"/>
              <a:t>Källa: CAN Rapport 228</a:t>
            </a:r>
          </a:p>
        </p:txBody>
      </p:sp>
    </p:spTree>
    <p:extLst>
      <p:ext uri="{BB962C8B-B14F-4D97-AF65-F5344CB8AC3E}">
        <p14:creationId xmlns:p14="http://schemas.microsoft.com/office/powerpoint/2010/main" val="304867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75CE07-37F2-5960-F21A-8797668004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FE3EFC-1A07-2037-537E-5EABD057D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Försäljning av öl totalt och uppdelat på folköl, mellanöl och starköl under perioden 1861-2023 i liter ren alkohol per person 15 år och äldre.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9C80D03-F9E6-3087-1BC2-61D6B31EE2E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sv-SE" dirty="0"/>
              <a:t>Källa: CAN Rapport 228</a:t>
            </a:r>
          </a:p>
        </p:txBody>
      </p:sp>
      <p:graphicFrame>
        <p:nvGraphicFramePr>
          <p:cNvPr id="6" name="Chart 1">
            <a:extLst>
              <a:ext uri="{FF2B5EF4-FFF2-40B4-BE49-F238E27FC236}">
                <a16:creationId xmlns:a16="http://schemas.microsoft.com/office/drawing/2014/main" id="{88A6957F-9E9F-4981-8E23-A9874CA14921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4197830899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7828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15219D-B17D-4838-A450-157DB95D0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 olika dryckeskategoriernas andelar av den totala försäljningen under perioden 1861-2023, baserat på försäljningen i liter ren alkohol per person 15 år och äldre.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C92C6C49-6D8A-ACC9-36E8-9BEEC0CB9262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CAN Rapport 228</a:t>
            </a:r>
          </a:p>
        </p:txBody>
      </p:sp>
      <p:graphicFrame>
        <p:nvGraphicFramePr>
          <p:cNvPr id="7" name="Chart 1">
            <a:extLst>
              <a:ext uri="{FF2B5EF4-FFF2-40B4-BE49-F238E27FC236}">
                <a16:creationId xmlns:a16="http://schemas.microsoft.com/office/drawing/2014/main" id="{F0301D5F-46C4-459A-9927-7BE34090DF10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3730936744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3311538"/>
      </p:ext>
    </p:extLst>
  </p:cSld>
  <p:clrMapOvr>
    <a:masterClrMapping/>
  </p:clrMapOvr>
</p:sld>
</file>

<file path=ppt/theme/theme1.xml><?xml version="1.0" encoding="utf-8"?>
<a:theme xmlns:a="http://schemas.openxmlformats.org/drawingml/2006/main" name="3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T_drogFOKUS_2024" id="{A9FC8A22-0EF1-4CEC-9806-5A5BAB26B89E}" vid="{D502711C-38AD-46A9-BECA-CA6CA1B2C48E}"/>
    </a:ext>
  </a:extLst>
</a:theme>
</file>

<file path=ppt/theme/theme2.xml><?xml version="1.0" encoding="utf-8"?>
<a:theme xmlns:a="http://schemas.openxmlformats.org/drawingml/2006/main" name="4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T_drogFOKUS_2024" id="{A9FC8A22-0EF1-4CEC-9806-5A5BAB26B89E}" vid="{3CBD46F8-9E7D-4F45-9467-C164A517221D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EC998EF7586BE49A0801CD5E2410672" ma:contentTypeVersion="19" ma:contentTypeDescription="Skapa ett nytt dokument." ma:contentTypeScope="" ma:versionID="b7ed7035473163e272d1d18efb2b6efa">
  <xsd:schema xmlns:xsd="http://www.w3.org/2001/XMLSchema" xmlns:xs="http://www.w3.org/2001/XMLSchema" xmlns:p="http://schemas.microsoft.com/office/2006/metadata/properties" xmlns:ns2="f3fa8722-e8f1-4d82-8fcb-b95abf9fe7bf" xmlns:ns3="8e1d77dc-1e0a-454b-a2fb-7b9fcc64750b" targetNamespace="http://schemas.microsoft.com/office/2006/metadata/properties" ma:root="true" ma:fieldsID="f1faebaeec60630426cd24f20e6219a7" ns2:_="" ns3:_="">
    <xsd:import namespace="f3fa8722-e8f1-4d82-8fcb-b95abf9fe7bf"/>
    <xsd:import namespace="8e1d77dc-1e0a-454b-a2fb-7b9fcc64750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fa8722-e8f1-4d82-8fcb-b95abf9fe7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Bildmarkeringar" ma:readOnly="false" ma:fieldId="{5cf76f15-5ced-4ddc-b409-7134ff3c332f}" ma:taxonomyMulti="true" ma:sspId="e727a12c-b2f3-4741-bbe5-0c761c40f4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1d77dc-1e0a-454b-a2fb-7b9fcc64750b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8eefc31-dc2f-48d1-bb08-590773dc4401}" ma:internalName="TaxCatchAll" ma:showField="CatchAllData" ma:web="8e1d77dc-1e0a-454b-a2fb-7b9fcc64750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563BA3-B2B9-4D19-AFF6-845F30E79D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E391A0-2279-450C-A1D7-BFE5E4DC4A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fa8722-e8f1-4d82-8fcb-b95abf9fe7bf"/>
    <ds:schemaRef ds:uri="8e1d77dc-1e0a-454b-a2fb-7b9fcc6475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BT_drogFOKUS_2024</Template>
  <TotalTime>864</TotalTime>
  <Words>141</Words>
  <Application>Microsoft Office PowerPoint</Application>
  <PresentationFormat>Bredbild</PresentationFormat>
  <Paragraphs>12</Paragraphs>
  <Slides>4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4</vt:i4>
      </vt:variant>
    </vt:vector>
  </HeadingPairs>
  <TitlesOfParts>
    <vt:vector size="9" baseType="lpstr">
      <vt:lpstr>Arial</vt:lpstr>
      <vt:lpstr>Calibri</vt:lpstr>
      <vt:lpstr>Gill Sans MT</vt:lpstr>
      <vt:lpstr>3 CAN 2020 - KERAMIK</vt:lpstr>
      <vt:lpstr>4 CAN 2020 - KERAMIK</vt:lpstr>
      <vt:lpstr>Försäljning av alkoholdrycker i Sverige 1861–2023</vt:lpstr>
      <vt:lpstr>Försäljning av alkoholdrycker totalt samt uppdelat på olika dryckeskategorier under perioden 1861-2023 i liter ren alkohol per person 15 år och äldre.</vt:lpstr>
      <vt:lpstr>Försäljning av öl totalt och uppdelat på folköl, mellanöl och starköl under perioden 1861-2023 i liter ren alkohol per person 15 år och äldre.</vt:lpstr>
      <vt:lpstr>De olika dryckeskategoriernas andelar av den totala försäljningen under perioden 1861-2023, baserat på försäljningen i liter ren alkohol per person 15 år och äldre.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Björn Trolldal</dc:creator>
  <cp:lastModifiedBy>Jimmie Hjärtström</cp:lastModifiedBy>
  <cp:revision>14</cp:revision>
  <cp:lastPrinted>2024-10-17T14:36:25Z</cp:lastPrinted>
  <dcterms:created xsi:type="dcterms:W3CDTF">2024-10-17T07:37:19Z</dcterms:created>
  <dcterms:modified xsi:type="dcterms:W3CDTF">2024-12-16T09:54:20Z</dcterms:modified>
</cp:coreProperties>
</file>