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704" r:id="rId2"/>
  </p:sldMasterIdLst>
  <p:notesMasterIdLst>
    <p:notesMasterId r:id="rId10"/>
  </p:notesMasterIdLst>
  <p:handoutMasterIdLst>
    <p:handoutMasterId r:id="rId11"/>
  </p:handoutMasterIdLst>
  <p:sldIdLst>
    <p:sldId id="260" r:id="rId3"/>
    <p:sldId id="276" r:id="rId4"/>
    <p:sldId id="273" r:id="rId5"/>
    <p:sldId id="279" r:id="rId6"/>
    <p:sldId id="275" r:id="rId7"/>
    <p:sldId id="280" r:id="rId8"/>
    <p:sldId id="269" r:id="rId9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3"/>
    <a:srgbClr val="004687"/>
    <a:srgbClr val="FEF7F7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6052" autoAdjust="0"/>
  </p:normalViewPr>
  <p:slideViewPr>
    <p:cSldViewPr snapToGrid="0" snapToObjects="1" showGuides="1">
      <p:cViewPr varScale="1">
        <p:scale>
          <a:sx n="78" d="100"/>
          <a:sy n="78" d="100"/>
        </p:scale>
        <p:origin x="878" y="72"/>
      </p:cViewPr>
      <p:guideLst>
        <p:guide orient="horz" pos="3997"/>
        <p:guide pos="3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Microsoft_Excel_Worksheet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</c:numCache>
            </c:numRef>
          </c:cat>
          <c:val>
            <c:numRef>
              <c:f>Blad1!$B$2:$B$33</c:f>
              <c:numCache>
                <c:formatCode>0</c:formatCode>
                <c:ptCount val="32"/>
                <c:pt idx="0">
                  <c:v>100</c:v>
                </c:pt>
                <c:pt idx="1">
                  <c:v>95.664041794729002</c:v>
                </c:pt>
                <c:pt idx="2">
                  <c:v>90.401976275745895</c:v>
                </c:pt>
                <c:pt idx="3">
                  <c:v>85.032975002487774</c:v>
                </c:pt>
                <c:pt idx="4">
                  <c:v>87.960179199100395</c:v>
                </c:pt>
                <c:pt idx="5">
                  <c:v>82.740486512275467</c:v>
                </c:pt>
                <c:pt idx="6">
                  <c:v>74.056085490308178</c:v>
                </c:pt>
                <c:pt idx="7">
                  <c:v>70.800876422309798</c:v>
                </c:pt>
                <c:pt idx="8">
                  <c:v>71.030886596204169</c:v>
                </c:pt>
                <c:pt idx="9">
                  <c:v>70.36986349345851</c:v>
                </c:pt>
                <c:pt idx="10">
                  <c:v>63.834977221323285</c:v>
                </c:pt>
                <c:pt idx="11">
                  <c:v>68.028203084469794</c:v>
                </c:pt>
                <c:pt idx="12">
                  <c:v>60.868740798052009</c:v>
                </c:pt>
                <c:pt idx="13">
                  <c:v>58.041829939048249</c:v>
                </c:pt>
                <c:pt idx="14">
                  <c:v>54.612432695296562</c:v>
                </c:pt>
                <c:pt idx="15">
                  <c:v>51.708088957887746</c:v>
                </c:pt>
                <c:pt idx="16">
                  <c:v>50.428492777078141</c:v>
                </c:pt>
                <c:pt idx="17">
                  <c:v>48.163546687022254</c:v>
                </c:pt>
                <c:pt idx="18">
                  <c:v>44.606168183217676</c:v>
                </c:pt>
                <c:pt idx="19">
                  <c:v>42.286280136149536</c:v>
                </c:pt>
                <c:pt idx="20">
                  <c:v>42.308072884581378</c:v>
                </c:pt>
                <c:pt idx="21">
                  <c:v>41.483419871952613</c:v>
                </c:pt>
                <c:pt idx="22">
                  <c:v>41.758527153570427</c:v>
                </c:pt>
                <c:pt idx="23">
                  <c:v>41.683376737500211</c:v>
                </c:pt>
                <c:pt idx="24">
                  <c:v>42.436007802450824</c:v>
                </c:pt>
                <c:pt idx="25">
                  <c:v>43.236415604699005</c:v>
                </c:pt>
                <c:pt idx="26">
                  <c:v>43.232132850492043</c:v>
                </c:pt>
                <c:pt idx="27">
                  <c:v>46.355590279358168</c:v>
                </c:pt>
                <c:pt idx="28">
                  <c:v>45.062268971994733</c:v>
                </c:pt>
                <c:pt idx="29">
                  <c:v>44.983098490284412</c:v>
                </c:pt>
                <c:pt idx="30">
                  <c:v>45.47010503800346</c:v>
                </c:pt>
                <c:pt idx="31">
                  <c:v>44.540838346850002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3-43DD-AF7B-78E32C72EE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</c:numCache>
            </c:numRef>
          </c:cat>
          <c:val>
            <c:numRef>
              <c:f>Blad1!$C$2:$C$33</c:f>
              <c:numCache>
                <c:formatCode>0</c:formatCode>
                <c:ptCount val="32"/>
                <c:pt idx="0">
                  <c:v>100</c:v>
                </c:pt>
                <c:pt idx="1">
                  <c:v>76.143733309857097</c:v>
                </c:pt>
                <c:pt idx="2">
                  <c:v>74.375842004184946</c:v>
                </c:pt>
                <c:pt idx="3">
                  <c:v>71.019966881526202</c:v>
                </c:pt>
                <c:pt idx="4">
                  <c:v>69.518680759286795</c:v>
                </c:pt>
                <c:pt idx="5">
                  <c:v>67.852566616981775</c:v>
                </c:pt>
                <c:pt idx="6">
                  <c:v>67.492521784367284</c:v>
                </c:pt>
                <c:pt idx="7">
                  <c:v>73.755442717417992</c:v>
                </c:pt>
                <c:pt idx="8">
                  <c:v>63.868700608887167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64.765934079648574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49.351544761836834</c:v>
                </c:pt>
                <c:pt idx="16">
                  <c:v>48.689981938873636</c:v>
                </c:pt>
                <c:pt idx="17">
                  <c:v>47.635766984498524</c:v>
                </c:pt>
                <c:pt idx="18">
                  <c:v>48.930393788130893</c:v>
                </c:pt>
                <c:pt idx="19">
                  <c:v>46.281618229044739</c:v>
                </c:pt>
                <c:pt idx="20">
                  <c:v>51.471220286309382</c:v>
                </c:pt>
                <c:pt idx="21">
                  <c:v>49.990367016665061</c:v>
                </c:pt>
                <c:pt idx="22">
                  <c:v>49.54964990451942</c:v>
                </c:pt>
                <c:pt idx="23">
                  <c:v>49.571737884480669</c:v>
                </c:pt>
                <c:pt idx="24">
                  <c:v>49.66187119206355</c:v>
                </c:pt>
                <c:pt idx="25">
                  <c:v>49.684059358544758</c:v>
                </c:pt>
                <c:pt idx="26">
                  <c:v>49.200455076952245</c:v>
                </c:pt>
                <c:pt idx="27">
                  <c:v>48.332867653907051</c:v>
                </c:pt>
                <c:pt idx="28">
                  <c:v>47.407125456760056</c:v>
                </c:pt>
                <c:pt idx="29">
                  <c:v>46.31726300883544</c:v>
                </c:pt>
                <c:pt idx="30">
                  <c:v>46.345856156227669</c:v>
                </c:pt>
                <c:pt idx="31">
                  <c:v>45.364084035082605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3-43DD-AF7B-78E32C72E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 dirty="0">
                <a:latin typeface="Gill Sans MT" panose="020B0502020104020203" pitchFamily="34" charset="0"/>
              </a:rPr>
              <a:t>Hasch</a:t>
            </a:r>
          </a:p>
        </c:rich>
      </c:tx>
      <c:layout>
        <c:manualLayout>
          <c:xMode val="edge"/>
          <c:yMode val="edge"/>
          <c:x val="0.44002730184516881"/>
          <c:y val="3.0859292246213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'5'!$B$4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'5'!$B$5:$B$27</c:f>
              <c:numCache>
                <c:formatCode>#,##0</c:formatCode>
                <c:ptCount val="23"/>
                <c:pt idx="0">
                  <c:v>120.91804260736082</c:v>
                </c:pt>
                <c:pt idx="1">
                  <c:v>118.36540223566061</c:v>
                </c:pt>
                <c:pt idx="2">
                  <c:v>116.12671245190751</c:v>
                </c:pt>
                <c:pt idx="3">
                  <c:v>115.69821594898616</c:v>
                </c:pt>
                <c:pt idx="4">
                  <c:v>115.17420919368067</c:v>
                </c:pt>
                <c:pt idx="5">
                  <c:v>113.6302863978608</c:v>
                </c:pt>
                <c:pt idx="6">
                  <c:v>111.17001135933359</c:v>
                </c:pt>
                <c:pt idx="7">
                  <c:v>107.47420965058237</c:v>
                </c:pt>
                <c:pt idx="8">
                  <c:v>114.7603759071603</c:v>
                </c:pt>
                <c:pt idx="9">
                  <c:v>133.46778192878631</c:v>
                </c:pt>
                <c:pt idx="10">
                  <c:v>129.62784574382687</c:v>
                </c:pt>
                <c:pt idx="11">
                  <c:v>128.48504137492043</c:v>
                </c:pt>
                <c:pt idx="12">
                  <c:v>128.54231675476024</c:v>
                </c:pt>
                <c:pt idx="13">
                  <c:v>149.70214360904654</c:v>
                </c:pt>
                <c:pt idx="14">
                  <c:v>128.83357268230412</c:v>
                </c:pt>
                <c:pt idx="15">
                  <c:v>127.57955946022817</c:v>
                </c:pt>
                <c:pt idx="16">
                  <c:v>125.32985626028375</c:v>
                </c:pt>
                <c:pt idx="17">
                  <c:v>122.92935444579783</c:v>
                </c:pt>
                <c:pt idx="18">
                  <c:v>120.77424759169509</c:v>
                </c:pt>
                <c:pt idx="19">
                  <c:v>159.23508573469874</c:v>
                </c:pt>
                <c:pt idx="20">
                  <c:v>129.39479588566101</c:v>
                </c:pt>
                <c:pt idx="21">
                  <c:v>108.54776693286009</c:v>
                </c:pt>
                <c:pt idx="22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83-41AC-B520-6C770B2CDC39}"/>
            </c:ext>
          </c:extLst>
        </c:ser>
        <c:ser>
          <c:idx val="1"/>
          <c:order val="1"/>
          <c:tx>
            <c:strRef>
              <c:f>'5'!$C$4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'5'!$C$5:$C$27</c:f>
              <c:numCache>
                <c:formatCode>#,##0</c:formatCode>
                <c:ptCount val="23"/>
                <c:pt idx="0">
                  <c:v>120.91804260736082</c:v>
                </c:pt>
                <c:pt idx="1">
                  <c:v>118.36540223566061</c:v>
                </c:pt>
                <c:pt idx="2">
                  <c:v>116.12671245190751</c:v>
                </c:pt>
                <c:pt idx="3">
                  <c:v>115.69821594898616</c:v>
                </c:pt>
                <c:pt idx="4">
                  <c:v>115.17420919368067</c:v>
                </c:pt>
                <c:pt idx="5">
                  <c:v>113.6302863978608</c:v>
                </c:pt>
                <c:pt idx="6">
                  <c:v>111.17001135933359</c:v>
                </c:pt>
                <c:pt idx="7">
                  <c:v>107.47420965058237</c:v>
                </c:pt>
                <c:pt idx="8">
                  <c:v>108.00976555968028</c:v>
                </c:pt>
                <c:pt idx="9">
                  <c:v>120.12100373590766</c:v>
                </c:pt>
                <c:pt idx="10">
                  <c:v>123.14645345663553</c:v>
                </c:pt>
                <c:pt idx="11">
                  <c:v>128.48504137492043</c:v>
                </c:pt>
                <c:pt idx="12">
                  <c:v>128.54231675476024</c:v>
                </c:pt>
                <c:pt idx="13">
                  <c:v>128.77603751315831</c:v>
                </c:pt>
                <c:pt idx="14">
                  <c:v>128.83357268230412</c:v>
                </c:pt>
                <c:pt idx="15">
                  <c:v>127.57955946022817</c:v>
                </c:pt>
                <c:pt idx="16">
                  <c:v>125.32985626028375</c:v>
                </c:pt>
                <c:pt idx="17">
                  <c:v>122.92935444579783</c:v>
                </c:pt>
                <c:pt idx="18">
                  <c:v>120.77424759169509</c:v>
                </c:pt>
                <c:pt idx="19">
                  <c:v>148.41911764705881</c:v>
                </c:pt>
                <c:pt idx="20">
                  <c:v>131.74742853812756</c:v>
                </c:pt>
                <c:pt idx="21">
                  <c:v>115.33200236616383</c:v>
                </c:pt>
                <c:pt idx="22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83-41AC-B520-6C770B2CDC39}"/>
            </c:ext>
          </c:extLst>
        </c:ser>
        <c:ser>
          <c:idx val="2"/>
          <c:order val="2"/>
          <c:tx>
            <c:strRef>
              <c:f>'5'!$D$4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'5'!$D$5:$D$27</c:f>
              <c:numCache>
                <c:formatCode>#,##0</c:formatCode>
                <c:ptCount val="23"/>
                <c:pt idx="0">
                  <c:v>151.147553259201</c:v>
                </c:pt>
                <c:pt idx="1">
                  <c:v>133.16107751511819</c:v>
                </c:pt>
                <c:pt idx="2">
                  <c:v>130.64255150839594</c:v>
                </c:pt>
                <c:pt idx="3">
                  <c:v>130.16049294260944</c:v>
                </c:pt>
                <c:pt idx="4">
                  <c:v>129.57098534289076</c:v>
                </c:pt>
                <c:pt idx="5">
                  <c:v>127.8340721975934</c:v>
                </c:pt>
                <c:pt idx="6">
                  <c:v>125.06626277925029</c:v>
                </c:pt>
                <c:pt idx="7">
                  <c:v>120.90848585690516</c:v>
                </c:pt>
                <c:pt idx="8">
                  <c:v>135.01220694960034</c:v>
                </c:pt>
                <c:pt idx="9">
                  <c:v>120.12100373590766</c:v>
                </c:pt>
                <c:pt idx="10">
                  <c:v>129.62784574382687</c:v>
                </c:pt>
                <c:pt idx="11">
                  <c:v>128.48504137492043</c:v>
                </c:pt>
                <c:pt idx="12">
                  <c:v>128.54231675476024</c:v>
                </c:pt>
                <c:pt idx="13">
                  <c:v>154.53124501578998</c:v>
                </c:pt>
                <c:pt idx="14">
                  <c:v>161.04196585288014</c:v>
                </c:pt>
                <c:pt idx="15">
                  <c:v>156.28496033877951</c:v>
                </c:pt>
                <c:pt idx="16">
                  <c:v>148.82920430908695</c:v>
                </c:pt>
                <c:pt idx="17">
                  <c:v>159.19351400730818</c:v>
                </c:pt>
                <c:pt idx="18">
                  <c:v>144.92909711003409</c:v>
                </c:pt>
                <c:pt idx="19">
                  <c:v>180.26613479399856</c:v>
                </c:pt>
                <c:pt idx="20">
                  <c:v>199.97377545965793</c:v>
                </c:pt>
                <c:pt idx="21">
                  <c:v>158.75110913930786</c:v>
                </c:pt>
                <c:pt idx="22">
                  <c:v>113.75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83-41AC-B520-6C770B2CD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8282788767993863"/>
          <c:y val="0.12705904487115849"/>
          <c:w val="0.64838038266898912"/>
          <c:h val="0.1297725027474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>
                <a:latin typeface="Gill Sans MT" panose="020B0502020104020203" pitchFamily="34" charset="0"/>
              </a:rPr>
              <a:t>Marijuana</a:t>
            </a:r>
          </a:p>
        </c:rich>
      </c:tx>
      <c:layout>
        <c:manualLayout>
          <c:xMode val="edge"/>
          <c:yMode val="edge"/>
          <c:x val="0.38280244338552832"/>
          <c:y val="2.64507471121129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'5'!$E$4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'5'!$E$5:$E$27</c:f>
              <c:numCache>
                <c:formatCode>#,##0</c:formatCode>
                <c:ptCount val="23"/>
                <c:pt idx="0">
                  <c:v>83.131154292560566</c:v>
                </c:pt>
                <c:pt idx="1">
                  <c:v>81.376214037016666</c:v>
                </c:pt>
                <c:pt idx="2">
                  <c:v>87.095034338930631</c:v>
                </c:pt>
                <c:pt idx="3">
                  <c:v>79.542523464927996</c:v>
                </c:pt>
                <c:pt idx="4">
                  <c:v>93.579044969865549</c:v>
                </c:pt>
                <c:pt idx="5">
                  <c:v>99.4265005981282</c:v>
                </c:pt>
                <c:pt idx="6">
                  <c:v>111.17001135933359</c:v>
                </c:pt>
                <c:pt idx="7">
                  <c:v>107.47420965058237</c:v>
                </c:pt>
                <c:pt idx="8">
                  <c:v>135.01220694960034</c:v>
                </c:pt>
                <c:pt idx="9">
                  <c:v>133.46778192878631</c:v>
                </c:pt>
                <c:pt idx="10">
                  <c:v>129.62784574382687</c:v>
                </c:pt>
                <c:pt idx="11">
                  <c:v>128.48504137492043</c:v>
                </c:pt>
                <c:pt idx="12">
                  <c:v>128.54231675476024</c:v>
                </c:pt>
                <c:pt idx="13">
                  <c:v>149.70214360904654</c:v>
                </c:pt>
                <c:pt idx="14">
                  <c:v>135.27525131641931</c:v>
                </c:pt>
                <c:pt idx="15">
                  <c:v>127.57955946022817</c:v>
                </c:pt>
                <c:pt idx="16">
                  <c:v>125.32985626028375</c:v>
                </c:pt>
                <c:pt idx="17">
                  <c:v>122.92935444579783</c:v>
                </c:pt>
                <c:pt idx="18">
                  <c:v>120.77424759169509</c:v>
                </c:pt>
                <c:pt idx="19">
                  <c:v>150.2217789949988</c:v>
                </c:pt>
                <c:pt idx="20">
                  <c:v>144.09874996357703</c:v>
                </c:pt>
                <c:pt idx="21">
                  <c:v>124.8299319727891</c:v>
                </c:pt>
                <c:pt idx="22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96-4EFC-89D6-4AA41C5571C2}"/>
            </c:ext>
          </c:extLst>
        </c:ser>
        <c:ser>
          <c:idx val="2"/>
          <c:order val="1"/>
          <c:tx>
            <c:strRef>
              <c:f>'5'!$F$4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'5'!$F$5:$F$27</c:f>
              <c:numCache>
                <c:formatCode>#,##0</c:formatCode>
                <c:ptCount val="23"/>
                <c:pt idx="0">
                  <c:v>105.80328728144072</c:v>
                </c:pt>
                <c:pt idx="1">
                  <c:v>103.56972695620303</c:v>
                </c:pt>
                <c:pt idx="2">
                  <c:v>108.86879292366328</c:v>
                </c:pt>
                <c:pt idx="3">
                  <c:v>115.69821594898616</c:v>
                </c:pt>
                <c:pt idx="4">
                  <c:v>115.17420919368067</c:v>
                </c:pt>
                <c:pt idx="5">
                  <c:v>113.6302863978608</c:v>
                </c:pt>
                <c:pt idx="6">
                  <c:v>111.17001135933359</c:v>
                </c:pt>
                <c:pt idx="7">
                  <c:v>134.34276206322795</c:v>
                </c:pt>
                <c:pt idx="8">
                  <c:v>135.01220694960034</c:v>
                </c:pt>
                <c:pt idx="9">
                  <c:v>133.46778192878631</c:v>
                </c:pt>
                <c:pt idx="10">
                  <c:v>129.62784574382687</c:v>
                </c:pt>
                <c:pt idx="11">
                  <c:v>128.48504137492043</c:v>
                </c:pt>
                <c:pt idx="12">
                  <c:v>141.39654843023624</c:v>
                </c:pt>
                <c:pt idx="13">
                  <c:v>154.53124501578998</c:v>
                </c:pt>
                <c:pt idx="14">
                  <c:v>154.60028721876492</c:v>
                </c:pt>
                <c:pt idx="15">
                  <c:v>140.33751540625099</c:v>
                </c:pt>
                <c:pt idx="16">
                  <c:v>137.86284188631211</c:v>
                </c:pt>
                <c:pt idx="17">
                  <c:v>147.51522533495739</c:v>
                </c:pt>
                <c:pt idx="18">
                  <c:v>144.92909711003409</c:v>
                </c:pt>
                <c:pt idx="19">
                  <c:v>150.2217789949988</c:v>
                </c:pt>
                <c:pt idx="20">
                  <c:v>147.03954077916023</c:v>
                </c:pt>
                <c:pt idx="21">
                  <c:v>135.6847086660751</c:v>
                </c:pt>
                <c:pt idx="22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96-4EFC-89D6-4AA41C5571C2}"/>
            </c:ext>
          </c:extLst>
        </c:ser>
        <c:ser>
          <c:idx val="1"/>
          <c:order val="2"/>
          <c:tx>
            <c:strRef>
              <c:f>'5'!$G$4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'5'!$G$5:$G$27</c:f>
              <c:numCache>
                <c:formatCode>#,##0</c:formatCode>
                <c:ptCount val="23"/>
                <c:pt idx="0">
                  <c:v>151.147553259201</c:v>
                </c:pt>
                <c:pt idx="1">
                  <c:v>118.36540223566061</c:v>
                </c:pt>
                <c:pt idx="2">
                  <c:v>181.44798820610546</c:v>
                </c:pt>
                <c:pt idx="3">
                  <c:v>144.62276993623271</c:v>
                </c:pt>
                <c:pt idx="4">
                  <c:v>115.17420919368067</c:v>
                </c:pt>
                <c:pt idx="5">
                  <c:v>142.037857997326</c:v>
                </c:pt>
                <c:pt idx="6">
                  <c:v>138.96251419916698</c:v>
                </c:pt>
                <c:pt idx="7">
                  <c:v>127.62562396006655</c:v>
                </c:pt>
                <c:pt idx="8">
                  <c:v>135.01220694960034</c:v>
                </c:pt>
                <c:pt idx="9">
                  <c:v>133.46778192878631</c:v>
                </c:pt>
                <c:pt idx="10">
                  <c:v>155.55341489259223</c:v>
                </c:pt>
                <c:pt idx="11">
                  <c:v>154.18204964990451</c:v>
                </c:pt>
                <c:pt idx="12">
                  <c:v>128.54231675476024</c:v>
                </c:pt>
                <c:pt idx="13">
                  <c:v>160.97004689144791</c:v>
                </c:pt>
                <c:pt idx="14">
                  <c:v>173.92532312111055</c:v>
                </c:pt>
                <c:pt idx="15">
                  <c:v>156.28496033877951</c:v>
                </c:pt>
                <c:pt idx="16">
                  <c:v>150.3958275123405</c:v>
                </c:pt>
                <c:pt idx="17">
                  <c:v>162.88139464068212</c:v>
                </c:pt>
                <c:pt idx="18">
                  <c:v>157.0065218692036</c:v>
                </c:pt>
                <c:pt idx="19">
                  <c:v>144.21290783519885</c:v>
                </c:pt>
                <c:pt idx="20">
                  <c:v>211.73693872199073</c:v>
                </c:pt>
                <c:pt idx="21">
                  <c:v>158.75110913930786</c:v>
                </c:pt>
                <c:pt idx="22">
                  <c:v>143.75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96-4EFC-89D6-4AA41C557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5167145916429062"/>
          <c:y val="0.12437752228006829"/>
          <c:w val="0.69028647562425594"/>
          <c:h val="0.134180960599494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>
                <a:latin typeface="Gill Sans MT" panose="020B0502020104020203" pitchFamily="34" charset="0"/>
              </a:rPr>
              <a:t>Amfetamin</a:t>
            </a:r>
          </a:p>
        </c:rich>
      </c:tx>
      <c:layout>
        <c:manualLayout>
          <c:xMode val="edge"/>
          <c:yMode val="edge"/>
          <c:x val="0.38028807780821233"/>
          <c:y val="2.64507471121129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'5'!$H$4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'5'!$H$5:$H$27</c:f>
              <c:numCache>
                <c:formatCode>0</c:formatCode>
                <c:ptCount val="23"/>
                <c:pt idx="0">
                  <c:v>453.44265977760307</c:v>
                </c:pt>
                <c:pt idx="1">
                  <c:v>443.87025838372728</c:v>
                </c:pt>
                <c:pt idx="2">
                  <c:v>362.89597641221093</c:v>
                </c:pt>
                <c:pt idx="3">
                  <c:v>361.55692484058176</c:v>
                </c:pt>
                <c:pt idx="4">
                  <c:v>359.9194037302521</c:v>
                </c:pt>
                <c:pt idx="5">
                  <c:v>319.5851804939835</c:v>
                </c:pt>
                <c:pt idx="6">
                  <c:v>295.29534267322987</c:v>
                </c:pt>
                <c:pt idx="7">
                  <c:v>308.98835274542427</c:v>
                </c:pt>
                <c:pt idx="8">
                  <c:v>337.53051737400085</c:v>
                </c:pt>
                <c:pt idx="9">
                  <c:v>333.66945482196576</c:v>
                </c:pt>
                <c:pt idx="10">
                  <c:v>324.06961435956714</c:v>
                </c:pt>
                <c:pt idx="11">
                  <c:v>321.21260343730108</c:v>
                </c:pt>
                <c:pt idx="12">
                  <c:v>321.35579188690053</c:v>
                </c:pt>
                <c:pt idx="13">
                  <c:v>289.74608440460622</c:v>
                </c:pt>
                <c:pt idx="14">
                  <c:v>289.87553853518426</c:v>
                </c:pt>
                <c:pt idx="15">
                  <c:v>287.05400878551336</c:v>
                </c:pt>
                <c:pt idx="16">
                  <c:v>313.32464065070934</c:v>
                </c:pt>
                <c:pt idx="17">
                  <c:v>276.5910475030451</c:v>
                </c:pt>
                <c:pt idx="18">
                  <c:v>241.54849518339017</c:v>
                </c:pt>
                <c:pt idx="19">
                  <c:v>240.35484639199808</c:v>
                </c:pt>
                <c:pt idx="20">
                  <c:v>235.26326524665637</c:v>
                </c:pt>
                <c:pt idx="21">
                  <c:v>230.66400473232767</c:v>
                </c:pt>
                <c:pt idx="22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AC-4F3B-BDEE-EC2490A5E203}"/>
            </c:ext>
          </c:extLst>
        </c:ser>
        <c:ser>
          <c:idx val="1"/>
          <c:order val="1"/>
          <c:tx>
            <c:strRef>
              <c:f>'5'!$I$4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'5'!$I$5:$I$27</c:f>
              <c:numCache>
                <c:formatCode>0</c:formatCode>
                <c:ptCount val="23"/>
                <c:pt idx="0">
                  <c:v>302.29510651840201</c:v>
                </c:pt>
                <c:pt idx="1">
                  <c:v>295.91350558915155</c:v>
                </c:pt>
                <c:pt idx="2">
                  <c:v>362.89597641221093</c:v>
                </c:pt>
                <c:pt idx="3">
                  <c:v>361.55692484058176</c:v>
                </c:pt>
                <c:pt idx="4">
                  <c:v>287.93552298420167</c:v>
                </c:pt>
                <c:pt idx="5">
                  <c:v>284.075715994652</c:v>
                </c:pt>
                <c:pt idx="6">
                  <c:v>277.92502839833395</c:v>
                </c:pt>
                <c:pt idx="7">
                  <c:v>278.76123128119798</c:v>
                </c:pt>
                <c:pt idx="8">
                  <c:v>320.65399150530084</c:v>
                </c:pt>
                <c:pt idx="9">
                  <c:v>320.32267662908714</c:v>
                </c:pt>
                <c:pt idx="10">
                  <c:v>301.38474135439748</c:v>
                </c:pt>
                <c:pt idx="11">
                  <c:v>321.21260343730108</c:v>
                </c:pt>
                <c:pt idx="12">
                  <c:v>321.35579188690053</c:v>
                </c:pt>
                <c:pt idx="13">
                  <c:v>321.94009378289581</c:v>
                </c:pt>
                <c:pt idx="14">
                  <c:v>322.08393170576028</c:v>
                </c:pt>
                <c:pt idx="15">
                  <c:v>303.00145371804189</c:v>
                </c:pt>
                <c:pt idx="16">
                  <c:v>313.32464065070934</c:v>
                </c:pt>
                <c:pt idx="17">
                  <c:v>261.83952496954936</c:v>
                </c:pt>
                <c:pt idx="18">
                  <c:v>241.54849518339017</c:v>
                </c:pt>
                <c:pt idx="19">
                  <c:v>240.35484639199808</c:v>
                </c:pt>
                <c:pt idx="20">
                  <c:v>235.26326524665637</c:v>
                </c:pt>
                <c:pt idx="21">
                  <c:v>217.09553386572017</c:v>
                </c:pt>
                <c:pt idx="22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AC-4F3B-BDEE-EC2490A5E203}"/>
            </c:ext>
          </c:extLst>
        </c:ser>
        <c:ser>
          <c:idx val="2"/>
          <c:order val="2"/>
          <c:tx>
            <c:strRef>
              <c:f>'5'!$J$4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'5'!$J$5:$J$27</c:f>
              <c:numCache>
                <c:formatCode>0</c:formatCode>
                <c:ptCount val="23"/>
                <c:pt idx="0">
                  <c:v>529.01643640720351</c:v>
                </c:pt>
                <c:pt idx="1">
                  <c:v>517.84863478101522</c:v>
                </c:pt>
                <c:pt idx="2">
                  <c:v>435.47517169465311</c:v>
                </c:pt>
                <c:pt idx="3">
                  <c:v>433.86830980869814</c:v>
                </c:pt>
                <c:pt idx="4">
                  <c:v>431.90328447630253</c:v>
                </c:pt>
                <c:pt idx="5">
                  <c:v>426.113573991978</c:v>
                </c:pt>
                <c:pt idx="6">
                  <c:v>399.51722832260509</c:v>
                </c:pt>
                <c:pt idx="7">
                  <c:v>436.61397670549081</c:v>
                </c:pt>
                <c:pt idx="8">
                  <c:v>472.54272432360119</c:v>
                </c:pt>
                <c:pt idx="9">
                  <c:v>400.4033457863589</c:v>
                </c:pt>
                <c:pt idx="10">
                  <c:v>388.8835372314806</c:v>
                </c:pt>
                <c:pt idx="11">
                  <c:v>385.45512412476126</c:v>
                </c:pt>
                <c:pt idx="12">
                  <c:v>449.89810864166077</c:v>
                </c:pt>
                <c:pt idx="13">
                  <c:v>386.32811253947494</c:v>
                </c:pt>
                <c:pt idx="14">
                  <c:v>418.70911121748833</c:v>
                </c:pt>
                <c:pt idx="15">
                  <c:v>366.79123344815599</c:v>
                </c:pt>
                <c:pt idx="16">
                  <c:v>360.32333674831574</c:v>
                </c:pt>
                <c:pt idx="17">
                  <c:v>322.68955542021928</c:v>
                </c:pt>
                <c:pt idx="18">
                  <c:v>332.1291808771615</c:v>
                </c:pt>
                <c:pt idx="19">
                  <c:v>300.4435579899976</c:v>
                </c:pt>
                <c:pt idx="20">
                  <c:v>235.26326524665637</c:v>
                </c:pt>
                <c:pt idx="21">
                  <c:v>217.09553386572017</c:v>
                </c:pt>
                <c:pt idx="22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AC-4F3B-BDEE-EC2490A5E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0552977110767373"/>
          <c:y val="0.13628660668849837"/>
          <c:w val="0.63150208962184429"/>
          <c:h val="0.12346771377375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>
                <a:latin typeface="Gill Sans MT" panose="020B0502020104020203" pitchFamily="34" charset="0"/>
              </a:rPr>
              <a:t>Ecstasy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1203823212502191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'5'!$Q$4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'5'!$Q$5:$Q$27</c:f>
              <c:numCache>
                <c:formatCode>0</c:formatCode>
                <c:ptCount val="23"/>
                <c:pt idx="0">
                  <c:v>185.15575274252126</c:v>
                </c:pt>
                <c:pt idx="1">
                  <c:v>147.95675279457578</c:v>
                </c:pt>
                <c:pt idx="2">
                  <c:v>174.19006867786126</c:v>
                </c:pt>
                <c:pt idx="3">
                  <c:v>144.62276993623271</c:v>
                </c:pt>
                <c:pt idx="4">
                  <c:v>143.96776149210083</c:v>
                </c:pt>
                <c:pt idx="5">
                  <c:v>142.037857997326</c:v>
                </c:pt>
                <c:pt idx="6">
                  <c:v>138.96251419916698</c:v>
                </c:pt>
                <c:pt idx="7">
                  <c:v>151.80732113144759</c:v>
                </c:pt>
                <c:pt idx="8">
                  <c:v>148.51342764456038</c:v>
                </c:pt>
                <c:pt idx="9">
                  <c:v>190.19158924852047</c:v>
                </c:pt>
                <c:pt idx="10">
                  <c:v>145.83132646180522</c:v>
                </c:pt>
                <c:pt idx="11">
                  <c:v>176.6669318905156</c:v>
                </c:pt>
                <c:pt idx="12">
                  <c:v>144.61010634910525</c:v>
                </c:pt>
                <c:pt idx="13">
                  <c:v>160.97004689144791</c:v>
                </c:pt>
                <c:pt idx="14">
                  <c:v>170.70448380405296</c:v>
                </c:pt>
                <c:pt idx="15">
                  <c:v>191.36933919034226</c:v>
                </c:pt>
                <c:pt idx="16">
                  <c:v>125.32985626028375</c:v>
                </c:pt>
                <c:pt idx="17">
                  <c:v>215.12637028014618</c:v>
                </c:pt>
                <c:pt idx="18">
                  <c:v>211.35493328546639</c:v>
                </c:pt>
                <c:pt idx="19">
                  <c:v>195.28831269349845</c:v>
                </c:pt>
                <c:pt idx="20">
                  <c:v>191.1514030129083</c:v>
                </c:pt>
                <c:pt idx="21">
                  <c:v>162.82165039929012</c:v>
                </c:pt>
                <c:pt idx="22">
                  <c:v>117.5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A5-4903-8062-1F615945E265}"/>
            </c:ext>
          </c:extLst>
        </c:ser>
        <c:ser>
          <c:idx val="3"/>
          <c:order val="1"/>
          <c:tx>
            <c:strRef>
              <c:f>'5'!$R$4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'5'!$R$5:$R$27</c:f>
              <c:numCache>
                <c:formatCode>0</c:formatCode>
                <c:ptCount val="23"/>
                <c:pt idx="0">
                  <c:v>226.72132988880153</c:v>
                </c:pt>
                <c:pt idx="1">
                  <c:v>221.93512919186364</c:v>
                </c:pt>
                <c:pt idx="2">
                  <c:v>174.19006867786126</c:v>
                </c:pt>
                <c:pt idx="3">
                  <c:v>188.00960091710252</c:v>
                </c:pt>
                <c:pt idx="4">
                  <c:v>143.96776149210083</c:v>
                </c:pt>
                <c:pt idx="5">
                  <c:v>113.6302863978608</c:v>
                </c:pt>
                <c:pt idx="6">
                  <c:v>138.96251419916698</c:v>
                </c:pt>
                <c:pt idx="7">
                  <c:v>134.34276206322795</c:v>
                </c:pt>
                <c:pt idx="8">
                  <c:v>135.01220694960034</c:v>
                </c:pt>
                <c:pt idx="9">
                  <c:v>136.80447647700595</c:v>
                </c:pt>
                <c:pt idx="10">
                  <c:v>142.59063031820955</c:v>
                </c:pt>
                <c:pt idx="11">
                  <c:v>154.18204964990451</c:v>
                </c:pt>
                <c:pt idx="12">
                  <c:v>128.54231675476024</c:v>
                </c:pt>
                <c:pt idx="13">
                  <c:v>128.77603751315831</c:v>
                </c:pt>
                <c:pt idx="14">
                  <c:v>128.83357268230412</c:v>
                </c:pt>
                <c:pt idx="15">
                  <c:v>127.57955946022817</c:v>
                </c:pt>
                <c:pt idx="16">
                  <c:v>153.52907391884759</c:v>
                </c:pt>
                <c:pt idx="17">
                  <c:v>138.91017052375153</c:v>
                </c:pt>
                <c:pt idx="18">
                  <c:v>120.77424759169509</c:v>
                </c:pt>
                <c:pt idx="19">
                  <c:v>150.2217789949988</c:v>
                </c:pt>
                <c:pt idx="20">
                  <c:v>176.44744893499228</c:v>
                </c:pt>
                <c:pt idx="21">
                  <c:v>120.75939071280683</c:v>
                </c:pt>
                <c:pt idx="22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A5-4903-8062-1F615945E265}"/>
            </c:ext>
          </c:extLst>
        </c:ser>
        <c:ser>
          <c:idx val="4"/>
          <c:order val="2"/>
          <c:tx>
            <c:strRef>
              <c:f>'5'!$S$4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'5'!$S$5:$S$27</c:f>
              <c:numCache>
                <c:formatCode>0</c:formatCode>
                <c:ptCount val="23"/>
                <c:pt idx="0">
                  <c:v>302.29510651840201</c:v>
                </c:pt>
                <c:pt idx="1">
                  <c:v>236.73080447132122</c:v>
                </c:pt>
                <c:pt idx="2">
                  <c:v>217.73758584732656</c:v>
                </c:pt>
                <c:pt idx="3">
                  <c:v>216.93415490434907</c:v>
                </c:pt>
                <c:pt idx="4">
                  <c:v>201.55486608894117</c:v>
                </c:pt>
                <c:pt idx="5">
                  <c:v>149.1397508971923</c:v>
                </c:pt>
                <c:pt idx="6">
                  <c:v>173.70314274895873</c:v>
                </c:pt>
                <c:pt idx="7">
                  <c:v>188.07986688851912</c:v>
                </c:pt>
                <c:pt idx="8">
                  <c:v>202.51831042440051</c:v>
                </c:pt>
                <c:pt idx="9">
                  <c:v>160.16133831454357</c:v>
                </c:pt>
                <c:pt idx="10">
                  <c:v>194.4417686157403</c:v>
                </c:pt>
                <c:pt idx="11">
                  <c:v>179.8790579248886</c:v>
                </c:pt>
                <c:pt idx="12">
                  <c:v>173.5321276189263</c:v>
                </c:pt>
                <c:pt idx="13">
                  <c:v>193.16405626973747</c:v>
                </c:pt>
                <c:pt idx="14">
                  <c:v>193.25035902345616</c:v>
                </c:pt>
                <c:pt idx="15">
                  <c:v>255.15911892045634</c:v>
                </c:pt>
                <c:pt idx="16">
                  <c:v>125.32985626028375</c:v>
                </c:pt>
                <c:pt idx="17">
                  <c:v>184.39403166869673</c:v>
                </c:pt>
                <c:pt idx="18">
                  <c:v>181.16137138754263</c:v>
                </c:pt>
                <c:pt idx="19">
                  <c:v>240.35484639199808</c:v>
                </c:pt>
                <c:pt idx="20">
                  <c:v>147.03954077916023</c:v>
                </c:pt>
                <c:pt idx="21">
                  <c:v>162.82165039929012</c:v>
                </c:pt>
                <c:pt idx="22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A5-4903-8062-1F615945E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Kr/enhet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00"/>
        <c:min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6732509173737994"/>
          <c:y val="0.14087241772754822"/>
          <c:w val="0.70041347406641785"/>
          <c:h val="0.11858653355475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>
                <a:latin typeface="Gill Sans MT" panose="020B0502020104020203" pitchFamily="34" charset="0"/>
              </a:rPr>
              <a:t>Brunt heroin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2592370370370372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'5'!$N$4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'5'!$N$5:$N$27</c:f>
              <c:numCache>
                <c:formatCode>0</c:formatCode>
                <c:ptCount val="23"/>
                <c:pt idx="0">
                  <c:v>1284.7542027032086</c:v>
                </c:pt>
                <c:pt idx="1">
                  <c:v>1183.6540223566062</c:v>
                </c:pt>
                <c:pt idx="2">
                  <c:v>1016.1087339541906</c:v>
                </c:pt>
                <c:pt idx="3">
                  <c:v>1156.9821594898617</c:v>
                </c:pt>
                <c:pt idx="4">
                  <c:v>1223.7259726828572</c:v>
                </c:pt>
                <c:pt idx="5">
                  <c:v>1420.37857997326</c:v>
                </c:pt>
                <c:pt idx="6">
                  <c:v>1146.4407421431276</c:v>
                </c:pt>
                <c:pt idx="7">
                  <c:v>1343.4276206322795</c:v>
                </c:pt>
                <c:pt idx="8">
                  <c:v>1350.1220694960034</c:v>
                </c:pt>
                <c:pt idx="9">
                  <c:v>1334.677819287863</c:v>
                </c:pt>
                <c:pt idx="10">
                  <c:v>1296.2784574382686</c:v>
                </c:pt>
                <c:pt idx="11">
                  <c:v>1284.8504137492043</c:v>
                </c:pt>
                <c:pt idx="12">
                  <c:v>1349.6943259249824</c:v>
                </c:pt>
                <c:pt idx="13">
                  <c:v>1287.7603751315833</c:v>
                </c:pt>
                <c:pt idx="14">
                  <c:v>1288.3357268230411</c:v>
                </c:pt>
                <c:pt idx="15">
                  <c:v>1275.7955946022817</c:v>
                </c:pt>
                <c:pt idx="16">
                  <c:v>1190.6336344726956</c:v>
                </c:pt>
                <c:pt idx="17">
                  <c:v>1014.1671741778321</c:v>
                </c:pt>
                <c:pt idx="18">
                  <c:v>679.35514270328486</c:v>
                </c:pt>
                <c:pt idx="19">
                  <c:v>991.46374136699217</c:v>
                </c:pt>
                <c:pt idx="20">
                  <c:v>1176.3163262332819</c:v>
                </c:pt>
                <c:pt idx="21">
                  <c:v>759.83436853002058</c:v>
                </c:pt>
                <c:pt idx="22">
                  <c:v>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38-4A20-A47E-015312031A6F}"/>
            </c:ext>
          </c:extLst>
        </c:ser>
        <c:ser>
          <c:idx val="3"/>
          <c:order val="1"/>
          <c:tx>
            <c:strRef>
              <c:f>'5'!$O$4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'5'!$O$5:$O$27</c:f>
              <c:numCache>
                <c:formatCode>0</c:formatCode>
                <c:ptCount val="23"/>
                <c:pt idx="0">
                  <c:v>1662.6230858512113</c:v>
                </c:pt>
                <c:pt idx="1">
                  <c:v>1479.5675279457575</c:v>
                </c:pt>
                <c:pt idx="2">
                  <c:v>2177.3758584732655</c:v>
                </c:pt>
                <c:pt idx="3">
                  <c:v>2169.3415490434904</c:v>
                </c:pt>
                <c:pt idx="4">
                  <c:v>1727.6131379052101</c:v>
                </c:pt>
                <c:pt idx="5">
                  <c:v>1562.416437970586</c:v>
                </c:pt>
                <c:pt idx="6">
                  <c:v>1389.6251419916698</c:v>
                </c:pt>
                <c:pt idx="7">
                  <c:v>1276.2562396006656</c:v>
                </c:pt>
                <c:pt idx="8">
                  <c:v>2092.6892077188054</c:v>
                </c:pt>
                <c:pt idx="9">
                  <c:v>1601.6133831454356</c:v>
                </c:pt>
                <c:pt idx="10">
                  <c:v>1166.6506116944417</c:v>
                </c:pt>
                <c:pt idx="11">
                  <c:v>1413.3354551241248</c:v>
                </c:pt>
                <c:pt idx="12">
                  <c:v>1542.5078010571226</c:v>
                </c:pt>
                <c:pt idx="13">
                  <c:v>1545.3124501578998</c:v>
                </c:pt>
                <c:pt idx="14">
                  <c:v>1546.0028721876492</c:v>
                </c:pt>
                <c:pt idx="15">
                  <c:v>1148.2160351420534</c:v>
                </c:pt>
                <c:pt idx="16">
                  <c:v>939.97392195212808</c:v>
                </c:pt>
                <c:pt idx="17">
                  <c:v>983.43483556638262</c:v>
                </c:pt>
                <c:pt idx="18">
                  <c:v>1086.9682283252557</c:v>
                </c:pt>
                <c:pt idx="19">
                  <c:v>961.41938556799232</c:v>
                </c:pt>
                <c:pt idx="20">
                  <c:v>1058.6846936099537</c:v>
                </c:pt>
                <c:pt idx="21">
                  <c:v>976.92990239574067</c:v>
                </c:pt>
                <c:pt idx="22">
                  <c:v>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38-4A20-A47E-015312031A6F}"/>
            </c:ext>
          </c:extLst>
        </c:ser>
        <c:ser>
          <c:idx val="4"/>
          <c:order val="2"/>
          <c:tx>
            <c:strRef>
              <c:f>'5'!$P$4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'5'!$P$5:$P$27</c:f>
              <c:numCache>
                <c:formatCode>0</c:formatCode>
                <c:ptCount val="23"/>
                <c:pt idx="0">
                  <c:v>4156.5577146280284</c:v>
                </c:pt>
                <c:pt idx="1">
                  <c:v>4438.7025838372729</c:v>
                </c:pt>
                <c:pt idx="2">
                  <c:v>2395.1134443205924</c:v>
                </c:pt>
                <c:pt idx="3">
                  <c:v>3615.5692484058177</c:v>
                </c:pt>
                <c:pt idx="4">
                  <c:v>3599.1940373025209</c:v>
                </c:pt>
                <c:pt idx="5">
                  <c:v>1278.340721975934</c:v>
                </c:pt>
                <c:pt idx="6">
                  <c:v>3474.0628549791745</c:v>
                </c:pt>
                <c:pt idx="7">
                  <c:v>2686.855241264559</c:v>
                </c:pt>
                <c:pt idx="8">
                  <c:v>2700.2441389920068</c:v>
                </c:pt>
                <c:pt idx="9">
                  <c:v>2669.3556385757261</c:v>
                </c:pt>
                <c:pt idx="10">
                  <c:v>2657.3708377484509</c:v>
                </c:pt>
                <c:pt idx="11">
                  <c:v>3212.1260343730105</c:v>
                </c:pt>
                <c:pt idx="12">
                  <c:v>3213.5579188690053</c:v>
                </c:pt>
                <c:pt idx="13">
                  <c:v>1674.0884876710581</c:v>
                </c:pt>
                <c:pt idx="14">
                  <c:v>1932.5035902345617</c:v>
                </c:pt>
                <c:pt idx="15">
                  <c:v>1148.2160351420534</c:v>
                </c:pt>
                <c:pt idx="16">
                  <c:v>1002.63885008227</c:v>
                </c:pt>
                <c:pt idx="17">
                  <c:v>1843.9403166869674</c:v>
                </c:pt>
                <c:pt idx="18">
                  <c:v>1721.033028181655</c:v>
                </c:pt>
                <c:pt idx="19">
                  <c:v>1802.6613479399857</c:v>
                </c:pt>
                <c:pt idx="20">
                  <c:v>1470.3954077916023</c:v>
                </c:pt>
                <c:pt idx="21">
                  <c:v>976.92990239574067</c:v>
                </c:pt>
                <c:pt idx="22">
                  <c:v>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38-4A20-A47E-015312031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0460331491591896"/>
          <c:y val="0.14879635665302637"/>
          <c:w val="0.70041347406641785"/>
          <c:h val="0.11858653355475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 2010=100</a:t>
            </a:r>
          </a:p>
        </c:rich>
      </c:tx>
      <c:layout>
        <c:manualLayout>
          <c:xMode val="edge"/>
          <c:yMode val="edge"/>
          <c:x val="1.6949152542372882E-4"/>
          <c:y val="6.5150025952225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Blad1!$B$2:$B$15</c:f>
              <c:numCache>
                <c:formatCode>#,##0</c:formatCode>
                <c:ptCount val="14"/>
                <c:pt idx="0">
                  <c:v>100</c:v>
                </c:pt>
                <c:pt idx="1">
                  <c:v>104.06030247567672</c:v>
                </c:pt>
                <c:pt idx="2">
                  <c:v>99.704805856142599</c:v>
                </c:pt>
                <c:pt idx="3">
                  <c:v>110.06813984588932</c:v>
                </c:pt>
                <c:pt idx="4">
                  <c:v>110.26827012025903</c:v>
                </c:pt>
                <c:pt idx="5">
                  <c:v>124.10722833891813</c:v>
                </c:pt>
                <c:pt idx="6">
                  <c:v>122.89921941661663</c:v>
                </c:pt>
                <c:pt idx="7">
                  <c:v>120.73204805811679</c:v>
                </c:pt>
                <c:pt idx="8">
                  <c:v>111.84074299634594</c:v>
                </c:pt>
                <c:pt idx="9">
                  <c:v>90.489439358583141</c:v>
                </c:pt>
                <c:pt idx="10">
                  <c:v>135.06340795427485</c:v>
                </c:pt>
                <c:pt idx="11">
                  <c:v>125.90693202016379</c:v>
                </c:pt>
                <c:pt idx="12">
                  <c:v>92.947218413056916</c:v>
                </c:pt>
                <c:pt idx="13">
                  <c:v>80.276195194451333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Blad1!$C$2:$C$15</c:f>
              <c:numCache>
                <c:formatCode>#,##0</c:formatCode>
                <c:ptCount val="14"/>
                <c:pt idx="0">
                  <c:v>100</c:v>
                </c:pt>
                <c:pt idx="1">
                  <c:v>90.648085712145047</c:v>
                </c:pt>
                <c:pt idx="2">
                  <c:v>102.68448970931468</c:v>
                </c:pt>
                <c:pt idx="3">
                  <c:v>128.41282982020419</c:v>
                </c:pt>
                <c:pt idx="4">
                  <c:v>141.51094665433243</c:v>
                </c:pt>
                <c:pt idx="5">
                  <c:v>128.70379235147067</c:v>
                </c:pt>
                <c:pt idx="6">
                  <c:v>127.4510423579728</c:v>
                </c:pt>
                <c:pt idx="7">
                  <c:v>136.47192987902682</c:v>
                </c:pt>
                <c:pt idx="8">
                  <c:v>135.08607389362567</c:v>
                </c:pt>
                <c:pt idx="9">
                  <c:v>108.58732723029976</c:v>
                </c:pt>
                <c:pt idx="10">
                  <c:v>138.06481701992536</c:v>
                </c:pt>
                <c:pt idx="11">
                  <c:v>141.01576386258341</c:v>
                </c:pt>
                <c:pt idx="12">
                  <c:v>119.28226363008972</c:v>
                </c:pt>
                <c:pt idx="13">
                  <c:v>109.88919164396005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Blad1!$D$2:$D$15</c:f>
              <c:numCache>
                <c:formatCode>#,##0</c:formatCode>
                <c:ptCount val="14"/>
                <c:pt idx="0">
                  <c:v>100</c:v>
                </c:pt>
                <c:pt idx="1">
                  <c:v>97.122948977298279</c:v>
                </c:pt>
                <c:pt idx="2">
                  <c:v>96.266709102482508</c:v>
                </c:pt>
                <c:pt idx="3">
                  <c:v>89.430363624785087</c:v>
                </c:pt>
                <c:pt idx="4">
                  <c:v>124.05180388529142</c:v>
                </c:pt>
                <c:pt idx="5">
                  <c:v>113.76495931067497</c:v>
                </c:pt>
                <c:pt idx="6">
                  <c:v>88.760547356445343</c:v>
                </c:pt>
                <c:pt idx="7">
                  <c:v>80.488032038744535</c:v>
                </c:pt>
                <c:pt idx="8">
                  <c:v>78.946406820950074</c:v>
                </c:pt>
                <c:pt idx="9">
                  <c:v>71.098845210315332</c:v>
                </c:pt>
                <c:pt idx="10">
                  <c:v>70.747499404620157</c:v>
                </c:pt>
                <c:pt idx="11">
                  <c:v>59.805792709577801</c:v>
                </c:pt>
                <c:pt idx="12">
                  <c:v>52.282810357344523</c:v>
                </c:pt>
                <c:pt idx="13">
                  <c:v>44.151907356948236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Blad1!$E$2:$E$15</c:f>
              <c:numCache>
                <c:formatCode>#,##0</c:formatCode>
                <c:ptCount val="14"/>
                <c:pt idx="0">
                  <c:v>100</c:v>
                </c:pt>
                <c:pt idx="1">
                  <c:v>90.648085712145061</c:v>
                </c:pt>
                <c:pt idx="2">
                  <c:v>89.848928495650341</c:v>
                </c:pt>
                <c:pt idx="3">
                  <c:v>73.837377146617428</c:v>
                </c:pt>
                <c:pt idx="4">
                  <c:v>77.187789084181318</c:v>
                </c:pt>
                <c:pt idx="5">
                  <c:v>90.092654646029459</c:v>
                </c:pt>
                <c:pt idx="6">
                  <c:v>101.96083388637824</c:v>
                </c:pt>
                <c:pt idx="7">
                  <c:v>100.16288431488208</c:v>
                </c:pt>
                <c:pt idx="8">
                  <c:v>90.876086073893632</c:v>
                </c:pt>
                <c:pt idx="9">
                  <c:v>86.869861784239816</c:v>
                </c:pt>
                <c:pt idx="10">
                  <c:v>102.04790823211876</c:v>
                </c:pt>
                <c:pt idx="11">
                  <c:v>94.010509241722289</c:v>
                </c:pt>
                <c:pt idx="12">
                  <c:v>85.6663529707008</c:v>
                </c:pt>
                <c:pt idx="13">
                  <c:v>73.925456196845857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Blad1!$F$2:$F$15</c:f>
              <c:numCache>
                <c:formatCode>#,##0</c:formatCode>
                <c:ptCount val="14"/>
                <c:pt idx="0">
                  <c:v>100</c:v>
                </c:pt>
                <c:pt idx="1">
                  <c:v>113.3101071401813</c:v>
                </c:pt>
                <c:pt idx="2">
                  <c:v>96.266709102482508</c:v>
                </c:pt>
                <c:pt idx="3">
                  <c:v>112.36122609267866</c:v>
                </c:pt>
                <c:pt idx="4">
                  <c:v>132.66651248843664</c:v>
                </c:pt>
                <c:pt idx="5">
                  <c:v>104.57183128556993</c:v>
                </c:pt>
                <c:pt idx="6">
                  <c:v>159.31380294746597</c:v>
                </c:pt>
                <c:pt idx="7">
                  <c:v>140.85405606780293</c:v>
                </c:pt>
                <c:pt idx="8">
                  <c:v>57.565088306942755</c:v>
                </c:pt>
                <c:pt idx="9">
                  <c:v>90.489439358583127</c:v>
                </c:pt>
                <c:pt idx="10">
                  <c:v>105.04931729776932</c:v>
                </c:pt>
                <c:pt idx="11" formatCode="0">
                  <c:v>106.743869389835</c:v>
                </c:pt>
                <c:pt idx="12">
                  <c:v>108.43842148189972</c:v>
                </c:pt>
                <c:pt idx="13">
                  <c:v>87.41185698951368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Ecstasy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4925" cap="rnd">
                <a:solidFill>
                  <a:srgbClr val="9CD0E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A73-4C86-B669-47F69BE4B1D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4925" cap="rnd">
                <a:solidFill>
                  <a:srgbClr val="9CD0E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73-4C86-B669-47F69BE4B1D7}"/>
              </c:ext>
            </c:extLst>
          </c:dPt>
          <c:cat>
            <c:numRef>
              <c:f>Blad1!$A$2:$A$15</c:f>
              <c:numCache>
                <c:formatCode>0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Blad1!$G$2:$G$15</c:f>
              <c:numCache>
                <c:formatCode>#,##0</c:formatCode>
                <c:ptCount val="14"/>
                <c:pt idx="0">
                  <c:v>100</c:v>
                </c:pt>
                <c:pt idx="1">
                  <c:v>184.53360305686667</c:v>
                </c:pt>
                <c:pt idx="2">
                  <c:v>236.73123507616307</c:v>
                </c:pt>
                <c:pt idx="3">
                  <c:v>288.92886709545945</c:v>
                </c:pt>
                <c:pt idx="4">
                  <c:v>385.93894542090663</c:v>
                </c:pt>
                <c:pt idx="5">
                  <c:v>173.7501196744854</c:v>
                </c:pt>
                <c:pt idx="6">
                  <c:v>143.38242265271941</c:v>
                </c:pt>
                <c:pt idx="7">
                  <c:v>150.24432647232311</c:v>
                </c:pt>
                <c:pt idx="8">
                  <c:v>184.20828258221684</c:v>
                </c:pt>
                <c:pt idx="9">
                  <c:v>180.97887871716628</c:v>
                </c:pt>
                <c:pt idx="10">
                  <c:v>90.042271969516534</c:v>
                </c:pt>
                <c:pt idx="11">
                  <c:v>88.134852414114633</c:v>
                </c:pt>
                <c:pt idx="12">
                  <c:v>81.3288161114248</c:v>
                </c:pt>
                <c:pt idx="13">
                  <c:v>64.435026009412937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3355483299564438"/>
          <c:y val="4.6283309957924262E-2"/>
          <c:w val="0.82842192106572199"/>
          <c:h val="7.6399377146580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</c:numCache>
            </c:numRef>
          </c:cat>
          <c:val>
            <c:numRef>
              <c:f>Blad1!$B$2:$B$33</c:f>
              <c:numCache>
                <c:formatCode>0</c:formatCode>
                <c:ptCount val="32"/>
                <c:pt idx="0">
                  <c:v>100</c:v>
                </c:pt>
                <c:pt idx="1">
                  <c:v>83.981755397769263</c:v>
                </c:pt>
                <c:pt idx="2">
                  <c:v>75.838877512566327</c:v>
                </c:pt>
                <c:pt idx="3">
                  <c:v>59.002472277999964</c:v>
                </c:pt>
                <c:pt idx="4">
                  <c:v>62.667449913165122</c:v>
                </c:pt>
                <c:pt idx="5">
                  <c:v>56.014838519908771</c:v>
                </c:pt>
                <c:pt idx="6">
                  <c:v>55.794197149041082</c:v>
                </c:pt>
                <c:pt idx="7">
                  <c:v>48.304114439417098</c:v>
                </c:pt>
                <c:pt idx="8">
                  <c:v>49.179115738145164</c:v>
                </c:pt>
                <c:pt idx="9">
                  <c:v>46.729239434367486</c:v>
                </c:pt>
                <c:pt idx="10">
                  <c:v>38.85870538377462</c:v>
                </c:pt>
                <c:pt idx="11">
                  <c:v>36.300371374537285</c:v>
                </c:pt>
                <c:pt idx="12">
                  <c:v>35.825681879375352</c:v>
                </c:pt>
                <c:pt idx="13">
                  <c:v>32.913887585682197</c:v>
                </c:pt>
                <c:pt idx="14">
                  <c:v>31.582593997675488</c:v>
                </c:pt>
                <c:pt idx="15">
                  <c:v>29.542281640145283</c:v>
                </c:pt>
                <c:pt idx="16">
                  <c:v>27.071299472164885</c:v>
                </c:pt>
                <c:pt idx="17">
                  <c:v>26.560446048568672</c:v>
                </c:pt>
                <c:pt idx="18">
                  <c:v>25.71852457886439</c:v>
                </c:pt>
                <c:pt idx="19">
                  <c:v>24.432284399016805</c:v>
                </c:pt>
                <c:pt idx="20">
                  <c:v>23.620211003846077</c:v>
                </c:pt>
                <c:pt idx="21">
                  <c:v>23.513222255208266</c:v>
                </c:pt>
                <c:pt idx="22">
                  <c:v>23.371151164701793</c:v>
                </c:pt>
                <c:pt idx="23">
                  <c:v>22.167984166003194</c:v>
                </c:pt>
                <c:pt idx="24">
                  <c:v>21.657015642775761</c:v>
                </c:pt>
                <c:pt idx="25">
                  <c:v>22.261460007230049</c:v>
                </c:pt>
                <c:pt idx="26">
                  <c:v>22.413858341783389</c:v>
                </c:pt>
                <c:pt idx="27">
                  <c:v>20.690038884143991</c:v>
                </c:pt>
                <c:pt idx="28">
                  <c:v>19.829977664947673</c:v>
                </c:pt>
                <c:pt idx="29">
                  <c:v>21.246618914787156</c:v>
                </c:pt>
                <c:pt idx="30">
                  <c:v>21.056967120947593</c:v>
                </c:pt>
                <c:pt idx="31">
                  <c:v>23.930131211078962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0F-470E-828F-2D5741B44DE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</c:numCache>
            </c:numRef>
          </c:cat>
          <c:val>
            <c:numRef>
              <c:f>Blad1!$C$2:$C$33</c:f>
              <c:numCache>
                <c:formatCode>0</c:formatCode>
                <c:ptCount val="32"/>
                <c:pt idx="0">
                  <c:v>100</c:v>
                </c:pt>
                <c:pt idx="1">
                  <c:v>91.372479971828511</c:v>
                </c:pt>
                <c:pt idx="2">
                  <c:v>83.672822254708052</c:v>
                </c:pt>
                <c:pt idx="3">
                  <c:v>63.917970193373584</c:v>
                </c:pt>
                <c:pt idx="4">
                  <c:v>72.994614797251131</c:v>
                </c:pt>
                <c:pt idx="5">
                  <c:v>81.42307994037813</c:v>
                </c:pt>
                <c:pt idx="6">
                  <c:v>54.668942645337502</c:v>
                </c:pt>
                <c:pt idx="7">
                  <c:v>50.287801852784987</c:v>
                </c:pt>
                <c:pt idx="8">
                  <c:v>55.464924212980961</c:v>
                </c:pt>
                <c:pt idx="9">
                  <c:v>73.278173236875716</c:v>
                </c:pt>
                <c:pt idx="10">
                  <c:v>39.795253249491971</c:v>
                </c:pt>
                <c:pt idx="11">
                  <c:v>38.859560447789136</c:v>
                </c:pt>
                <c:pt idx="12">
                  <c:v>38.039215686274517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44.416390285653158</c:v>
                </c:pt>
                <c:pt idx="16">
                  <c:v>36.517486454155232</c:v>
                </c:pt>
                <c:pt idx="17">
                  <c:v>35.726825238373891</c:v>
                </c:pt>
                <c:pt idx="18">
                  <c:v>34.539101497504163</c:v>
                </c:pt>
                <c:pt idx="19">
                  <c:v>38.182335038961909</c:v>
                </c:pt>
                <c:pt idx="20">
                  <c:v>37.745561543293555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36.418705540846602</c:v>
                </c:pt>
                <c:pt idx="25">
                  <c:v>38.091112174884309</c:v>
                </c:pt>
                <c:pt idx="26">
                  <c:v>32.80030338463483</c:v>
                </c:pt>
                <c:pt idx="27">
                  <c:v>26.470300518456426</c:v>
                </c:pt>
                <c:pt idx="28">
                  <c:v>26.073919001218027</c:v>
                </c:pt>
                <c:pt idx="29">
                  <c:v>24.840543289654761</c:v>
                </c:pt>
                <c:pt idx="30">
                  <c:v>24.717789949988088</c:v>
                </c:pt>
                <c:pt idx="31">
                  <c:v>27.218450421049567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0F-470E-828F-2D5741B44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Blad1!$B$2:$B$25</c:f>
              <c:numCache>
                <c:formatCode>#,##0</c:formatCode>
                <c:ptCount val="24"/>
                <c:pt idx="0">
                  <c:v>100</c:v>
                </c:pt>
                <c:pt idx="1">
                  <c:v>93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95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98</c:v>
                </c:pt>
                <c:pt idx="13">
                  <c:v>98</c:v>
                </c:pt>
                <c:pt idx="14">
                  <c:v>100</c:v>
                </c:pt>
                <c:pt idx="15">
                  <c:v>98</c:v>
                </c:pt>
                <c:pt idx="16">
                  <c:v>96</c:v>
                </c:pt>
                <c:pt idx="17">
                  <c:v>98</c:v>
                </c:pt>
                <c:pt idx="18">
                  <c:v>100</c:v>
                </c:pt>
                <c:pt idx="19">
                  <c:v>100</c:v>
                </c:pt>
                <c:pt idx="20">
                  <c:v>96.226415094339629</c:v>
                </c:pt>
                <c:pt idx="21">
                  <c:v>96.078431372549019</c:v>
                </c:pt>
                <c:pt idx="22">
                  <c:v>96.15384615384616</c:v>
                </c:pt>
                <c:pt idx="23">
                  <c:v>96.078431372549019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Blad1!$C$2:$C$25</c:f>
              <c:numCache>
                <c:formatCode>#,##0</c:formatCode>
                <c:ptCount val="24"/>
                <c:pt idx="0">
                  <c:v>48</c:v>
                </c:pt>
                <c:pt idx="1">
                  <c:v>62</c:v>
                </c:pt>
                <c:pt idx="2">
                  <c:v>62</c:v>
                </c:pt>
                <c:pt idx="3">
                  <c:v>71</c:v>
                </c:pt>
                <c:pt idx="4">
                  <c:v>79</c:v>
                </c:pt>
                <c:pt idx="5">
                  <c:v>79</c:v>
                </c:pt>
                <c:pt idx="6">
                  <c:v>67</c:v>
                </c:pt>
                <c:pt idx="7">
                  <c:v>73</c:v>
                </c:pt>
                <c:pt idx="8">
                  <c:v>83</c:v>
                </c:pt>
                <c:pt idx="9">
                  <c:v>95</c:v>
                </c:pt>
                <c:pt idx="10">
                  <c:v>92.682926829268297</c:v>
                </c:pt>
                <c:pt idx="11">
                  <c:v>90</c:v>
                </c:pt>
                <c:pt idx="12">
                  <c:v>92.857142857142861</c:v>
                </c:pt>
                <c:pt idx="13">
                  <c:v>90</c:v>
                </c:pt>
                <c:pt idx="14">
                  <c:v>92.682926829268297</c:v>
                </c:pt>
                <c:pt idx="15">
                  <c:v>98</c:v>
                </c:pt>
                <c:pt idx="16">
                  <c:v>95.918367346938766</c:v>
                </c:pt>
                <c:pt idx="17">
                  <c:v>96</c:v>
                </c:pt>
                <c:pt idx="18">
                  <c:v>100</c:v>
                </c:pt>
                <c:pt idx="19">
                  <c:v>94</c:v>
                </c:pt>
                <c:pt idx="20">
                  <c:v>96.226415094339629</c:v>
                </c:pt>
                <c:pt idx="21">
                  <c:v>86.274509803921575</c:v>
                </c:pt>
                <c:pt idx="22">
                  <c:v>82.692307692307693</c:v>
                </c:pt>
                <c:pt idx="23">
                  <c:v>90.196078431372555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Blad1!$D$2:$D$25</c:f>
              <c:numCache>
                <c:formatCode>0</c:formatCode>
                <c:ptCount val="24"/>
                <c:pt idx="0">
                  <c:v>100</c:v>
                </c:pt>
                <c:pt idx="1">
                  <c:v>98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93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90.476190476190482</c:v>
                </c:pt>
                <c:pt idx="13">
                  <c:v>95</c:v>
                </c:pt>
                <c:pt idx="14">
                  <c:v>95.121951219512198</c:v>
                </c:pt>
                <c:pt idx="15">
                  <c:v>100</c:v>
                </c:pt>
                <c:pt idx="16">
                  <c:v>95.918367346938766</c:v>
                </c:pt>
                <c:pt idx="17" formatCode="#,##0">
                  <c:v>98</c:v>
                </c:pt>
                <c:pt idx="18" formatCode="#,##0">
                  <c:v>100</c:v>
                </c:pt>
                <c:pt idx="19" formatCode="#,##0">
                  <c:v>98</c:v>
                </c:pt>
                <c:pt idx="20" formatCode="#,##0">
                  <c:v>96.226415094339629</c:v>
                </c:pt>
                <c:pt idx="21" formatCode="#,##0">
                  <c:v>94.117647058823522</c:v>
                </c:pt>
                <c:pt idx="22" formatCode="#,##0">
                  <c:v>88.461538461538453</c:v>
                </c:pt>
                <c:pt idx="23" formatCode="#,##0">
                  <c:v>94.117647058823522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Blad1!$E$2:$E$25</c:f>
              <c:numCache>
                <c:formatCode>0</c:formatCode>
                <c:ptCount val="24"/>
                <c:pt idx="0">
                  <c:v>48</c:v>
                </c:pt>
                <c:pt idx="1">
                  <c:v>52</c:v>
                </c:pt>
                <c:pt idx="2">
                  <c:v>59</c:v>
                </c:pt>
                <c:pt idx="3">
                  <c:v>62</c:v>
                </c:pt>
                <c:pt idx="4">
                  <c:v>62</c:v>
                </c:pt>
                <c:pt idx="5">
                  <c:v>69</c:v>
                </c:pt>
                <c:pt idx="6">
                  <c:v>69</c:v>
                </c:pt>
                <c:pt idx="7">
                  <c:v>68</c:v>
                </c:pt>
                <c:pt idx="8">
                  <c:v>79</c:v>
                </c:pt>
                <c:pt idx="9">
                  <c:v>86</c:v>
                </c:pt>
                <c:pt idx="10">
                  <c:v>80.487804878048792</c:v>
                </c:pt>
                <c:pt idx="11">
                  <c:v>69</c:v>
                </c:pt>
                <c:pt idx="12">
                  <c:v>61.904761904761905</c:v>
                </c:pt>
                <c:pt idx="13">
                  <c:v>86</c:v>
                </c:pt>
                <c:pt idx="14">
                  <c:v>80.487804878048792</c:v>
                </c:pt>
                <c:pt idx="15">
                  <c:v>91</c:v>
                </c:pt>
                <c:pt idx="16">
                  <c:v>91.83673469387756</c:v>
                </c:pt>
                <c:pt idx="17" formatCode="#,##0">
                  <c:v>94</c:v>
                </c:pt>
                <c:pt idx="18" formatCode="#,##0">
                  <c:v>96</c:v>
                </c:pt>
                <c:pt idx="19" formatCode="#,##0">
                  <c:v>94</c:v>
                </c:pt>
                <c:pt idx="20" formatCode="#,##0">
                  <c:v>98.113207547169807</c:v>
                </c:pt>
                <c:pt idx="21" formatCode="#,##0">
                  <c:v>96.078431372549019</c:v>
                </c:pt>
                <c:pt idx="22" formatCode="#,##0">
                  <c:v>94.230769230769226</c:v>
                </c:pt>
                <c:pt idx="23" formatCode="#,##0">
                  <c:v>98.039215686274503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Blad1!$F$2:$F$25</c:f>
              <c:numCache>
                <c:formatCode>#,##0</c:formatCode>
                <c:ptCount val="24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46.341463414634148</c:v>
                </c:pt>
                <c:pt idx="15">
                  <c:v>49</c:v>
                </c:pt>
                <c:pt idx="16">
                  <c:v>53.061224489795919</c:v>
                </c:pt>
                <c:pt idx="17">
                  <c:v>69</c:v>
                </c:pt>
                <c:pt idx="18">
                  <c:v>70</c:v>
                </c:pt>
                <c:pt idx="19">
                  <c:v>71</c:v>
                </c:pt>
                <c:pt idx="20">
                  <c:v>77.358490566037744</c:v>
                </c:pt>
                <c:pt idx="21">
                  <c:v>72.549019607843135</c:v>
                </c:pt>
                <c:pt idx="22">
                  <c:v>73.076923076923066</c:v>
                </c:pt>
                <c:pt idx="23">
                  <c:v>66.666666666666657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6D-4F3D-9CC8-E48FE299941D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Blad1!$G$2:$G$25</c:f>
              <c:numCache>
                <c:formatCode>0</c:formatCode>
                <c:ptCount val="24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7.3170731707317067</c:v>
                </c:pt>
                <c:pt idx="15">
                  <c:v>19</c:v>
                </c:pt>
                <c:pt idx="16">
                  <c:v>16.326530612244898</c:v>
                </c:pt>
                <c:pt idx="17" formatCode="#,##0">
                  <c:v>15</c:v>
                </c:pt>
                <c:pt idx="18" formatCode="#,##0">
                  <c:v>25</c:v>
                </c:pt>
                <c:pt idx="19">
                  <c:v>18</c:v>
                </c:pt>
                <c:pt idx="20">
                  <c:v>26.415094339622641</c:v>
                </c:pt>
                <c:pt idx="21">
                  <c:v>29</c:v>
                </c:pt>
                <c:pt idx="22">
                  <c:v>26.923076923076923</c:v>
                </c:pt>
                <c:pt idx="23" formatCode="#,##0">
                  <c:v>21.568627450980394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6D-4F3D-9CC8-E48FE299941D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Blad1!$H$2:$H$25</c:f>
              <c:numCache>
                <c:formatCode>0</c:formatCode>
                <c:ptCount val="24"/>
                <c:pt idx="0">
                  <c:v>29</c:v>
                </c:pt>
                <c:pt idx="1">
                  <c:v>24</c:v>
                </c:pt>
                <c:pt idx="2">
                  <c:v>44</c:v>
                </c:pt>
                <c:pt idx="3">
                  <c:v>48</c:v>
                </c:pt>
                <c:pt idx="4">
                  <c:v>43</c:v>
                </c:pt>
                <c:pt idx="5">
                  <c:v>48</c:v>
                </c:pt>
                <c:pt idx="6">
                  <c:v>50</c:v>
                </c:pt>
                <c:pt idx="7">
                  <c:v>43</c:v>
                </c:pt>
                <c:pt idx="8">
                  <c:v>24</c:v>
                </c:pt>
                <c:pt idx="9">
                  <c:v>31</c:v>
                </c:pt>
                <c:pt idx="10">
                  <c:v>21.951219512195124</c:v>
                </c:pt>
                <c:pt idx="11">
                  <c:v>17</c:v>
                </c:pt>
                <c:pt idx="12">
                  <c:v>11.904761904761903</c:v>
                </c:pt>
                <c:pt idx="13">
                  <c:v>14</c:v>
                </c:pt>
                <c:pt idx="14">
                  <c:v>7.3170731707317067</c:v>
                </c:pt>
                <c:pt idx="15">
                  <c:v>17</c:v>
                </c:pt>
                <c:pt idx="16">
                  <c:v>24.489795918367346</c:v>
                </c:pt>
                <c:pt idx="17" formatCode="#,##0">
                  <c:v>15</c:v>
                </c:pt>
                <c:pt idx="18" formatCode="#,##0">
                  <c:v>28</c:v>
                </c:pt>
                <c:pt idx="19" formatCode="#,##0">
                  <c:v>16</c:v>
                </c:pt>
                <c:pt idx="20" formatCode="#,##0">
                  <c:v>15.09433962264151</c:v>
                </c:pt>
                <c:pt idx="21" formatCode="#,##0">
                  <c:v>13.725490196078432</c:v>
                </c:pt>
                <c:pt idx="22" formatCode="#,##0">
                  <c:v>17.307692307692307</c:v>
                </c:pt>
                <c:pt idx="23" formatCode="#,##0">
                  <c:v>7.8431372549019605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6D-4F3D-9CC8-E48FE299941D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Blad1!$I$2:$I$25</c:f>
              <c:numCache>
                <c:formatCode>0</c:formatCode>
                <c:ptCount val="24"/>
                <c:pt idx="0">
                  <c:v>62</c:v>
                </c:pt>
                <c:pt idx="1">
                  <c:v>67</c:v>
                </c:pt>
                <c:pt idx="2">
                  <c:v>72</c:v>
                </c:pt>
                <c:pt idx="3">
                  <c:v>62</c:v>
                </c:pt>
                <c:pt idx="4">
                  <c:v>55</c:v>
                </c:pt>
                <c:pt idx="5">
                  <c:v>52</c:v>
                </c:pt>
                <c:pt idx="6">
                  <c:v>57</c:v>
                </c:pt>
                <c:pt idx="7">
                  <c:v>48</c:v>
                </c:pt>
                <c:pt idx="8">
                  <c:v>43</c:v>
                </c:pt>
                <c:pt idx="9">
                  <c:v>57</c:v>
                </c:pt>
                <c:pt idx="10">
                  <c:v>43.902439024390247</c:v>
                </c:pt>
                <c:pt idx="11">
                  <c:v>29</c:v>
                </c:pt>
                <c:pt idx="12">
                  <c:v>28.571428571428569</c:v>
                </c:pt>
                <c:pt idx="13">
                  <c:v>21</c:v>
                </c:pt>
                <c:pt idx="14">
                  <c:v>24.390243902439025</c:v>
                </c:pt>
                <c:pt idx="15">
                  <c:v>32</c:v>
                </c:pt>
                <c:pt idx="16">
                  <c:v>30.612244897959183</c:v>
                </c:pt>
                <c:pt idx="17" formatCode="#,##0">
                  <c:v>30</c:v>
                </c:pt>
                <c:pt idx="18" formatCode="#,##0">
                  <c:v>38</c:v>
                </c:pt>
                <c:pt idx="19" formatCode="#,##0">
                  <c:v>43</c:v>
                </c:pt>
                <c:pt idx="20" formatCode="#,##0">
                  <c:v>47.169811320754718</c:v>
                </c:pt>
                <c:pt idx="21" formatCode="#,##0">
                  <c:v>45.098039215686278</c:v>
                </c:pt>
                <c:pt idx="22" formatCode="#,##0">
                  <c:v>48.07692307692308</c:v>
                </c:pt>
                <c:pt idx="23" formatCode="#,##0">
                  <c:v>37.254901960784316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6D-4F3D-9CC8-E48FE2999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100924499229584"/>
          <c:y val="3.5063113604488078E-2"/>
          <c:w val="0.81525423728813562"/>
          <c:h val="9.3229671676734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4815852477108238"/>
          <c:w val="0.82592370370370372"/>
          <c:h val="0.72305443548828385"/>
        </c:manualLayout>
      </c:layout>
      <c:lineChart>
        <c:grouping val="standar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'3'!$B$4:$B$39</c:f>
              <c:numCache>
                <c:formatCode>#,##0</c:formatCode>
                <c:ptCount val="36"/>
                <c:pt idx="0">
                  <c:v>228.4663271080928</c:v>
                </c:pt>
                <c:pt idx="1">
                  <c:v>182.4462994470438</c:v>
                </c:pt>
                <c:pt idx="2">
                  <c:v>171.14172849022063</c:v>
                </c:pt>
                <c:pt idx="3">
                  <c:v>151.04542653402589</c:v>
                </c:pt>
                <c:pt idx="4">
                  <c:v>147.53848138275001</c:v>
                </c:pt>
                <c:pt idx="5">
                  <c:v>149.16861682473211</c:v>
                </c:pt>
                <c:pt idx="6">
                  <c:v>129.79142386368204</c:v>
                </c:pt>
                <c:pt idx="7">
                  <c:v>142.5158860908449</c:v>
                </c:pt>
                <c:pt idx="8">
                  <c:v>133.8841201716738</c:v>
                </c:pt>
                <c:pt idx="9">
                  <c:v>125.18314663359044</c:v>
                </c:pt>
                <c:pt idx="10">
                  <c:v>141.20870579090555</c:v>
                </c:pt>
                <c:pt idx="11">
                  <c:v>140.55862896050135</c:v>
                </c:pt>
                <c:pt idx="12">
                  <c:v>123.82960776043862</c:v>
                </c:pt>
                <c:pt idx="13">
                  <c:v>120.91804260736082</c:v>
                </c:pt>
                <c:pt idx="14">
                  <c:v>118.36540223566061</c:v>
                </c:pt>
                <c:pt idx="15">
                  <c:v>116.12671245190751</c:v>
                </c:pt>
                <c:pt idx="16">
                  <c:v>115.69821594898616</c:v>
                </c:pt>
                <c:pt idx="17">
                  <c:v>115.17420919368067</c:v>
                </c:pt>
                <c:pt idx="18">
                  <c:v>113.6302863978608</c:v>
                </c:pt>
                <c:pt idx="19">
                  <c:v>111.17001135933359</c:v>
                </c:pt>
                <c:pt idx="20">
                  <c:v>107.47420965058237</c:v>
                </c:pt>
                <c:pt idx="21">
                  <c:v>110.71000969867228</c:v>
                </c:pt>
                <c:pt idx="22">
                  <c:v>126.79439283234699</c:v>
                </c:pt>
                <c:pt idx="23">
                  <c:v>129.62784574382687</c:v>
                </c:pt>
                <c:pt idx="24">
                  <c:v>128.48504137492043</c:v>
                </c:pt>
                <c:pt idx="25">
                  <c:v>128.54231675476024</c:v>
                </c:pt>
                <c:pt idx="26">
                  <c:v>135.21483938881624</c:v>
                </c:pt>
                <c:pt idx="27">
                  <c:v>128.83357268230412</c:v>
                </c:pt>
                <c:pt idx="28">
                  <c:v>127.57955946022817</c:v>
                </c:pt>
                <c:pt idx="29">
                  <c:v>125.32985626028375</c:v>
                </c:pt>
                <c:pt idx="30">
                  <c:v>122.92935444579783</c:v>
                </c:pt>
                <c:pt idx="31">
                  <c:v>120.77424759169509</c:v>
                </c:pt>
                <c:pt idx="32">
                  <c:v>150.2217789949988</c:v>
                </c:pt>
                <c:pt idx="33">
                  <c:v>132.92374486436086</c:v>
                </c:pt>
                <c:pt idx="34">
                  <c:v>120.75939071280683</c:v>
                </c:pt>
                <c:pt idx="35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A5-44CB-ABB2-90255F5F1435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'3'!$C$4:$C$39</c:f>
              <c:numCache>
                <c:formatCode>#,##0</c:formatCode>
                <c:ptCount val="36"/>
                <c:pt idx="0">
                  <c:v>217.04301075268816</c:v>
                </c:pt>
                <c:pt idx="1">
                  <c:v>107.32135261590811</c:v>
                </c:pt>
                <c:pt idx="2">
                  <c:v>165.30735138259948</c:v>
                </c:pt>
                <c:pt idx="3">
                  <c:v>115.50532617307861</c:v>
                </c:pt>
                <c:pt idx="4">
                  <c:v>78.108607790867651</c:v>
                </c:pt>
                <c:pt idx="5">
                  <c:v>116.02003530812497</c:v>
                </c:pt>
                <c:pt idx="6">
                  <c:v>77.874854318209216</c:v>
                </c:pt>
                <c:pt idx="7">
                  <c:v>134.59833686357575</c:v>
                </c:pt>
                <c:pt idx="8">
                  <c:v>126.00858369098711</c:v>
                </c:pt>
                <c:pt idx="9">
                  <c:v>143.96061862862902</c:v>
                </c:pt>
                <c:pt idx="10">
                  <c:v>156.89856198989506</c:v>
                </c:pt>
                <c:pt idx="11">
                  <c:v>132.74981624047351</c:v>
                </c:pt>
                <c:pt idx="12">
                  <c:v>105.25516659637283</c:v>
                </c:pt>
                <c:pt idx="13">
                  <c:v>105.80328728144072</c:v>
                </c:pt>
                <c:pt idx="14">
                  <c:v>103.56972695620303</c:v>
                </c:pt>
                <c:pt idx="15">
                  <c:v>101.61087339541906</c:v>
                </c:pt>
                <c:pt idx="16">
                  <c:v>101.2359389553629</c:v>
                </c:pt>
                <c:pt idx="17">
                  <c:v>115.17420919368067</c:v>
                </c:pt>
                <c:pt idx="18">
                  <c:v>113.6302863978608</c:v>
                </c:pt>
                <c:pt idx="19">
                  <c:v>111.17001135933359</c:v>
                </c:pt>
                <c:pt idx="20">
                  <c:v>120.90848585690516</c:v>
                </c:pt>
                <c:pt idx="21">
                  <c:v>135.01220694960034</c:v>
                </c:pt>
                <c:pt idx="22">
                  <c:v>133.46778192878631</c:v>
                </c:pt>
                <c:pt idx="23">
                  <c:v>129.62784574382687</c:v>
                </c:pt>
                <c:pt idx="24">
                  <c:v>141.33354551241246</c:v>
                </c:pt>
                <c:pt idx="25">
                  <c:v>128.54231675476024</c:v>
                </c:pt>
                <c:pt idx="26">
                  <c:v>154.53124501578998</c:v>
                </c:pt>
                <c:pt idx="27">
                  <c:v>154.60028721876492</c:v>
                </c:pt>
                <c:pt idx="28">
                  <c:v>140.33751540625099</c:v>
                </c:pt>
                <c:pt idx="29">
                  <c:v>131.59634907329794</c:v>
                </c:pt>
                <c:pt idx="30">
                  <c:v>147.51522533495739</c:v>
                </c:pt>
                <c:pt idx="31">
                  <c:v>138.89038473044934</c:v>
                </c:pt>
                <c:pt idx="32">
                  <c:v>150.2217789949988</c:v>
                </c:pt>
                <c:pt idx="33">
                  <c:v>147.03954077916023</c:v>
                </c:pt>
                <c:pt idx="34">
                  <c:v>135.6847086660751</c:v>
                </c:pt>
                <c:pt idx="35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A5-44CB-ABB2-90255F5F1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5267155899488275"/>
          <c:y val="0.13146759057780263"/>
          <c:w val="0.62593321203614205"/>
          <c:h val="0.1491111212532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00644886870377"/>
          <c:y val="0.14815852477108238"/>
          <c:w val="0.80414153056199678"/>
          <c:h val="0.72305443548828385"/>
        </c:manualLayout>
      </c:layout>
      <c:lineChart>
        <c:grouping val="standard"/>
        <c:varyColors val="0"/>
        <c:ser>
          <c:idx val="0"/>
          <c:order val="0"/>
          <c:tx>
            <c:strRef>
              <c:f>'3'!$E$3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'3'!$E$4:$E$39</c:f>
              <c:numCache>
                <c:formatCode>#,##0</c:formatCode>
                <c:ptCount val="36"/>
                <c:pt idx="0">
                  <c:v>1827.7306168647424</c:v>
                </c:pt>
                <c:pt idx="1">
                  <c:v>1931.7843470863461</c:v>
                </c:pt>
                <c:pt idx="2">
                  <c:v>2333.7508430484631</c:v>
                </c:pt>
                <c:pt idx="3">
                  <c:v>1777.0050180473634</c:v>
                </c:pt>
                <c:pt idx="4">
                  <c:v>1735.746839797059</c:v>
                </c:pt>
                <c:pt idx="5">
                  <c:v>1657.4290758303566</c:v>
                </c:pt>
                <c:pt idx="6">
                  <c:v>1622.3927982960254</c:v>
                </c:pt>
                <c:pt idx="7">
                  <c:v>1583.5098454538324</c:v>
                </c:pt>
                <c:pt idx="8">
                  <c:v>1575.1072961373388</c:v>
                </c:pt>
                <c:pt idx="9">
                  <c:v>1721.2682662118686</c:v>
                </c:pt>
                <c:pt idx="10">
                  <c:v>1490.5363389040028</c:v>
                </c:pt>
                <c:pt idx="11">
                  <c:v>1717.9387984061277</c:v>
                </c:pt>
                <c:pt idx="12">
                  <c:v>1393.0830873049345</c:v>
                </c:pt>
                <c:pt idx="13">
                  <c:v>1511.4755325920103</c:v>
                </c:pt>
                <c:pt idx="14">
                  <c:v>1183.6540223566062</c:v>
                </c:pt>
                <c:pt idx="15">
                  <c:v>1161.267124519075</c:v>
                </c:pt>
                <c:pt idx="16">
                  <c:v>1156.9821594898617</c:v>
                </c:pt>
                <c:pt idx="17">
                  <c:v>1151.7420919368067</c:v>
                </c:pt>
                <c:pt idx="18">
                  <c:v>1136.302863978608</c:v>
                </c:pt>
                <c:pt idx="19">
                  <c:v>1111.7001135933358</c:v>
                </c:pt>
                <c:pt idx="20">
                  <c:v>1141.9134775374375</c:v>
                </c:pt>
                <c:pt idx="21">
                  <c:v>1080.0976555968027</c:v>
                </c:pt>
                <c:pt idx="22">
                  <c:v>1201.2100373590768</c:v>
                </c:pt>
                <c:pt idx="23">
                  <c:v>1166.6506116944417</c:v>
                </c:pt>
                <c:pt idx="24">
                  <c:v>1156.3653723742839</c:v>
                </c:pt>
                <c:pt idx="25">
                  <c:v>1156.880850792842</c:v>
                </c:pt>
                <c:pt idx="26">
                  <c:v>1158.9843376184249</c:v>
                </c:pt>
                <c:pt idx="27">
                  <c:v>1159.502154140737</c:v>
                </c:pt>
                <c:pt idx="28">
                  <c:v>1148.2160351420534</c:v>
                </c:pt>
                <c:pt idx="29">
                  <c:v>1127.9687063425538</c:v>
                </c:pt>
                <c:pt idx="30">
                  <c:v>1106.3641900121804</c:v>
                </c:pt>
                <c:pt idx="31">
                  <c:v>1080.929515945671</c:v>
                </c:pt>
                <c:pt idx="32">
                  <c:v>1081.5968087639915</c:v>
                </c:pt>
                <c:pt idx="33">
                  <c:v>1058.6846936099537</c:v>
                </c:pt>
                <c:pt idx="34">
                  <c:v>976.92990239574067</c:v>
                </c:pt>
                <c:pt idx="35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87-4842-B559-998BC422869A}"/>
            </c:ext>
          </c:extLst>
        </c:ser>
        <c:ser>
          <c:idx val="1"/>
          <c:order val="1"/>
          <c:tx>
            <c:strRef>
              <c:f>'3'!$D$3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'3'!$D$4:$D$39</c:f>
              <c:numCache>
                <c:formatCode>#,##0</c:formatCode>
                <c:ptCount val="36"/>
                <c:pt idx="0">
                  <c:v>913.86530843237119</c:v>
                </c:pt>
                <c:pt idx="1">
                  <c:v>858.57082092726489</c:v>
                </c:pt>
                <c:pt idx="2">
                  <c:v>777.91694768282105</c:v>
                </c:pt>
                <c:pt idx="3">
                  <c:v>710.80200721894528</c:v>
                </c:pt>
                <c:pt idx="4">
                  <c:v>607.51139392897062</c:v>
                </c:pt>
                <c:pt idx="5">
                  <c:v>599.98932545058915</c:v>
                </c:pt>
                <c:pt idx="6">
                  <c:v>486.71783948880761</c:v>
                </c:pt>
                <c:pt idx="7">
                  <c:v>475.05295363614971</c:v>
                </c:pt>
                <c:pt idx="8">
                  <c:v>433.15450643776819</c:v>
                </c:pt>
                <c:pt idx="9">
                  <c:v>469.43679987596414</c:v>
                </c:pt>
                <c:pt idx="10">
                  <c:v>470.69568596968514</c:v>
                </c:pt>
                <c:pt idx="11">
                  <c:v>406.05826144144839</c:v>
                </c:pt>
                <c:pt idx="12">
                  <c:v>386.96752425137072</c:v>
                </c:pt>
                <c:pt idx="13">
                  <c:v>377.86888314800257</c:v>
                </c:pt>
                <c:pt idx="14">
                  <c:v>369.89188198643939</c:v>
                </c:pt>
                <c:pt idx="15">
                  <c:v>362.89597641221093</c:v>
                </c:pt>
                <c:pt idx="16">
                  <c:v>361.55692484058176</c:v>
                </c:pt>
                <c:pt idx="17">
                  <c:v>359.9194037302521</c:v>
                </c:pt>
                <c:pt idx="18">
                  <c:v>355.094644993315</c:v>
                </c:pt>
                <c:pt idx="19">
                  <c:v>312.66565694812573</c:v>
                </c:pt>
                <c:pt idx="20">
                  <c:v>335.85690515806988</c:v>
                </c:pt>
                <c:pt idx="21">
                  <c:v>337.53051737400085</c:v>
                </c:pt>
                <c:pt idx="22">
                  <c:v>333.66945482196576</c:v>
                </c:pt>
                <c:pt idx="23">
                  <c:v>324.06961435956714</c:v>
                </c:pt>
                <c:pt idx="24">
                  <c:v>321.21260343730108</c:v>
                </c:pt>
                <c:pt idx="25">
                  <c:v>321.35579188690053</c:v>
                </c:pt>
                <c:pt idx="26">
                  <c:v>321.94009378289581</c:v>
                </c:pt>
                <c:pt idx="27">
                  <c:v>322.08393170576028</c:v>
                </c:pt>
                <c:pt idx="28">
                  <c:v>318.94889865057041</c:v>
                </c:pt>
                <c:pt idx="29">
                  <c:v>313.32464065070934</c:v>
                </c:pt>
                <c:pt idx="30">
                  <c:v>295.03045066991479</c:v>
                </c:pt>
                <c:pt idx="31">
                  <c:v>241.54849518339017</c:v>
                </c:pt>
                <c:pt idx="32">
                  <c:v>240.35484639199808</c:v>
                </c:pt>
                <c:pt idx="33">
                  <c:v>235.26326524665637</c:v>
                </c:pt>
                <c:pt idx="34">
                  <c:v>217.09553386572017</c:v>
                </c:pt>
                <c:pt idx="35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87-4842-B559-998BC4228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5876484950043033"/>
          <c:y val="0.12878598666097907"/>
          <c:w val="0.67119944147900712"/>
          <c:h val="0.1491111212532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5927772478404018"/>
          <c:w val="0.82592370370370372"/>
          <c:h val="0.711935235475326"/>
        </c:manualLayout>
      </c:layout>
      <c:lineChart>
        <c:grouping val="standard"/>
        <c:varyColors val="0"/>
        <c:ser>
          <c:idx val="0"/>
          <c:order val="0"/>
          <c:tx>
            <c:strRef>
              <c:f>'3'!$G$3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'3'!$G$4:$G$39</c:f>
              <c:numCache>
                <c:formatCode>#,##0</c:formatCode>
                <c:ptCount val="36"/>
                <c:pt idx="0">
                  <c:v>3883.9275608375779</c:v>
                </c:pt>
                <c:pt idx="1">
                  <c:v>4292.8541046363243</c:v>
                </c:pt>
                <c:pt idx="2">
                  <c:v>3889.5847384141052</c:v>
                </c:pt>
                <c:pt idx="3">
                  <c:v>3554.0100360947267</c:v>
                </c:pt>
                <c:pt idx="4">
                  <c:v>3254.5253246194857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9E-42DC-BC54-0E5AD6AF2FD4}"/>
            </c:ext>
          </c:extLst>
        </c:ser>
        <c:ser>
          <c:idx val="1"/>
          <c:order val="1"/>
          <c:tx>
            <c:strRef>
              <c:f>'3'!$H$3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'3'!$H$4:$H$39</c:f>
              <c:numCache>
                <c:formatCode>General</c:formatCode>
                <c:ptCount val="36"/>
                <c:pt idx="5" formatCode="#,##0">
                  <c:v>2486.1436137455353</c:v>
                </c:pt>
                <c:pt idx="6" formatCode="#,##0">
                  <c:v>2839.1873970180445</c:v>
                </c:pt>
                <c:pt idx="7" formatCode="#,##0">
                  <c:v>3167.0196909076649</c:v>
                </c:pt>
                <c:pt idx="8" formatCode="#,##0">
                  <c:v>2126.3948497854076</c:v>
                </c:pt>
                <c:pt idx="9" formatCode="#,##0">
                  <c:v>1955.9866661498506</c:v>
                </c:pt>
                <c:pt idx="10" formatCode="#,##0">
                  <c:v>2157.3552273610567</c:v>
                </c:pt>
                <c:pt idx="11" formatCode="#,##0">
                  <c:v>2850.2166428101664</c:v>
                </c:pt>
                <c:pt idx="12" formatCode="#,##0">
                  <c:v>1547.8700970054829</c:v>
                </c:pt>
                <c:pt idx="13" formatCode="#,##0">
                  <c:v>1511.4755325920103</c:v>
                </c:pt>
                <c:pt idx="14" formatCode="#,##0">
                  <c:v>1479.5675279457575</c:v>
                </c:pt>
                <c:pt idx="15" formatCode="#,##0">
                  <c:v>1596.7422962137282</c:v>
                </c:pt>
                <c:pt idx="16" formatCode="#,##0">
                  <c:v>1446.227699362327</c:v>
                </c:pt>
                <c:pt idx="17" formatCode="#,##0">
                  <c:v>1727.6131379052101</c:v>
                </c:pt>
                <c:pt idx="18" formatCode="#,##0">
                  <c:v>1420.37857997326</c:v>
                </c:pt>
                <c:pt idx="19" formatCode="#,##0">
                  <c:v>1389.6251419916698</c:v>
                </c:pt>
                <c:pt idx="20" formatCode="#,##0">
                  <c:v>1343.4276206322795</c:v>
                </c:pt>
                <c:pt idx="21" formatCode="#,##0">
                  <c:v>1485.1342764456037</c:v>
                </c:pt>
                <c:pt idx="22" formatCode="#,##0">
                  <c:v>1468.1456012166493</c:v>
                </c:pt>
                <c:pt idx="23" formatCode="#,##0">
                  <c:v>1296.2784574382686</c:v>
                </c:pt>
                <c:pt idx="24" formatCode="#,##0">
                  <c:v>1413.3354551241248</c:v>
                </c:pt>
                <c:pt idx="25" formatCode="#,##0">
                  <c:v>1542.5078010571226</c:v>
                </c:pt>
                <c:pt idx="26" formatCode="#,##0">
                  <c:v>1416.5364126447414</c:v>
                </c:pt>
                <c:pt idx="27" formatCode="#,##0">
                  <c:v>1481.5860858464973</c:v>
                </c:pt>
                <c:pt idx="28" formatCode="#,##0">
                  <c:v>1275.7955946022817</c:v>
                </c:pt>
                <c:pt idx="29" formatCode="#,##0">
                  <c:v>1029.584769178231</c:v>
                </c:pt>
                <c:pt idx="30" formatCode="#,##0">
                  <c:v>1014.1671741778321</c:v>
                </c:pt>
                <c:pt idx="31" formatCode="#,##0">
                  <c:v>966.19398073356069</c:v>
                </c:pt>
                <c:pt idx="32" formatCode="#,##0">
                  <c:v>961.41938556799232</c:v>
                </c:pt>
                <c:pt idx="33" formatCode="#,##0">
                  <c:v>1058.6846936099537</c:v>
                </c:pt>
                <c:pt idx="34" formatCode="#,##0">
                  <c:v>976.92990239574067</c:v>
                </c:pt>
                <c:pt idx="35" formatCode="#,##0">
                  <c:v>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9E-42DC-BC54-0E5AD6AF2FD4}"/>
            </c:ext>
          </c:extLst>
        </c:ser>
        <c:ser>
          <c:idx val="2"/>
          <c:order val="2"/>
          <c:tx>
            <c:strRef>
              <c:f>'3'!$F$3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'3'!$A$4:$A$39</c:f>
              <c:strCache>
                <c:ptCount val="36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  <c:pt idx="35">
                  <c:v>23</c:v>
                </c:pt>
              </c:strCache>
            </c:strRef>
          </c:cat>
          <c:val>
            <c:numRef>
              <c:f>'3'!$F$4:$F$39</c:f>
              <c:numCache>
                <c:formatCode>General</c:formatCode>
                <c:ptCount val="36"/>
                <c:pt idx="5" formatCode="#,##0">
                  <c:v>3936.394055097097</c:v>
                </c:pt>
                <c:pt idx="6" formatCode="#,##0">
                  <c:v>4055.9819957400632</c:v>
                </c:pt>
                <c:pt idx="7" formatCode="#,##0">
                  <c:v>3562.8971522711226</c:v>
                </c:pt>
                <c:pt idx="8" formatCode="#,##0">
                  <c:v>2756.4377682403433</c:v>
                </c:pt>
                <c:pt idx="9" formatCode="#,##0">
                  <c:v>2503.6629326718089</c:v>
                </c:pt>
                <c:pt idx="10" formatCode="#,##0">
                  <c:v>2941.8480373105322</c:v>
                </c:pt>
                <c:pt idx="11" formatCode="#,##0">
                  <c:v>2733.0844520097485</c:v>
                </c:pt>
                <c:pt idx="12" formatCode="#,##0">
                  <c:v>3482.7077182623366</c:v>
                </c:pt>
                <c:pt idx="13" formatCode="#,##0">
                  <c:v>3022.9510651840205</c:v>
                </c:pt>
                <c:pt idx="14" formatCode="#,##0">
                  <c:v>2367.3080447132124</c:v>
                </c:pt>
                <c:pt idx="15" formatCode="#,##0">
                  <c:v>2903.1678112976874</c:v>
                </c:pt>
                <c:pt idx="16" formatCode="#,##0">
                  <c:v>2892.4553987246541</c:v>
                </c:pt>
                <c:pt idx="17" formatCode="#,##0">
                  <c:v>1943.5647801433613</c:v>
                </c:pt>
                <c:pt idx="18" formatCode="#,##0">
                  <c:v>2130.5678699598902</c:v>
                </c:pt>
                <c:pt idx="19" formatCode="#,##0">
                  <c:v>2084.4377129875047</c:v>
                </c:pt>
                <c:pt idx="20" formatCode="#,##0">
                  <c:v>2686.855241264559</c:v>
                </c:pt>
                <c:pt idx="21" formatCode="#,##0">
                  <c:v>2700.2441389920068</c:v>
                </c:pt>
                <c:pt idx="22" formatCode="#,##0">
                  <c:v>3336.6945482196575</c:v>
                </c:pt>
                <c:pt idx="23" formatCode="#,##0">
                  <c:v>3240.6961435956714</c:v>
                </c:pt>
                <c:pt idx="24" formatCode="#,##0">
                  <c:v>2569.7008274984087</c:v>
                </c:pt>
                <c:pt idx="25" formatCode="#,##0">
                  <c:v>1510.3722218684327</c:v>
                </c:pt>
                <c:pt idx="26" formatCode="#,##0">
                  <c:v>1416.5364126447414</c:v>
                </c:pt>
                <c:pt idx="27" formatCode="#,##0">
                  <c:v>1610.4196585288014</c:v>
                </c:pt>
                <c:pt idx="28" formatCode="#,##0">
                  <c:v>1515.6451663875107</c:v>
                </c:pt>
                <c:pt idx="29" formatCode="#,##0">
                  <c:v>1691.9530595138306</c:v>
                </c:pt>
                <c:pt idx="30" formatCode="#,##0">
                  <c:v>1229.2935444579782</c:v>
                </c:pt>
                <c:pt idx="31" formatCode="#,##0">
                  <c:v>1207.7424759169508</c:v>
                </c:pt>
                <c:pt idx="32" formatCode="#,##0">
                  <c:v>1201.7742319599904</c:v>
                </c:pt>
                <c:pt idx="33" formatCode="#,##0">
                  <c:v>1176.3163262332819</c:v>
                </c:pt>
                <c:pt idx="34" formatCode="#,##0">
                  <c:v>976.92990239574067</c:v>
                </c:pt>
                <c:pt idx="35" formatCode="#,##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9E-42DC-BC54-0E5AD6AF2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0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6743828493761675"/>
          <c:y val="0.74642240185031383"/>
          <c:w val="0.75785695877378323"/>
          <c:h val="0.105035356419372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5925044613697223"/>
          <c:w val="0.80654713658370447"/>
          <c:h val="0.71196242080767969"/>
        </c:manualLayout>
      </c:layout>
      <c:lineChart>
        <c:grouping val="standard"/>
        <c:varyColors val="0"/>
        <c:ser>
          <c:idx val="0"/>
          <c:order val="0"/>
          <c:tx>
            <c:strRef>
              <c:f>'3'!$I$15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'3'!$A$16:$A$39</c:f>
              <c:strCache>
                <c:ptCount val="24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strCache>
            </c:strRef>
          </c:cat>
          <c:val>
            <c:numRef>
              <c:f>'3'!$I$16:$I$39</c:f>
              <c:numCache>
                <c:formatCode>#,##0</c:formatCode>
                <c:ptCount val="24"/>
                <c:pt idx="0">
                  <c:v>232.18051455082244</c:v>
                </c:pt>
                <c:pt idx="1">
                  <c:v>226.72132988880153</c:v>
                </c:pt>
                <c:pt idx="2">
                  <c:v>221.93512919186364</c:v>
                </c:pt>
                <c:pt idx="3">
                  <c:v>181.44798820610546</c:v>
                </c:pt>
                <c:pt idx="4">
                  <c:v>176.43977932220392</c:v>
                </c:pt>
                <c:pt idx="5">
                  <c:v>143.96776149210083</c:v>
                </c:pt>
                <c:pt idx="6">
                  <c:v>142.037857997326</c:v>
                </c:pt>
                <c:pt idx="7">
                  <c:v>138.96251419916698</c:v>
                </c:pt>
                <c:pt idx="8">
                  <c:v>141.05990016638935</c:v>
                </c:pt>
                <c:pt idx="9">
                  <c:v>157.96428213103241</c:v>
                </c:pt>
                <c:pt idx="10">
                  <c:v>160.16133831454357</c:v>
                </c:pt>
                <c:pt idx="11">
                  <c:v>149.07202260540089</c:v>
                </c:pt>
                <c:pt idx="12">
                  <c:v>160.60630171865054</c:v>
                </c:pt>
                <c:pt idx="13">
                  <c:v>141.39654843023624</c:v>
                </c:pt>
                <c:pt idx="14">
                  <c:v>160.97004689144791</c:v>
                </c:pt>
                <c:pt idx="15">
                  <c:v>144.93776926759213</c:v>
                </c:pt>
                <c:pt idx="16">
                  <c:v>135.55328192649242</c:v>
                </c:pt>
                <c:pt idx="17">
                  <c:v>137.86284188631211</c:v>
                </c:pt>
                <c:pt idx="18">
                  <c:v>184.39403166869673</c:v>
                </c:pt>
                <c:pt idx="19">
                  <c:v>181.16137138754263</c:v>
                </c:pt>
                <c:pt idx="20">
                  <c:v>180.26613479399856</c:v>
                </c:pt>
                <c:pt idx="21">
                  <c:v>176.44744893499228</c:v>
                </c:pt>
                <c:pt idx="22">
                  <c:v>135.6847086660751</c:v>
                </c:pt>
                <c:pt idx="23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69-4EC8-AC23-8FF4B6A6A180}"/>
            </c:ext>
          </c:extLst>
        </c:ser>
        <c:ser>
          <c:idx val="1"/>
          <c:order val="1"/>
          <c:tx>
            <c:strRef>
              <c:f>'3'!$J$15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'3'!$A$16:$A$39</c:f>
              <c:strCache>
                <c:ptCount val="24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strCache>
            </c:strRef>
          </c:cat>
          <c:val>
            <c:numRef>
              <c:f>'3'!$J$16:$J$39</c:f>
              <c:numCache>
                <c:formatCode>#,##0</c:formatCode>
                <c:ptCount val="24"/>
                <c:pt idx="0">
                  <c:v>123.82960776043862</c:v>
                </c:pt>
                <c:pt idx="1">
                  <c:v>151.147553259201</c:v>
                </c:pt>
                <c:pt idx="2">
                  <c:v>147.95675279457578</c:v>
                </c:pt>
                <c:pt idx="3">
                  <c:v>130.64255150839594</c:v>
                </c:pt>
                <c:pt idx="4">
                  <c:v>130.16049294260944</c:v>
                </c:pt>
                <c:pt idx="5">
                  <c:v>86.380656895260501</c:v>
                </c:pt>
                <c:pt idx="6">
                  <c:v>120.7321792977271</c:v>
                </c:pt>
                <c:pt idx="7">
                  <c:v>138.96251419916698</c:v>
                </c:pt>
                <c:pt idx="8">
                  <c:v>150.4638935108153</c:v>
                </c:pt>
                <c:pt idx="9">
                  <c:v>151.2136717835524</c:v>
                </c:pt>
                <c:pt idx="10">
                  <c:v>162.83069395311929</c:v>
                </c:pt>
                <c:pt idx="11">
                  <c:v>162.03480717978357</c:v>
                </c:pt>
                <c:pt idx="12">
                  <c:v>154.18204964990451</c:v>
                </c:pt>
                <c:pt idx="13">
                  <c:v>257.08463350952047</c:v>
                </c:pt>
                <c:pt idx="14">
                  <c:v>64.388018756579157</c:v>
                </c:pt>
                <c:pt idx="15">
                  <c:v>144.93776926759213</c:v>
                </c:pt>
                <c:pt idx="16">
                  <c:v>151.50072685902094</c:v>
                </c:pt>
                <c:pt idx="17">
                  <c:v>140.99608829281922</c:v>
                </c:pt>
                <c:pt idx="18">
                  <c:v>153.66169305724728</c:v>
                </c:pt>
                <c:pt idx="19">
                  <c:v>126.81295997127984</c:v>
                </c:pt>
                <c:pt idx="20">
                  <c:v>135.19960109549893</c:v>
                </c:pt>
                <c:pt idx="21">
                  <c:v>176.44744893499228</c:v>
                </c:pt>
                <c:pt idx="22">
                  <c:v>162.82165039929012</c:v>
                </c:pt>
                <c:pt idx="23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69-4EC8-AC23-8FF4B6A6A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Kr/enhet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9779912382913232"/>
          <c:y val="0.73565058304158515"/>
          <c:w val="0.6274390048723989"/>
          <c:h val="0.12165291606988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000" b="0" i="0" u="none" strike="noStrike" kern="12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1988=100</a:t>
            </a:r>
          </a:p>
        </c:rich>
      </c:tx>
      <c:layout>
        <c:manualLayout>
          <c:xMode val="edge"/>
          <c:yMode val="edge"/>
          <c:x val="1.6951368679712212E-4"/>
          <c:y val="7.3565173217302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Blad1!$B$2:$B$37</c:f>
              <c:numCache>
                <c:formatCode>#,##0</c:formatCode>
                <c:ptCount val="36"/>
                <c:pt idx="0">
                  <c:v>100</c:v>
                </c:pt>
                <c:pt idx="1">
                  <c:v>79.856975754997876</c:v>
                </c:pt>
                <c:pt idx="2">
                  <c:v>74.908950765969749</c:v>
                </c:pt>
                <c:pt idx="3">
                  <c:v>66.11277401179683</c:v>
                </c:pt>
                <c:pt idx="4">
                  <c:v>64.577779688709256</c:v>
                </c:pt>
                <c:pt idx="5">
                  <c:v>65.29129203103831</c:v>
                </c:pt>
                <c:pt idx="6">
                  <c:v>56.80987019250091</c:v>
                </c:pt>
                <c:pt idx="7">
                  <c:v>62.379383384325727</c:v>
                </c:pt>
                <c:pt idx="8">
                  <c:v>58.601248536870855</c:v>
                </c:pt>
                <c:pt idx="9">
                  <c:v>54.7928214271871</c:v>
                </c:pt>
                <c:pt idx="10">
                  <c:v>61.807228915662648</c:v>
                </c:pt>
                <c:pt idx="11">
                  <c:v>61.522689465743355</c:v>
                </c:pt>
                <c:pt idx="12">
                  <c:v>54.200375752463479</c:v>
                </c:pt>
                <c:pt idx="13">
                  <c:v>52.925980006739302</c:v>
                </c:pt>
                <c:pt idx="14">
                  <c:v>51.808686091258934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49.736119907114208</c:v>
                </c:pt>
                <c:pt idx="19">
                  <c:v>48.6592544146501</c:v>
                </c:pt>
                <c:pt idx="20">
                  <c:v>47.041597337770384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56.738271842789722</c:v>
                </c:pt>
                <c:pt idx="24">
                  <c:v>56.238064926798216</c:v>
                </c:pt>
                <c:pt idx="25">
                  <c:v>56.26313443291091</c:v>
                </c:pt>
                <c:pt idx="26">
                  <c:v>59.183706019330771</c:v>
                </c:pt>
                <c:pt idx="27">
                  <c:v>56.390617520344662</c:v>
                </c:pt>
                <c:pt idx="28">
                  <c:v>55.841734348829128</c:v>
                </c:pt>
                <c:pt idx="29">
                  <c:v>54.85703641613113</c:v>
                </c:pt>
                <c:pt idx="30">
                  <c:v>53.806333739342286</c:v>
                </c:pt>
                <c:pt idx="31">
                  <c:v>52.86304074672411</c:v>
                </c:pt>
                <c:pt idx="32">
                  <c:v>65.752262443438909</c:v>
                </c:pt>
                <c:pt idx="33">
                  <c:v>58.180891051604078</c:v>
                </c:pt>
                <c:pt idx="34">
                  <c:v>52.856537872065815</c:v>
                </c:pt>
                <c:pt idx="35">
                  <c:v>43.770126331434234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Blad1!$C$2:$C$37</c:f>
              <c:numCache>
                <c:formatCode>#,##0</c:formatCode>
                <c:ptCount val="36"/>
                <c:pt idx="0">
                  <c:v>100</c:v>
                </c:pt>
                <c:pt idx="1">
                  <c:v>49.447043811144191</c:v>
                </c:pt>
                <c:pt idx="2">
                  <c:v>76.16340687927547</c:v>
                </c:pt>
                <c:pt idx="3">
                  <c:v>53.217712826833349</c:v>
                </c:pt>
                <c:pt idx="4">
                  <c:v>35.987617163986585</c:v>
                </c:pt>
                <c:pt idx="5">
                  <c:v>53.454858972779903</c:v>
                </c:pt>
                <c:pt idx="6">
                  <c:v>35.87991801631636</c:v>
                </c:pt>
                <c:pt idx="7">
                  <c:v>62.014591668627915</c:v>
                </c:pt>
                <c:pt idx="8">
                  <c:v>58.056964494732732</c:v>
                </c:pt>
                <c:pt idx="9">
                  <c:v>66.328152253963339</c:v>
                </c:pt>
                <c:pt idx="10">
                  <c:v>72.289156626506028</c:v>
                </c:pt>
                <c:pt idx="11">
                  <c:v>61.162907656002162</c:v>
                </c:pt>
                <c:pt idx="12">
                  <c:v>48.495073041677848</c:v>
                </c:pt>
                <c:pt idx="13">
                  <c:v>48.747613164101992</c:v>
                </c:pt>
                <c:pt idx="14">
                  <c:v>47.71852666300164</c:v>
                </c:pt>
                <c:pt idx="15">
                  <c:v>46.816008054366968</c:v>
                </c:pt>
                <c:pt idx="16">
                  <c:v>46.643261445869456</c:v>
                </c:pt>
                <c:pt idx="17">
                  <c:v>53.06515459505723</c:v>
                </c:pt>
                <c:pt idx="18">
                  <c:v>52.353810428541273</c:v>
                </c:pt>
                <c:pt idx="19">
                  <c:v>51.220267804894846</c:v>
                </c:pt>
                <c:pt idx="20">
                  <c:v>55.707154742096506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59.724496676620753</c:v>
                </c:pt>
                <c:pt idx="24">
                  <c:v>65.117759388924242</c:v>
                </c:pt>
                <c:pt idx="25">
                  <c:v>59.224352034643069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64.658850298644253</c:v>
                </c:pt>
                <c:pt idx="29">
                  <c:v>60.631461302039682</c:v>
                </c:pt>
                <c:pt idx="30">
                  <c:v>67.965895249695507</c:v>
                </c:pt>
                <c:pt idx="31">
                  <c:v>63.992101956560766</c:v>
                </c:pt>
                <c:pt idx="32">
                  <c:v>69.212907835198862</c:v>
                </c:pt>
                <c:pt idx="33">
                  <c:v>67.746729217051779</c:v>
                </c:pt>
                <c:pt idx="34">
                  <c:v>62.515124626925854</c:v>
                </c:pt>
                <c:pt idx="35">
                  <c:v>55.288580629180082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Blad1!$D$2:$D$37</c:f>
              <c:numCache>
                <c:formatCode>#,##0</c:formatCode>
                <c:ptCount val="36"/>
                <c:pt idx="0">
                  <c:v>100</c:v>
                </c:pt>
                <c:pt idx="1">
                  <c:v>93.949383241173962</c:v>
                </c:pt>
                <c:pt idx="2">
                  <c:v>85.123807688601985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53.259253305469599</c:v>
                </c:pt>
                <c:pt idx="7">
                  <c:v>51.982819486938112</c:v>
                </c:pt>
                <c:pt idx="8">
                  <c:v>47.398068669527895</c:v>
                </c:pt>
                <c:pt idx="9">
                  <c:v>51.368270087987902</c:v>
                </c:pt>
                <c:pt idx="10">
                  <c:v>51.506024096385538</c:v>
                </c:pt>
                <c:pt idx="11">
                  <c:v>44.433053503036867</c:v>
                </c:pt>
                <c:pt idx="12">
                  <c:v>42.344043556612093</c:v>
                </c:pt>
                <c:pt idx="13">
                  <c:v>41.348421880265086</c:v>
                </c:pt>
                <c:pt idx="14">
                  <c:v>40.475536008796034</c:v>
                </c:pt>
                <c:pt idx="15">
                  <c:v>39.710006831829126</c:v>
                </c:pt>
                <c:pt idx="16">
                  <c:v>39.563480690692842</c:v>
                </c:pt>
                <c:pt idx="17">
                  <c:v>39.384294426019046</c:v>
                </c:pt>
                <c:pt idx="18">
                  <c:v>38.856343677432974</c:v>
                </c:pt>
                <c:pt idx="19">
                  <c:v>34.213538260300851</c:v>
                </c:pt>
                <c:pt idx="20">
                  <c:v>36.75124792013311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35.461419901743568</c:v>
                </c:pt>
                <c:pt idx="24">
                  <c:v>35.148790579248889</c:v>
                </c:pt>
                <c:pt idx="25">
                  <c:v>35.164459020569318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34.901083968018206</c:v>
                </c:pt>
                <c:pt idx="29">
                  <c:v>34.285647760081957</c:v>
                </c:pt>
                <c:pt idx="30">
                  <c:v>32.283800243605363</c:v>
                </c:pt>
                <c:pt idx="31">
                  <c:v>26.431520373362055</c:v>
                </c:pt>
                <c:pt idx="32">
                  <c:v>26.300904977375566</c:v>
                </c:pt>
                <c:pt idx="33">
                  <c:v>25.743757102479677</c:v>
                </c:pt>
                <c:pt idx="34">
                  <c:v>23.755747358231829</c:v>
                </c:pt>
                <c:pt idx="35">
                  <c:v>21.885063165717117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Blad1!$E$2:$E$37</c:f>
              <c:numCache>
                <c:formatCode>#,##0</c:formatCode>
                <c:ptCount val="36"/>
                <c:pt idx="0">
                  <c:v>100</c:v>
                </c:pt>
                <c:pt idx="1">
                  <c:v>105.69305614632071</c:v>
                </c:pt>
                <c:pt idx="2">
                  <c:v>127.68571153290299</c:v>
                </c:pt>
                <c:pt idx="3">
                  <c:v>97.224667664407079</c:v>
                </c:pt>
                <c:pt idx="4">
                  <c:v>94.96732307163127</c:v>
                </c:pt>
                <c:pt idx="5">
                  <c:v>90.682350043108755</c:v>
                </c:pt>
                <c:pt idx="6">
                  <c:v>88.765422175782675</c:v>
                </c:pt>
                <c:pt idx="7">
                  <c:v>86.638032478230187</c:v>
                </c:pt>
                <c:pt idx="8">
                  <c:v>86.178306671868896</c:v>
                </c:pt>
                <c:pt idx="9">
                  <c:v>94.175161827977831</c:v>
                </c:pt>
                <c:pt idx="10">
                  <c:v>81.551204819277103</c:v>
                </c:pt>
                <c:pt idx="11">
                  <c:v>93.992997794885682</c:v>
                </c:pt>
                <c:pt idx="12">
                  <c:v>76.219278401901761</c:v>
                </c:pt>
                <c:pt idx="13">
                  <c:v>82.696843760530172</c:v>
                </c:pt>
                <c:pt idx="14">
                  <c:v>64.760857614073672</c:v>
                </c:pt>
                <c:pt idx="15">
                  <c:v>63.536010930926601</c:v>
                </c:pt>
                <c:pt idx="16">
                  <c:v>63.301569105108548</c:v>
                </c:pt>
                <c:pt idx="17">
                  <c:v>63.01487108163046</c:v>
                </c:pt>
                <c:pt idx="18">
                  <c:v>62.170149883892755</c:v>
                </c:pt>
                <c:pt idx="19">
                  <c:v>60.82406801831263</c:v>
                </c:pt>
                <c:pt idx="20">
                  <c:v>62.477121464226293</c:v>
                </c:pt>
                <c:pt idx="21">
                  <c:v>59.095013544697508</c:v>
                </c:pt>
                <c:pt idx="22">
                  <c:v>65.721393857242035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63.411113592140111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  <c:pt idx="30">
                  <c:v>60.532125456760056</c:v>
                </c:pt>
                <c:pt idx="31">
                  <c:v>59.140526835397601</c:v>
                </c:pt>
                <c:pt idx="32">
                  <c:v>59.177036199095035</c:v>
                </c:pt>
                <c:pt idx="33">
                  <c:v>57.923453480579276</c:v>
                </c:pt>
                <c:pt idx="34">
                  <c:v>53.450431556021606</c:v>
                </c:pt>
                <c:pt idx="35">
                  <c:v>49.241392122863516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Blad1!$F$2:$F$37</c:f>
              <c:numCache>
                <c:formatCode>#,##0</c:formatCode>
                <c:ptCount val="36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91.505569566500782</c:v>
                </c:pt>
                <c:pt idx="4">
                  <c:v>83.794696827909945</c:v>
                </c:pt>
                <c:pt idx="5">
                  <c:v>64.011070618665016</c:v>
                </c:pt>
                <c:pt idx="6">
                  <c:v>73.100935909468078</c:v>
                </c:pt>
                <c:pt idx="7">
                  <c:v>81.54167762656958</c:v>
                </c:pt>
                <c:pt idx="8">
                  <c:v>54.748571297422586</c:v>
                </c:pt>
                <c:pt idx="9">
                  <c:v>50.361049105870492</c:v>
                </c:pt>
                <c:pt idx="10">
                  <c:v>55.545712260807925</c:v>
                </c:pt>
                <c:pt idx="11">
                  <c:v>73.38490736926903</c:v>
                </c:pt>
                <c:pt idx="12">
                  <c:v>39.853217465046676</c:v>
                </c:pt>
                <c:pt idx="13">
                  <c:v>38.916161769661251</c:v>
                </c:pt>
                <c:pt idx="14">
                  <c:v>38.094622125925682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36.570676402289855</c:v>
                </c:pt>
                <c:pt idx="19">
                  <c:v>35.778863540183899</c:v>
                </c:pt>
                <c:pt idx="20">
                  <c:v>34.589409807184104</c:v>
                </c:pt>
                <c:pt idx="21">
                  <c:v>38.237949940686619</c:v>
                </c:pt>
                <c:pt idx="22">
                  <c:v>37.800540257760119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39.715153717348869</c:v>
                </c:pt>
                <c:pt idx="26">
                  <c:v>36.471751608551166</c:v>
                </c:pt>
                <c:pt idx="27">
                  <c:v>38.146594204939035</c:v>
                </c:pt>
                <c:pt idx="28">
                  <c:v>32.848079028723014</c:v>
                </c:pt>
                <c:pt idx="29">
                  <c:v>26.508856126971601</c:v>
                </c:pt>
                <c:pt idx="30">
                  <c:v>26.111897255857279</c:v>
                </c:pt>
                <c:pt idx="31">
                  <c:v>24.876725057281931</c:v>
                </c:pt>
                <c:pt idx="32">
                  <c:v>24.753792919882883</c:v>
                </c:pt>
                <c:pt idx="33">
                  <c:v>27.258095755566714</c:v>
                </c:pt>
                <c:pt idx="34">
                  <c:v>25.153144261657225</c:v>
                </c:pt>
                <c:pt idx="35">
                  <c:v>20.597706508910228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Blad1!$A$2:$A$37</c:f>
              <c:numCache>
                <c:formatCode>0</c:formatCode>
                <c:ptCount val="3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</c:numCache>
            </c:numRef>
          </c:cat>
          <c:val>
            <c:numRef>
              <c:f>Blad1!$G$2:$G$37</c:f>
              <c:numCache>
                <c:formatCode>0</c:formatCode>
                <c:ptCount val="36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91.505569566500782</c:v>
                </c:pt>
                <c:pt idx="4">
                  <c:v>83.794696827909945</c:v>
                </c:pt>
                <c:pt idx="5">
                  <c:v>101.35086181288624</c:v>
                </c:pt>
                <c:pt idx="6">
                  <c:v>104.42990844209726</c:v>
                </c:pt>
                <c:pt idx="7">
                  <c:v>91.734387329890765</c:v>
                </c:pt>
                <c:pt idx="8">
                  <c:v>70.970370200362623</c:v>
                </c:pt>
                <c:pt idx="9">
                  <c:v>64.46214285551423</c:v>
                </c:pt>
                <c:pt idx="10">
                  <c:v>75.744153082919908</c:v>
                </c:pt>
                <c:pt idx="11">
                  <c:v>70.369089258203175</c:v>
                </c:pt>
                <c:pt idx="12">
                  <c:v>89.669739296355019</c:v>
                </c:pt>
                <c:pt idx="13">
                  <c:v>77.832323539322502</c:v>
                </c:pt>
                <c:pt idx="14">
                  <c:v>60.951395401481101</c:v>
                </c:pt>
                <c:pt idx="15">
                  <c:v>74.748248154031288</c:v>
                </c:pt>
                <c:pt idx="16">
                  <c:v>74.472434241304171</c:v>
                </c:pt>
                <c:pt idx="17">
                  <c:v>50.041221153059489</c:v>
                </c:pt>
                <c:pt idx="18">
                  <c:v>54.856014603434787</c:v>
                </c:pt>
                <c:pt idx="19">
                  <c:v>53.668295310275838</c:v>
                </c:pt>
                <c:pt idx="20">
                  <c:v>69.178819614368209</c:v>
                </c:pt>
                <c:pt idx="21">
                  <c:v>69.523545346702946</c:v>
                </c:pt>
                <c:pt idx="22">
                  <c:v>85.910318767636639</c:v>
                </c:pt>
                <c:pt idx="23">
                  <c:v>83.438635062926039</c:v>
                </c:pt>
                <c:pt idx="24">
                  <c:v>66.162429325644965</c:v>
                </c:pt>
                <c:pt idx="25">
                  <c:v>38.887754681570776</c:v>
                </c:pt>
                <c:pt idx="26">
                  <c:v>36.471751608551166</c:v>
                </c:pt>
                <c:pt idx="27">
                  <c:v>41.463689353194596</c:v>
                </c:pt>
                <c:pt idx="28">
                  <c:v>39.023517886122946</c:v>
                </c:pt>
                <c:pt idx="29">
                  <c:v>43.562940683398246</c:v>
                </c:pt>
                <c:pt idx="30">
                  <c:v>31.650784552554278</c:v>
                </c:pt>
                <c:pt idx="31">
                  <c:v>31.095906321602413</c:v>
                </c:pt>
                <c:pt idx="32">
                  <c:v>30.942241149853604</c:v>
                </c:pt>
                <c:pt idx="33">
                  <c:v>30.286773061740796</c:v>
                </c:pt>
                <c:pt idx="34">
                  <c:v>25.153144261657225</c:v>
                </c:pt>
                <c:pt idx="35">
                  <c:v>25.747133136137784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A2-42FC-860C-0DF184F2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5.748225616636133E-2"/>
          <c:y val="7.4333800841514724E-2"/>
          <c:w val="0.90660713635757006"/>
          <c:h val="5.3958984439708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000" b="1">
                <a:latin typeface="Gill Sans MT" panose="020B0502020104020203" pitchFamily="34" charset="0"/>
              </a:rPr>
              <a:t>Kokain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2592370370370372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'5'!$K$4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'5'!$K$5:$K$27</c:f>
              <c:numCache>
                <c:formatCode>0</c:formatCode>
                <c:ptCount val="23"/>
                <c:pt idx="0">
                  <c:v>1511.4755325920103</c:v>
                </c:pt>
                <c:pt idx="1">
                  <c:v>1183.6540223566062</c:v>
                </c:pt>
                <c:pt idx="2">
                  <c:v>1161.267124519075</c:v>
                </c:pt>
                <c:pt idx="3">
                  <c:v>1373.9163143942108</c:v>
                </c:pt>
                <c:pt idx="4">
                  <c:v>1151.7420919368067</c:v>
                </c:pt>
                <c:pt idx="5">
                  <c:v>1136.302863978608</c:v>
                </c:pt>
                <c:pt idx="6">
                  <c:v>1250.6626277925029</c:v>
                </c:pt>
                <c:pt idx="7">
                  <c:v>1209.0848585690514</c:v>
                </c:pt>
                <c:pt idx="8">
                  <c:v>1080.0976555968027</c:v>
                </c:pt>
                <c:pt idx="9">
                  <c:v>1201.2100373590768</c:v>
                </c:pt>
                <c:pt idx="10">
                  <c:v>1101.8366888225282</c:v>
                </c:pt>
                <c:pt idx="11">
                  <c:v>1027.8803309993634</c:v>
                </c:pt>
                <c:pt idx="12">
                  <c:v>1092.609692415462</c:v>
                </c:pt>
                <c:pt idx="13">
                  <c:v>1094.5963188618457</c:v>
                </c:pt>
                <c:pt idx="14">
                  <c:v>1159.502154140737</c:v>
                </c:pt>
                <c:pt idx="15">
                  <c:v>1148.2160351420534</c:v>
                </c:pt>
                <c:pt idx="16">
                  <c:v>1127.9687063425538</c:v>
                </c:pt>
                <c:pt idx="17">
                  <c:v>1106.3641900121804</c:v>
                </c:pt>
                <c:pt idx="18">
                  <c:v>966.19398073356069</c:v>
                </c:pt>
                <c:pt idx="19">
                  <c:v>1021.5080971659919</c:v>
                </c:pt>
                <c:pt idx="20">
                  <c:v>1058.6846936099537</c:v>
                </c:pt>
                <c:pt idx="21">
                  <c:v>976.92990239574067</c:v>
                </c:pt>
                <c:pt idx="22">
                  <c:v>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EA-468C-BB75-E122D0C2DD81}"/>
            </c:ext>
          </c:extLst>
        </c:ser>
        <c:ser>
          <c:idx val="3"/>
          <c:order val="1"/>
          <c:tx>
            <c:strRef>
              <c:f>'5'!$L$4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'5'!$L$5:$L$27</c:f>
              <c:numCache>
                <c:formatCode>0</c:formatCode>
                <c:ptCount val="23"/>
                <c:pt idx="0">
                  <c:v>1360.3279793328093</c:v>
                </c:pt>
                <c:pt idx="1">
                  <c:v>1405.5891515484698</c:v>
                </c:pt>
                <c:pt idx="2">
                  <c:v>1161.267124519075</c:v>
                </c:pt>
                <c:pt idx="3">
                  <c:v>1156.9821594898617</c:v>
                </c:pt>
                <c:pt idx="4">
                  <c:v>1151.7420919368067</c:v>
                </c:pt>
                <c:pt idx="5">
                  <c:v>1136.302863978608</c:v>
                </c:pt>
                <c:pt idx="6">
                  <c:v>1111.7001135933358</c:v>
                </c:pt>
                <c:pt idx="7">
                  <c:v>1074.7420965058236</c:v>
                </c:pt>
                <c:pt idx="8">
                  <c:v>1080.0976555968027</c:v>
                </c:pt>
                <c:pt idx="9">
                  <c:v>1134.4761463946836</c:v>
                </c:pt>
                <c:pt idx="10">
                  <c:v>1166.6506116944417</c:v>
                </c:pt>
                <c:pt idx="11">
                  <c:v>1220.6078930617441</c:v>
                </c:pt>
                <c:pt idx="12">
                  <c:v>1156.880850792842</c:v>
                </c:pt>
                <c:pt idx="13">
                  <c:v>1158.9843376184249</c:v>
                </c:pt>
                <c:pt idx="14">
                  <c:v>1159.502154140737</c:v>
                </c:pt>
                <c:pt idx="15">
                  <c:v>1148.2160351420534</c:v>
                </c:pt>
                <c:pt idx="16">
                  <c:v>1127.9687063425538</c:v>
                </c:pt>
                <c:pt idx="17">
                  <c:v>1106.3641900121804</c:v>
                </c:pt>
                <c:pt idx="18">
                  <c:v>1086.9682283252557</c:v>
                </c:pt>
                <c:pt idx="19">
                  <c:v>1081.5968087639915</c:v>
                </c:pt>
                <c:pt idx="20">
                  <c:v>1058.6846936099537</c:v>
                </c:pt>
                <c:pt idx="21">
                  <c:v>976.92990239574067</c:v>
                </c:pt>
                <c:pt idx="22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EA-468C-BB75-E122D0C2DD81}"/>
            </c:ext>
          </c:extLst>
        </c:ser>
        <c:ser>
          <c:idx val="4"/>
          <c:order val="2"/>
          <c:tx>
            <c:strRef>
              <c:f>'5'!$M$4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'5'!$A$5:$A$27</c:f>
              <c:strCach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strCache>
            </c:strRef>
          </c:cat>
          <c:val>
            <c:numRef>
              <c:f>'5'!$M$5:$M$27</c:f>
              <c:numCache>
                <c:formatCode>0</c:formatCode>
                <c:ptCount val="23"/>
                <c:pt idx="0">
                  <c:v>1435.9017559624097</c:v>
                </c:pt>
                <c:pt idx="1">
                  <c:v>1183.6540223566062</c:v>
                </c:pt>
                <c:pt idx="2">
                  <c:v>1161.267124519075</c:v>
                </c:pt>
                <c:pt idx="3">
                  <c:v>1301.6049294260945</c:v>
                </c:pt>
                <c:pt idx="4">
                  <c:v>1151.7420919368067</c:v>
                </c:pt>
                <c:pt idx="5">
                  <c:v>1278.340721975934</c:v>
                </c:pt>
                <c:pt idx="6">
                  <c:v>1181.1813706929195</c:v>
                </c:pt>
                <c:pt idx="7">
                  <c:v>1343.4276206322795</c:v>
                </c:pt>
                <c:pt idx="8">
                  <c:v>1350.1220694960034</c:v>
                </c:pt>
                <c:pt idx="9">
                  <c:v>1234.5769828412733</c:v>
                </c:pt>
                <c:pt idx="10">
                  <c:v>1296.2784574382686</c:v>
                </c:pt>
                <c:pt idx="11">
                  <c:v>1284.8504137492043</c:v>
                </c:pt>
                <c:pt idx="12">
                  <c:v>1156.880850792842</c:v>
                </c:pt>
                <c:pt idx="13">
                  <c:v>1287.7603751315833</c:v>
                </c:pt>
                <c:pt idx="14">
                  <c:v>1417.1692995053452</c:v>
                </c:pt>
                <c:pt idx="15">
                  <c:v>1148.2160351420534</c:v>
                </c:pt>
                <c:pt idx="16">
                  <c:v>1253.2985626028374</c:v>
                </c:pt>
                <c:pt idx="17">
                  <c:v>1137.0965286236299</c:v>
                </c:pt>
                <c:pt idx="18">
                  <c:v>1086.9682283252557</c:v>
                </c:pt>
                <c:pt idx="19">
                  <c:v>1201.7742319599904</c:v>
                </c:pt>
                <c:pt idx="20">
                  <c:v>1176.3163262332819</c:v>
                </c:pt>
                <c:pt idx="21">
                  <c:v>1085.4776693286008</c:v>
                </c:pt>
                <c:pt idx="22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A-468C-BB75-E122D0C2D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1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4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22181804862875268"/>
          <c:y val="0.57790737718023644"/>
          <c:w val="0.55636390274249448"/>
          <c:h val="9.7507322361358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2024-04-22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1" y="3383123"/>
            <a:ext cx="5210828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081" y="5021067"/>
            <a:ext cx="1803747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9300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6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50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  <p:sldLayoutId id="214748371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Narkotikaprisutvecklingen</a:t>
            </a:r>
            <a:br>
              <a:rPr lang="sv-SE" dirty="0"/>
            </a:br>
            <a:r>
              <a:rPr lang="sv-SE" dirty="0"/>
              <a:t>i Sverige 1988-2023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/>
            <a:r>
              <a:rPr lang="sv-SE" sz="1800" dirty="0"/>
              <a:t>CAN Rapport 225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97A35F-18D0-72D8-82B4-8C0B2EFADC6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</a:p>
          <a:p>
            <a:pPr algn="l"/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49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heroin och kokain i Sverige respektive Västeuropa. Indexerade realprisjusterade medianpriser (2021 års penningvärde). </a:t>
            </a:r>
            <a:br>
              <a:rPr lang="sv-SE" dirty="0"/>
            </a:br>
            <a:r>
              <a:rPr lang="sv-SE" dirty="0"/>
              <a:t>1990–2021. Index 1990=100.		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  <p:graphicFrame>
        <p:nvGraphicFramePr>
          <p:cNvPr id="8" name="Platshållare för diagram 9">
            <a:extLst>
              <a:ext uri="{FF2B5EF4-FFF2-40B4-BE49-F238E27FC236}">
                <a16:creationId xmlns:a16="http://schemas.microsoft.com/office/drawing/2014/main" id="{68E89BFA-30EB-44D7-BE57-E7F1CE133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454525"/>
              </p:ext>
            </p:extLst>
          </p:nvPr>
        </p:nvGraphicFramePr>
        <p:xfrm>
          <a:off x="6352558" y="1540551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latshållare för innehåll 6">
            <a:extLst>
              <a:ext uri="{FF2B5EF4-FFF2-40B4-BE49-F238E27FC236}">
                <a16:creationId xmlns:a16="http://schemas.microsoft.com/office/drawing/2014/main" id="{18349C72-5A26-4A01-BE26-99A48F7EB9B5}"/>
              </a:ext>
            </a:extLst>
          </p:cNvPr>
          <p:cNvSpPr txBox="1">
            <a:spLocks/>
          </p:cNvSpPr>
          <p:nvPr/>
        </p:nvSpPr>
        <p:spPr>
          <a:xfrm>
            <a:off x="9163025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Kokain</a:t>
            </a:r>
          </a:p>
        </p:txBody>
      </p:sp>
      <p:graphicFrame>
        <p:nvGraphicFramePr>
          <p:cNvPr id="3" name="Platshållare för diagram 9">
            <a:extLst>
              <a:ext uri="{FF2B5EF4-FFF2-40B4-BE49-F238E27FC236}">
                <a16:creationId xmlns:a16="http://schemas.microsoft.com/office/drawing/2014/main" id="{38D30A9B-F8B1-40E3-629F-BAED68526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492428"/>
              </p:ext>
            </p:extLst>
          </p:nvPr>
        </p:nvGraphicFramePr>
        <p:xfrm>
          <a:off x="954967" y="1535324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Platshållare för innehåll 6">
            <a:extLst>
              <a:ext uri="{FF2B5EF4-FFF2-40B4-BE49-F238E27FC236}">
                <a16:creationId xmlns:a16="http://schemas.microsoft.com/office/drawing/2014/main" id="{8F93356C-7CFC-49DD-8A18-AC20E069624B}"/>
              </a:ext>
            </a:extLst>
          </p:cNvPr>
          <p:cNvSpPr txBox="1">
            <a:spLocks/>
          </p:cNvSpPr>
          <p:nvPr/>
        </p:nvSpPr>
        <p:spPr>
          <a:xfrm>
            <a:off x="3871007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Heroin</a:t>
            </a:r>
          </a:p>
        </p:txBody>
      </p:sp>
    </p:spTree>
    <p:extLst>
      <p:ext uri="{BB962C8B-B14F-4D97-AF65-F5344CB8AC3E}">
        <p14:creationId xmlns:p14="http://schemas.microsoft.com/office/powerpoint/2010/main" val="2268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Narkotikaförekomst i riket.  Andel </a:t>
            </a:r>
            <a:r>
              <a:rPr lang="sv-SE" dirty="0" err="1"/>
              <a:t>prissvar</a:t>
            </a:r>
            <a:r>
              <a:rPr lang="sv-SE" dirty="0"/>
              <a:t> per narkotikasort. 2000–2023.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147197007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</p:spTree>
    <p:extLst>
      <p:ext uri="{BB962C8B-B14F-4D97-AF65-F5344CB8AC3E}">
        <p14:creationId xmlns:p14="http://schemas.microsoft.com/office/powerpoint/2010/main" val="13675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Gatuprisutvecklingen för hasch, marijuana, amfetamin, kokain, heroin (vitt resp. brunt - samma värden 1988–1992), ecstasy och LSD. Kronor per gram/enhet. Realprisjusterade medianpriser (2023 års penningvärde). 1988–2023.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2E6097CE-6BED-0E89-70B4-B02215622E09}"/>
              </a:ext>
            </a:extLst>
          </p:cNvPr>
          <p:cNvGrpSpPr/>
          <p:nvPr/>
        </p:nvGrpSpPr>
        <p:grpSpPr>
          <a:xfrm>
            <a:off x="585621" y="1529400"/>
            <a:ext cx="10682812" cy="4548266"/>
            <a:chOff x="0" y="-32272"/>
            <a:chExt cx="5537507" cy="5540467"/>
          </a:xfrm>
        </p:grpSpPr>
        <p:grpSp>
          <p:nvGrpSpPr>
            <p:cNvPr id="12" name="Grupp 11">
              <a:extLst>
                <a:ext uri="{FF2B5EF4-FFF2-40B4-BE49-F238E27FC236}">
                  <a16:creationId xmlns:a16="http://schemas.microsoft.com/office/drawing/2014/main" id="{21E24BBC-C2D4-405C-9526-24B2DC151CDF}"/>
                </a:ext>
              </a:extLst>
            </p:cNvPr>
            <p:cNvGrpSpPr/>
            <p:nvPr/>
          </p:nvGrpSpPr>
          <p:grpSpPr>
            <a:xfrm>
              <a:off x="0" y="-32272"/>
              <a:ext cx="5474529" cy="5540467"/>
              <a:chOff x="0" y="-31313"/>
              <a:chExt cx="5434193" cy="5375878"/>
            </a:xfrm>
          </p:grpSpPr>
          <p:graphicFrame>
            <p:nvGraphicFramePr>
              <p:cNvPr id="14" name="Chart 11">
                <a:extLst>
                  <a:ext uri="{FF2B5EF4-FFF2-40B4-BE49-F238E27FC236}">
                    <a16:creationId xmlns:a16="http://schemas.microsoft.com/office/drawing/2014/main" id="{DF4E5346-7C1C-6014-2F23-D2A9446A6D7D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62730432"/>
                  </p:ext>
                </p:extLst>
              </p:nvPr>
            </p:nvGraphicFramePr>
            <p:xfrm>
              <a:off x="0" y="-31313"/>
              <a:ext cx="2700000" cy="27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5" name="Chart 20">
                <a:extLst>
                  <a:ext uri="{FF2B5EF4-FFF2-40B4-BE49-F238E27FC236}">
                    <a16:creationId xmlns:a16="http://schemas.microsoft.com/office/drawing/2014/main" id="{1A90F8E3-AAC2-CA48-4FFD-BA91C54CDCC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9209802"/>
                  </p:ext>
                </p:extLst>
              </p:nvPr>
            </p:nvGraphicFramePr>
            <p:xfrm>
              <a:off x="2734193" y="8641"/>
              <a:ext cx="2700000" cy="27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6" name="Chart 22">
                <a:extLst>
                  <a:ext uri="{FF2B5EF4-FFF2-40B4-BE49-F238E27FC236}">
                    <a16:creationId xmlns:a16="http://schemas.microsoft.com/office/drawing/2014/main" id="{251EBD8D-E7C2-4C69-2685-8B2248C5C19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13117766"/>
                  </p:ext>
                </p:extLst>
              </p:nvPr>
            </p:nvGraphicFramePr>
            <p:xfrm>
              <a:off x="0" y="2644565"/>
              <a:ext cx="2700000" cy="27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13" name="Chart 23">
              <a:extLst>
                <a:ext uri="{FF2B5EF4-FFF2-40B4-BE49-F238E27FC236}">
                  <a16:creationId xmlns:a16="http://schemas.microsoft.com/office/drawing/2014/main" id="{761A786C-364B-B8D9-A421-E9EC3FE046B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30076848"/>
                </p:ext>
              </p:extLst>
            </p:nvPr>
          </p:nvGraphicFramePr>
          <p:xfrm>
            <a:off x="2819544" y="2717507"/>
            <a:ext cx="2717963" cy="27843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1091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hasch, marijuana, amfetamin, kokain samt vitt och brunt heroin. Indexerade realprisjusterade medianpriser (2023 års penningvärde). 1988–2023. Index 1988=100.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245898787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</p:spTree>
    <p:extLst>
      <p:ext uri="{BB962C8B-B14F-4D97-AF65-F5344CB8AC3E}">
        <p14:creationId xmlns:p14="http://schemas.microsoft.com/office/powerpoint/2010/main" val="1357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i olika landsdelar för hasch, marijuana, amfetamin, kokain, brunt heroin och ecstasy. Kronor per gram/enhet. Realprisjusterade medianpriser (2023 års penningvärde). 1988–2023.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FB3A0699-3FC3-6C8E-D551-5689F7F47A0D}"/>
              </a:ext>
            </a:extLst>
          </p:cNvPr>
          <p:cNvGrpSpPr/>
          <p:nvPr/>
        </p:nvGrpSpPr>
        <p:grpSpPr>
          <a:xfrm>
            <a:off x="609600" y="1517227"/>
            <a:ext cx="10972800" cy="4551786"/>
            <a:chOff x="-3029152" y="2397708"/>
            <a:chExt cx="8174332" cy="5763413"/>
          </a:xfrm>
        </p:grpSpPr>
        <p:graphicFrame>
          <p:nvGraphicFramePr>
            <p:cNvPr id="6" name="Chart 23">
              <a:extLst>
                <a:ext uri="{FF2B5EF4-FFF2-40B4-BE49-F238E27FC236}">
                  <a16:creationId xmlns:a16="http://schemas.microsoft.com/office/drawing/2014/main" id="{E343AC9E-B96C-C51D-124B-2BE90355933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52366925"/>
                </p:ext>
              </p:extLst>
            </p:nvPr>
          </p:nvGraphicFramePr>
          <p:xfrm>
            <a:off x="-3018819" y="5278534"/>
            <a:ext cx="2725443" cy="28825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Chart 11">
              <a:extLst>
                <a:ext uri="{FF2B5EF4-FFF2-40B4-BE49-F238E27FC236}">
                  <a16:creationId xmlns:a16="http://schemas.microsoft.com/office/drawing/2014/main" id="{FD981631-ABAD-E41E-2278-A95961D7B1E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23212599"/>
                </p:ext>
              </p:extLst>
            </p:nvPr>
          </p:nvGraphicFramePr>
          <p:xfrm>
            <a:off x="-3029152" y="2397708"/>
            <a:ext cx="2727527" cy="28808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Chart 20">
              <a:extLst>
                <a:ext uri="{FF2B5EF4-FFF2-40B4-BE49-F238E27FC236}">
                  <a16:creationId xmlns:a16="http://schemas.microsoft.com/office/drawing/2014/main" id="{2F1139E1-EB17-33C5-9192-44AEC4693BA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09607745"/>
                </p:ext>
              </p:extLst>
            </p:nvPr>
          </p:nvGraphicFramePr>
          <p:xfrm>
            <a:off x="-301625" y="2397708"/>
            <a:ext cx="2727527" cy="28808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1" name="Chart 22">
              <a:extLst>
                <a:ext uri="{FF2B5EF4-FFF2-40B4-BE49-F238E27FC236}">
                  <a16:creationId xmlns:a16="http://schemas.microsoft.com/office/drawing/2014/main" id="{24A43B7C-426A-38B6-6610-72A047DDCA5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57294270"/>
                </p:ext>
              </p:extLst>
            </p:nvPr>
          </p:nvGraphicFramePr>
          <p:xfrm>
            <a:off x="2373320" y="2397708"/>
            <a:ext cx="2727527" cy="28808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2" name="Chart 23">
              <a:extLst>
                <a:ext uri="{FF2B5EF4-FFF2-40B4-BE49-F238E27FC236}">
                  <a16:creationId xmlns:a16="http://schemas.microsoft.com/office/drawing/2014/main" id="{D6E6D9D0-77AD-4D82-9461-3DA7824699B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342149"/>
                </p:ext>
              </p:extLst>
            </p:nvPr>
          </p:nvGraphicFramePr>
          <p:xfrm>
            <a:off x="2419737" y="5278533"/>
            <a:ext cx="2725443" cy="28825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3" name="Chart 23">
              <a:extLst>
                <a:ext uri="{FF2B5EF4-FFF2-40B4-BE49-F238E27FC236}">
                  <a16:creationId xmlns:a16="http://schemas.microsoft.com/office/drawing/2014/main" id="{8289AF21-3717-4E8D-BCFB-B469C35DF23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2941633"/>
                </p:ext>
              </p:extLst>
            </p:nvPr>
          </p:nvGraphicFramePr>
          <p:xfrm>
            <a:off x="-299541" y="5278534"/>
            <a:ext cx="2725443" cy="28825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9159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Grossistprisutvecklingen för hasch, marijuana, amfetamin, kokain, brunt heroin och ecstasy. Indexerade realprisjusterade medianpriser (2023 års penningvärde). 2010–2023. Index 2010=100.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62722075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1988-2023</a:t>
            </a:r>
          </a:p>
        </p:txBody>
      </p:sp>
    </p:spTree>
    <p:extLst>
      <p:ext uri="{BB962C8B-B14F-4D97-AF65-F5344CB8AC3E}">
        <p14:creationId xmlns:p14="http://schemas.microsoft.com/office/powerpoint/2010/main" val="3402721294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presentationsmall_2020_bred</Template>
  <TotalTime>131</TotalTime>
  <Words>296</Words>
  <Application>Microsoft Office PowerPoint</Application>
  <PresentationFormat>Bredbild</PresentationFormat>
  <Paragraphs>39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3 CAN 2020 - KERAMIK</vt:lpstr>
      <vt:lpstr>4 CAN 2020 - KERAMIK</vt:lpstr>
      <vt:lpstr>Narkotikaprisutvecklingen i Sverige 1988-2023</vt:lpstr>
      <vt:lpstr>Gatuprisutvecklingen för heroin och kokain i Sverige respektive Västeuropa. Indexerade realprisjusterade medianpriser (2021 års penningvärde).  1990–2021. Index 1990=100.  </vt:lpstr>
      <vt:lpstr>Narkotikaförekomst i riket.  Andel prissvar per narkotikasort. 2000–2023.</vt:lpstr>
      <vt:lpstr>Gatuprisutvecklingen för hasch, marijuana, amfetamin, kokain, heroin (vitt resp. brunt - samma värden 1988–1992), ecstasy och LSD. Kronor per gram/enhet. Realprisjusterade medianpriser (2023 års penningvärde). 1988–2023.</vt:lpstr>
      <vt:lpstr>Gatuprisutvecklingen för hasch, marijuana, amfetamin, kokain samt vitt och brunt heroin. Indexerade realprisjusterade medianpriser (2023 års penningvärde). 1988–2023. Index 1988=100.</vt:lpstr>
      <vt:lpstr>Gatuprisutvecklingen i olika landsdelar för hasch, marijuana, amfetamin, kokain, brunt heroin och ecstasy. Kronor per gram/enhet. Realprisjusterade medianpriser (2023 års penningvärde). 1988–2023.</vt:lpstr>
      <vt:lpstr>Grossistprisutvecklingen för hasch, marijuana, amfetamin, kokain, brunt heroin och ecstasy. Indexerade realprisjusterade medianpriser (2023 års penningvärde). 2010–2023. Index 2010=100.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Narkotikaprisutvecklingen i Sverige 1988-2023</dc:title>
  <dc:creator>Jimmie Hjärtström</dc:creator>
  <cp:lastModifiedBy>Jimmie Hjärtström</cp:lastModifiedBy>
  <cp:revision>11</cp:revision>
  <dcterms:created xsi:type="dcterms:W3CDTF">2024-04-16T13:06:12Z</dcterms:created>
  <dcterms:modified xsi:type="dcterms:W3CDTF">2024-04-22T19:21:15Z</dcterms:modified>
</cp:coreProperties>
</file>