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7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8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9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0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1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2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7" r:id="rId1"/>
    <p:sldMasterId id="2147483704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2" r:id="rId4"/>
    <p:sldId id="263" r:id="rId5"/>
    <p:sldId id="264" r:id="rId6"/>
    <p:sldId id="266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3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3"/>
    <a:srgbClr val="004687"/>
    <a:srgbClr val="FEF7F7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6052" autoAdjust="0"/>
  </p:normalViewPr>
  <p:slideViewPr>
    <p:cSldViewPr snapToGrid="0" snapToObjects="1" showGuides="1">
      <p:cViewPr>
        <p:scale>
          <a:sx n="80" d="100"/>
          <a:sy n="80" d="100"/>
        </p:scale>
        <p:origin x="58" y="182"/>
      </p:cViewPr>
      <p:guideLst>
        <p:guide orient="horz" pos="4110"/>
        <p:guide pos="3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NULL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NULL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NULL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NULL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336118599429309E-2"/>
          <c:y val="0.1489585156022164"/>
          <c:w val="0.90350476925541612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'1'!$B$3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'1'!$B$4:$B$24</c:f>
              <c:numCache>
                <c:formatCode>0</c:formatCode>
                <c:ptCount val="21"/>
                <c:pt idx="0">
                  <c:v>81.791079999028227</c:v>
                </c:pt>
                <c:pt idx="1">
                  <c:v>81.167062444427941</c:v>
                </c:pt>
                <c:pt idx="2">
                  <c:v>79.769985346936778</c:v>
                </c:pt>
                <c:pt idx="3">
                  <c:v>79.891605945592332</c:v>
                </c:pt>
                <c:pt idx="4">
                  <c:v>78.054293029618989</c:v>
                </c:pt>
                <c:pt idx="5">
                  <c:v>77.563790124332456</c:v>
                </c:pt>
                <c:pt idx="6">
                  <c:v>75.479352205514417</c:v>
                </c:pt>
                <c:pt idx="7">
                  <c:v>74.462018929485481</c:v>
                </c:pt>
                <c:pt idx="8">
                  <c:v>71.824050968806034</c:v>
                </c:pt>
                <c:pt idx="9">
                  <c:v>71.79985011486761</c:v>
                </c:pt>
                <c:pt idx="10">
                  <c:v>72.2109245184472</c:v>
                </c:pt>
                <c:pt idx="11">
                  <c:v>71.884675909593156</c:v>
                </c:pt>
                <c:pt idx="12">
                  <c:v>74.789243859378189</c:v>
                </c:pt>
                <c:pt idx="13">
                  <c:v>77.148611135550283</c:v>
                </c:pt>
                <c:pt idx="14">
                  <c:v>77.392443127270312</c:v>
                </c:pt>
                <c:pt idx="15">
                  <c:v>73.925031113271771</c:v>
                </c:pt>
                <c:pt idx="16">
                  <c:v>71.720455396414707</c:v>
                </c:pt>
                <c:pt idx="17">
                  <c:v>72.039469127662798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A7-4B55-9673-066332852262}"/>
            </c:ext>
          </c:extLst>
        </c:ser>
        <c:ser>
          <c:idx val="1"/>
          <c:order val="1"/>
          <c:tx>
            <c:strRef>
              <c:f>'1'!$C$3</c:f>
              <c:strCache>
                <c:ptCount val="1"/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'1'!$C$4:$C$24</c:f>
              <c:numCache>
                <c:formatCode>General</c:formatCode>
                <c:ptCount val="21"/>
                <c:pt idx="17" formatCode="0">
                  <c:v>71.484894753149703</c:v>
                </c:pt>
                <c:pt idx="18" formatCode="0">
                  <c:v>71.494943369153106</c:v>
                </c:pt>
                <c:pt idx="19" formatCode="0">
                  <c:v>71.437002065506107</c:v>
                </c:pt>
                <c:pt idx="20" formatCode="0">
                  <c:v>69.204911249752001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A7-4B55-9673-066332852262}"/>
            </c:ext>
          </c:extLst>
        </c:ser>
        <c:ser>
          <c:idx val="2"/>
          <c:order val="2"/>
          <c:tx>
            <c:strRef>
              <c:f>'1'!$D$3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'1'!$D$4:$D$24</c:f>
              <c:numCache>
                <c:formatCode>0</c:formatCode>
                <c:ptCount val="21"/>
                <c:pt idx="0">
                  <c:v>83.285536369508222</c:v>
                </c:pt>
                <c:pt idx="1">
                  <c:v>83.32386676662135</c:v>
                </c:pt>
                <c:pt idx="2">
                  <c:v>83.168627249457302</c:v>
                </c:pt>
                <c:pt idx="3">
                  <c:v>82.332138817095384</c:v>
                </c:pt>
                <c:pt idx="4">
                  <c:v>83.127782135150568</c:v>
                </c:pt>
                <c:pt idx="5">
                  <c:v>82.51155077521976</c:v>
                </c:pt>
                <c:pt idx="6">
                  <c:v>82.664745904863281</c:v>
                </c:pt>
                <c:pt idx="7">
                  <c:v>82.054293341103261</c:v>
                </c:pt>
                <c:pt idx="8">
                  <c:v>81.356602737761833</c:v>
                </c:pt>
                <c:pt idx="9">
                  <c:v>79.302316865129356</c:v>
                </c:pt>
                <c:pt idx="10">
                  <c:v>80.350885421645529</c:v>
                </c:pt>
                <c:pt idx="11">
                  <c:v>80.907015374307605</c:v>
                </c:pt>
                <c:pt idx="12">
                  <c:v>80.114738242369441</c:v>
                </c:pt>
                <c:pt idx="13">
                  <c:v>81.301714796294576</c:v>
                </c:pt>
                <c:pt idx="14">
                  <c:v>79.96083815726648</c:v>
                </c:pt>
                <c:pt idx="15">
                  <c:v>79.787281261855824</c:v>
                </c:pt>
                <c:pt idx="16">
                  <c:v>79.493582992292701</c:v>
                </c:pt>
                <c:pt idx="17">
                  <c:v>79.823321450820103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A7-4B55-9673-066332852262}"/>
            </c:ext>
          </c:extLst>
        </c:ser>
        <c:ser>
          <c:idx val="3"/>
          <c:order val="3"/>
          <c:tx>
            <c:strRef>
              <c:f>'1'!$E$3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'1'!$E$4:$E$24</c:f>
              <c:numCache>
                <c:formatCode>General</c:formatCode>
                <c:ptCount val="21"/>
                <c:pt idx="17" formatCode="0">
                  <c:v>77.255222702055093</c:v>
                </c:pt>
                <c:pt idx="18" formatCode="0">
                  <c:v>75.9576072858803</c:v>
                </c:pt>
                <c:pt idx="19" formatCode="0">
                  <c:v>76.109972677595593</c:v>
                </c:pt>
                <c:pt idx="20" formatCode="0">
                  <c:v>76.941124740093201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A7-4B55-9673-066332852262}"/>
            </c:ext>
          </c:extLst>
        </c:ser>
        <c:ser>
          <c:idx val="4"/>
          <c:order val="4"/>
          <c:tx>
            <c:strRef>
              <c:f>'1'!$F$3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'1'!$F$4:$F$24</c:f>
              <c:numCache>
                <c:formatCode>0</c:formatCode>
                <c:ptCount val="21"/>
                <c:pt idx="0">
                  <c:v>80.176164634553388</c:v>
                </c:pt>
                <c:pt idx="1">
                  <c:v>80.662173052605056</c:v>
                </c:pt>
                <c:pt idx="2">
                  <c:v>80.482563517012764</c:v>
                </c:pt>
                <c:pt idx="3">
                  <c:v>80.877701560490593</c:v>
                </c:pt>
                <c:pt idx="4">
                  <c:v>81.996851687508169</c:v>
                </c:pt>
                <c:pt idx="5">
                  <c:v>82.276885316449139</c:v>
                </c:pt>
                <c:pt idx="6">
                  <c:v>81.535275503824138</c:v>
                </c:pt>
                <c:pt idx="7">
                  <c:v>81.797626379102667</c:v>
                </c:pt>
                <c:pt idx="8">
                  <c:v>81.733037837914409</c:v>
                </c:pt>
                <c:pt idx="9">
                  <c:v>79.457177256226913</c:v>
                </c:pt>
                <c:pt idx="10">
                  <c:v>80.431698649133537</c:v>
                </c:pt>
                <c:pt idx="11">
                  <c:v>80.877639225191515</c:v>
                </c:pt>
                <c:pt idx="12">
                  <c:v>81.121480837047997</c:v>
                </c:pt>
                <c:pt idx="13">
                  <c:v>81.225542328698353</c:v>
                </c:pt>
                <c:pt idx="14">
                  <c:v>83.148782077572761</c:v>
                </c:pt>
                <c:pt idx="15">
                  <c:v>81.636539670083934</c:v>
                </c:pt>
                <c:pt idx="16">
                  <c:v>80.073603240191702</c:v>
                </c:pt>
                <c:pt idx="17">
                  <c:v>79.970623649799705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FA7-4B55-9673-066332852262}"/>
            </c:ext>
          </c:extLst>
        </c:ser>
        <c:ser>
          <c:idx val="5"/>
          <c:order val="5"/>
          <c:tx>
            <c:strRef>
              <c:f>'1'!$G$3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'1'!$G$4:$G$24</c:f>
              <c:numCache>
                <c:formatCode>General</c:formatCode>
                <c:ptCount val="21"/>
                <c:pt idx="17" formatCode="0">
                  <c:v>80.027345119138005</c:v>
                </c:pt>
                <c:pt idx="18" formatCode="0">
                  <c:v>77.309254944182101</c:v>
                </c:pt>
                <c:pt idx="19" formatCode="0">
                  <c:v>78.270455658990699</c:v>
                </c:pt>
                <c:pt idx="20" formatCode="0">
                  <c:v>78.611635669773406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FA7-4B55-9673-066332852262}"/>
            </c:ext>
          </c:extLst>
        </c:ser>
        <c:ser>
          <c:idx val="6"/>
          <c:order val="6"/>
          <c:tx>
            <c:strRef>
              <c:f>'1'!$H$3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rgbClr val="AAA09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FA7-4B55-9673-066332852262}"/>
              </c:ext>
            </c:extLst>
          </c:dPt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'1'!$H$4:$H$24</c:f>
              <c:numCache>
                <c:formatCode>0</c:formatCode>
                <c:ptCount val="21"/>
                <c:pt idx="0">
                  <c:v>61.812759298043808</c:v>
                </c:pt>
                <c:pt idx="1">
                  <c:v>65.10806436602266</c:v>
                </c:pt>
                <c:pt idx="2">
                  <c:v>65.605085665026067</c:v>
                </c:pt>
                <c:pt idx="3">
                  <c:v>66.340946917690317</c:v>
                </c:pt>
                <c:pt idx="4">
                  <c:v>66.122566406665683</c:v>
                </c:pt>
                <c:pt idx="5">
                  <c:v>67.757885420178894</c:v>
                </c:pt>
                <c:pt idx="6">
                  <c:v>70.658610579936422</c:v>
                </c:pt>
                <c:pt idx="7">
                  <c:v>70.073777127251432</c:v>
                </c:pt>
                <c:pt idx="8">
                  <c:v>70.742651276451213</c:v>
                </c:pt>
                <c:pt idx="9">
                  <c:v>71.224507381655116</c:v>
                </c:pt>
                <c:pt idx="10">
                  <c:v>72.745818142430565</c:v>
                </c:pt>
                <c:pt idx="11">
                  <c:v>73.417656439568503</c:v>
                </c:pt>
                <c:pt idx="12">
                  <c:v>73.159159269886814</c:v>
                </c:pt>
                <c:pt idx="17">
                  <c:v>76.639318251661507</c:v>
                </c:pt>
                <c:pt idx="18">
                  <c:v>75.130951516227896</c:v>
                </c:pt>
                <c:pt idx="19">
                  <c:v>73.503836317135594</c:v>
                </c:pt>
                <c:pt idx="20">
                  <c:v>74.620846017111802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FA7-4B55-9673-066332852262}"/>
            </c:ext>
          </c:extLst>
        </c:ser>
        <c:ser>
          <c:idx val="7"/>
          <c:order val="7"/>
          <c:tx>
            <c:strRef>
              <c:f>'1'!$I$3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'1'!$I$4:$I$24</c:f>
              <c:numCache>
                <c:formatCode>General</c:formatCode>
                <c:ptCount val="21"/>
                <c:pt idx="12" formatCode="0">
                  <c:v>71.605267326827004</c:v>
                </c:pt>
                <c:pt idx="13" formatCode="0">
                  <c:v>72.657217424579926</c:v>
                </c:pt>
                <c:pt idx="14" formatCode="0">
                  <c:v>75.112863746214501</c:v>
                </c:pt>
                <c:pt idx="15" formatCode="0">
                  <c:v>74.993647223436284</c:v>
                </c:pt>
                <c:pt idx="16" formatCode="0">
                  <c:v>74.198068649122803</c:v>
                </c:pt>
                <c:pt idx="17" formatCode="0">
                  <c:v>75.384160365693901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FA7-4B55-9673-066332852262}"/>
            </c:ext>
          </c:extLst>
        </c:ser>
        <c:ser>
          <c:idx val="12"/>
          <c:order val="10"/>
          <c:tx>
            <c:strRef>
              <c:f>'1'!$N$3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'1'!$N$4:$N$24</c:f>
              <c:numCache>
                <c:formatCode>0</c:formatCode>
                <c:ptCount val="21"/>
                <c:pt idx="0">
                  <c:v>78.819380694991978</c:v>
                </c:pt>
                <c:pt idx="1">
                  <c:v>79.36113376330124</c:v>
                </c:pt>
                <c:pt idx="2">
                  <c:v>79.103048175320737</c:v>
                </c:pt>
                <c:pt idx="3">
                  <c:v>79.025569273607502</c:v>
                </c:pt>
                <c:pt idx="4">
                  <c:v>79.138939406528337</c:v>
                </c:pt>
                <c:pt idx="5">
                  <c:v>79.137783930465218</c:v>
                </c:pt>
                <c:pt idx="6">
                  <c:v>78.98887261457493</c:v>
                </c:pt>
                <c:pt idx="7">
                  <c:v>78.329537904106445</c:v>
                </c:pt>
                <c:pt idx="8">
                  <c:v>77.476911652843668</c:v>
                </c:pt>
                <c:pt idx="9">
                  <c:v>76.215890892571068</c:v>
                </c:pt>
                <c:pt idx="10">
                  <c:v>77.178002894852256</c:v>
                </c:pt>
                <c:pt idx="11">
                  <c:v>77.425416576942339</c:v>
                </c:pt>
                <c:pt idx="12">
                  <c:v>77.366321003886753</c:v>
                </c:pt>
                <c:pt idx="13">
                  <c:v>78.49420393396106</c:v>
                </c:pt>
                <c:pt idx="14">
                  <c:v>79.103291827965165</c:v>
                </c:pt>
                <c:pt idx="15">
                  <c:v>77.920183579721652</c:v>
                </c:pt>
                <c:pt idx="16">
                  <c:v>76.8204258227357</c:v>
                </c:pt>
                <c:pt idx="17">
                  <c:v>77.234719434770099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FA7-4B55-9673-066332852262}"/>
            </c:ext>
          </c:extLst>
        </c:ser>
        <c:ser>
          <c:idx val="13"/>
          <c:order val="11"/>
          <c:tx>
            <c:strRef>
              <c:f>'1'!$O$3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'1'!$O$4:$O$24</c:f>
              <c:numCache>
                <c:formatCode>General</c:formatCode>
                <c:ptCount val="21"/>
                <c:pt idx="17" formatCode="0">
                  <c:v>76.564060584516596</c:v>
                </c:pt>
                <c:pt idx="18" formatCode="0">
                  <c:v>75.182442761829705</c:v>
                </c:pt>
                <c:pt idx="19" formatCode="0">
                  <c:v>75.111678366305</c:v>
                </c:pt>
                <c:pt idx="20" formatCode="0">
                  <c:v>75.302852129857996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FA7-4B55-9673-066332852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'1'!$J$3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'1'!$A$4:$A$24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  <c:pt idx="19">
                        <c:v>2021</c:v>
                      </c:pt>
                      <c:pt idx="20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'1'!$J$4:$J$24</c15:sqref>
                        </c15:formulaRef>
                      </c:ext>
                    </c:extLst>
                    <c:numCache>
                      <c:formatCode>0</c:formatCode>
                      <c:ptCount val="21"/>
                      <c:pt idx="0">
                        <c:v>84.833609014227605</c:v>
                      </c:pt>
                      <c:pt idx="1">
                        <c:v>84.529260468201599</c:v>
                      </c:pt>
                      <c:pt idx="2">
                        <c:v>84.129964157359993</c:v>
                      </c:pt>
                      <c:pt idx="3">
                        <c:v>84.044715471704563</c:v>
                      </c:pt>
                      <c:pt idx="4">
                        <c:v>84.152679934552893</c:v>
                      </c:pt>
                      <c:pt idx="5">
                        <c:v>84.250060367903373</c:v>
                      </c:pt>
                      <c:pt idx="6">
                        <c:v>83.862352985311901</c:v>
                      </c:pt>
                      <c:pt idx="7">
                        <c:v>82.759936291135006</c:v>
                      </c:pt>
                      <c:pt idx="8">
                        <c:v>81.894392872225026</c:v>
                      </c:pt>
                      <c:pt idx="9">
                        <c:v>80.626631409051711</c:v>
                      </c:pt>
                      <c:pt idx="10">
                        <c:v>81.991670229252037</c:v>
                      </c:pt>
                      <c:pt idx="11">
                        <c:v>81.248754767840751</c:v>
                      </c:pt>
                      <c:pt idx="12">
                        <c:v>80.016982733214306</c:v>
                      </c:pt>
                      <c:pt idx="13">
                        <c:v>81.688750106363756</c:v>
                      </c:pt>
                      <c:pt idx="14">
                        <c:v>82.574553997920745</c:v>
                      </c:pt>
                      <c:pt idx="15">
                        <c:v>80.745144260597797</c:v>
                      </c:pt>
                      <c:pt idx="16">
                        <c:v>79.072605701694798</c:v>
                      </c:pt>
                      <c:pt idx="17">
                        <c:v>79.9902747178581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5FA7-4B55-9673-066332852262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'1'!$A$4:$A$24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  <c:pt idx="19">
                        <c:v>2021</c:v>
                      </c:pt>
                      <c:pt idx="20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'1'!$L$4:$L$24</c15:sqref>
                        </c15:formulaRef>
                      </c:ext>
                    </c:extLst>
                    <c:numCache>
                      <c:formatCode>0</c:formatCode>
                      <c:ptCount val="21"/>
                      <c:pt idx="0">
                        <c:v>72.850584706307401</c:v>
                      </c:pt>
                      <c:pt idx="1">
                        <c:v>74.28028601562194</c:v>
                      </c:pt>
                      <c:pt idx="2">
                        <c:v>74.097045154516309</c:v>
                      </c:pt>
                      <c:pt idx="3">
                        <c:v>74.0871517878833</c:v>
                      </c:pt>
                      <c:pt idx="4">
                        <c:v>74.178646701449054</c:v>
                      </c:pt>
                      <c:pt idx="5">
                        <c:v>74.071661188986042</c:v>
                      </c:pt>
                      <c:pt idx="6">
                        <c:v>74.178802645973235</c:v>
                      </c:pt>
                      <c:pt idx="7">
                        <c:v>73.865542300472626</c:v>
                      </c:pt>
                      <c:pt idx="8">
                        <c:v>73.059685738779038</c:v>
                      </c:pt>
                      <c:pt idx="9">
                        <c:v>71.764147044913486</c:v>
                      </c:pt>
                      <c:pt idx="10">
                        <c:v>72.300168877964751</c:v>
                      </c:pt>
                      <c:pt idx="11">
                        <c:v>73.555822915241706</c:v>
                      </c:pt>
                      <c:pt idx="12">
                        <c:v>74.704403952332328</c:v>
                      </c:pt>
                      <c:pt idx="13">
                        <c:v>75.329807321463164</c:v>
                      </c:pt>
                      <c:pt idx="14">
                        <c:v>75.599127673366965</c:v>
                      </c:pt>
                      <c:pt idx="15">
                        <c:v>75.05986963888634</c:v>
                      </c:pt>
                      <c:pt idx="16">
                        <c:v>74.532629467554102</c:v>
                      </c:pt>
                      <c:pt idx="17">
                        <c:v>74.423367956596095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5FA7-4B55-9673-066332852262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5.26100904053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5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5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200">
                <a:latin typeface="Gill Sans MT" panose="020B0502020104020203" pitchFamily="34" charset="0"/>
              </a:rPr>
              <a:t>Årskonsumtion</a:t>
            </a:r>
          </a:p>
        </c:rich>
      </c:tx>
      <c:layout>
        <c:manualLayout>
          <c:xMode val="edge"/>
          <c:yMode val="edge"/>
          <c:x val="0.29071458333333339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4.6937257695505559E-2"/>
          <c:y val="0.11478180324388096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'7'!$H$4</c:f>
              <c:strCache>
                <c:ptCount val="1"/>
                <c:pt idx="0">
                  <c:v>2004/05 a)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'7'!$H$5:$H$36</c:f>
              <c:numCache>
                <c:formatCode>0.0</c:formatCode>
                <c:ptCount val="32"/>
                <c:pt idx="0">
                  <c:v>5.2435278505336402</c:v>
                </c:pt>
                <c:pt idx="1">
                  <c:v>8.7942406417768364</c:v>
                </c:pt>
                <c:pt idx="2">
                  <c:v>7.7785315673638031</c:v>
                </c:pt>
                <c:pt idx="3">
                  <c:v>6.6311856139848411</c:v>
                </c:pt>
                <c:pt idx="4">
                  <c:v>6.7591374479144024</c:v>
                </c:pt>
                <c:pt idx="5">
                  <c:v>5.7657412649850786</c:v>
                </c:pt>
                <c:pt idx="6">
                  <c:v>5.350839925810293</c:v>
                </c:pt>
                <c:pt idx="7">
                  <c:v>4.9670259097923619</c:v>
                </c:pt>
                <c:pt idx="8">
                  <c:v>5.1737411517218472</c:v>
                </c:pt>
                <c:pt idx="9">
                  <c:v>4.8033032039485635</c:v>
                </c:pt>
                <c:pt idx="10">
                  <c:v>5.4741618512156673</c:v>
                </c:pt>
                <c:pt idx="11">
                  <c:v>5.3035474223212313</c:v>
                </c:pt>
                <c:pt idx="12">
                  <c:v>5.0831190142366971</c:v>
                </c:pt>
                <c:pt idx="13">
                  <c:v>5.3067269555102188</c:v>
                </c:pt>
                <c:pt idx="14">
                  <c:v>5.4097016263331037</c:v>
                </c:pt>
                <c:pt idx="15">
                  <c:v>5.3865800993960402</c:v>
                </c:pt>
                <c:pt idx="16">
                  <c:v>5.4710514858329331</c:v>
                </c:pt>
                <c:pt idx="17">
                  <c:v>5.0474779130768965</c:v>
                </c:pt>
                <c:pt idx="18">
                  <c:v>5.0916316358796978</c:v>
                </c:pt>
                <c:pt idx="19">
                  <c:v>4.3822171807750401</c:v>
                </c:pt>
                <c:pt idx="20">
                  <c:v>4.484285165088659</c:v>
                </c:pt>
                <c:pt idx="21">
                  <c:v>4.8257061337616634</c:v>
                </c:pt>
                <c:pt idx="22">
                  <c:v>4.7403054161905516</c:v>
                </c:pt>
                <c:pt idx="23">
                  <c:v>4.2139242524003935</c:v>
                </c:pt>
                <c:pt idx="24">
                  <c:v>4.4020698607498927</c:v>
                </c:pt>
                <c:pt idx="25">
                  <c:v>3.4689709199785397</c:v>
                </c:pt>
                <c:pt idx="26">
                  <c:v>2.985145261779329</c:v>
                </c:pt>
                <c:pt idx="27">
                  <c:v>2.9185101702238962</c:v>
                </c:pt>
                <c:pt idx="28">
                  <c:v>2.9967790249982329</c:v>
                </c:pt>
                <c:pt idx="29">
                  <c:v>2.4680101838778996</c:v>
                </c:pt>
                <c:pt idx="30">
                  <c:v>1.7401141972877072</c:v>
                </c:pt>
                <c:pt idx="31">
                  <c:v>2.3101656132699304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F4-40FE-AEA8-F4EA8B96FFB2}"/>
            </c:ext>
          </c:extLst>
        </c:ser>
        <c:ser>
          <c:idx val="1"/>
          <c:order val="1"/>
          <c:tx>
            <c:strRef>
              <c:f>'7'!$I$4</c:f>
              <c:strCache>
                <c:ptCount val="1"/>
                <c:pt idx="0">
                  <c:v>2020/21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'7'!$I$5:$I$36</c:f>
              <c:numCache>
                <c:formatCode>0.0</c:formatCode>
                <c:ptCount val="32"/>
                <c:pt idx="0">
                  <c:v>3.0316647204561491</c:v>
                </c:pt>
                <c:pt idx="1">
                  <c:v>4.9881673069650798</c:v>
                </c:pt>
                <c:pt idx="2">
                  <c:v>4.9578760409584737</c:v>
                </c:pt>
                <c:pt idx="3">
                  <c:v>5.2929505219103063</c:v>
                </c:pt>
                <c:pt idx="4">
                  <c:v>4.5697265401363616</c:v>
                </c:pt>
                <c:pt idx="5">
                  <c:v>4.3904552818148375</c:v>
                </c:pt>
                <c:pt idx="6">
                  <c:v>4.0443299058604643</c:v>
                </c:pt>
                <c:pt idx="7">
                  <c:v>4.0360701799697756</c:v>
                </c:pt>
                <c:pt idx="8">
                  <c:v>3.8704389654049898</c:v>
                </c:pt>
                <c:pt idx="9">
                  <c:v>3.8530909318906943</c:v>
                </c:pt>
                <c:pt idx="10">
                  <c:v>4.0148244713017736</c:v>
                </c:pt>
                <c:pt idx="11">
                  <c:v>3.7223239408076894</c:v>
                </c:pt>
                <c:pt idx="12">
                  <c:v>4.2624384798183117</c:v>
                </c:pt>
                <c:pt idx="13">
                  <c:v>3.857125640868067</c:v>
                </c:pt>
                <c:pt idx="14">
                  <c:v>4.1872061011324648</c:v>
                </c:pt>
                <c:pt idx="15">
                  <c:v>4.1369819637625822</c:v>
                </c:pt>
                <c:pt idx="16">
                  <c:v>4.4133096895097665</c:v>
                </c:pt>
                <c:pt idx="17">
                  <c:v>4.7814160302589332</c:v>
                </c:pt>
                <c:pt idx="18">
                  <c:v>4.5299318972725153</c:v>
                </c:pt>
                <c:pt idx="19">
                  <c:v>4.5235228356846413</c:v>
                </c:pt>
                <c:pt idx="20">
                  <c:v>5.0862777285671896</c:v>
                </c:pt>
                <c:pt idx="21">
                  <c:v>4.425326601574973</c:v>
                </c:pt>
                <c:pt idx="22">
                  <c:v>4.5560232641998466</c:v>
                </c:pt>
                <c:pt idx="23">
                  <c:v>4.6537534949120705</c:v>
                </c:pt>
                <c:pt idx="24">
                  <c:v>4.5648666614514415</c:v>
                </c:pt>
                <c:pt idx="25">
                  <c:v>4.4331241221086888</c:v>
                </c:pt>
                <c:pt idx="26">
                  <c:v>4.1511078457581094</c:v>
                </c:pt>
                <c:pt idx="27">
                  <c:v>4.2009071887893201</c:v>
                </c:pt>
                <c:pt idx="28">
                  <c:v>4.3052063137960879</c:v>
                </c:pt>
                <c:pt idx="29">
                  <c:v>3.7598142904514233</c:v>
                </c:pt>
                <c:pt idx="30">
                  <c:v>3.4310340825948611</c:v>
                </c:pt>
                <c:pt idx="31">
                  <c:v>3.3339300565501713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F4-40FE-AEA8-F4EA8B96F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Liter </a:t>
                </a:r>
              </a:p>
            </c:rich>
          </c:tx>
          <c:layout>
            <c:manualLayout>
              <c:xMode val="edge"/>
              <c:yMode val="edge"/>
              <c:x val="0"/>
              <c:y val="6.1961805555555555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b"/>
      <c:layout>
        <c:manualLayout>
          <c:xMode val="edge"/>
          <c:yMode val="edge"/>
          <c:x val="0.12680104166666667"/>
          <c:y val="0.72713958333333328"/>
          <c:w val="0.5285305555555555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704622278746849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'8'!$B$3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'8'!$B$4:$B$7</c:f>
              <c:numCache>
                <c:formatCode>0</c:formatCode>
                <c:ptCount val="4"/>
                <c:pt idx="0">
                  <c:v>19.571380318660896</c:v>
                </c:pt>
                <c:pt idx="1">
                  <c:v>10.42760997575059</c:v>
                </c:pt>
                <c:pt idx="2">
                  <c:v>10.953308687181842</c:v>
                </c:pt>
                <c:pt idx="3">
                  <c:v>12.758079647698697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1-4AA2-8D73-19C9741EAAB8}"/>
            </c:ext>
          </c:extLst>
        </c:ser>
        <c:ser>
          <c:idx val="1"/>
          <c:order val="1"/>
          <c:tx>
            <c:strRef>
              <c:f>'8'!$C$3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'8'!$C$4:$C$7</c:f>
              <c:numCache>
                <c:formatCode>0</c:formatCode>
                <c:ptCount val="4"/>
                <c:pt idx="0">
                  <c:v>23.787303673051156</c:v>
                </c:pt>
                <c:pt idx="1">
                  <c:v>37.728636742254615</c:v>
                </c:pt>
                <c:pt idx="2">
                  <c:v>48.022148187478045</c:v>
                </c:pt>
                <c:pt idx="3">
                  <c:v>55.59228898017475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41-4AA2-8D73-19C9741EAAB8}"/>
            </c:ext>
          </c:extLst>
        </c:ser>
        <c:ser>
          <c:idx val="2"/>
          <c:order val="2"/>
          <c:tx>
            <c:strRef>
              <c:f>'8'!$D$3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rgbClr val="AAA09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'8'!$D$4:$D$7</c:f>
              <c:numCache>
                <c:formatCode>0</c:formatCode>
                <c:ptCount val="4"/>
                <c:pt idx="0">
                  <c:v>10.313644157272364</c:v>
                </c:pt>
                <c:pt idx="1">
                  <c:v>3.5468552783075147</c:v>
                </c:pt>
                <c:pt idx="2">
                  <c:v>1.5390564613504605</c:v>
                </c:pt>
                <c:pt idx="3">
                  <c:v>0.67003911197858534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41-4AA2-8D73-19C9741EAAB8}"/>
            </c:ext>
          </c:extLst>
        </c:ser>
        <c:ser>
          <c:idx val="3"/>
          <c:order val="3"/>
          <c:tx>
            <c:strRef>
              <c:f>'8'!$E$3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'8'!$E$4:$E$7</c:f>
              <c:numCache>
                <c:formatCode>0</c:formatCode>
                <c:ptCount val="4"/>
                <c:pt idx="0">
                  <c:v>40.652802680519386</c:v>
                </c:pt>
                <c:pt idx="1">
                  <c:v>40.944989962566794</c:v>
                </c:pt>
                <c:pt idx="2">
                  <c:v>33.656965021860373</c:v>
                </c:pt>
                <c:pt idx="3">
                  <c:v>22.228505381322034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41-4AA2-8D73-19C9741EAAB8}"/>
            </c:ext>
          </c:extLst>
        </c:ser>
        <c:ser>
          <c:idx val="4"/>
          <c:order val="4"/>
          <c:tx>
            <c:strRef>
              <c:f>'8'!$F$3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'8'!$F$4:$F$7</c:f>
              <c:numCache>
                <c:formatCode>0</c:formatCode>
                <c:ptCount val="4"/>
                <c:pt idx="0">
                  <c:v>5.6748691704961889</c:v>
                </c:pt>
                <c:pt idx="1">
                  <c:v>7.3519080411205024</c:v>
                </c:pt>
                <c:pt idx="2">
                  <c:v>5.8285216421292851</c:v>
                </c:pt>
                <c:pt idx="3">
                  <c:v>8.7510868788259177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41-4AA2-8D73-19C9741EAAB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235705187943641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0.25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b="1">
                <a:latin typeface="Gill Sans MT" panose="020B0502020104020203" pitchFamily="34" charset="0"/>
              </a:rPr>
              <a:t>Män</a:t>
            </a:r>
          </a:p>
        </c:rich>
      </c:tx>
      <c:layout>
        <c:manualLayout>
          <c:xMode val="edge"/>
          <c:yMode val="edge"/>
          <c:x val="0.16191736111111113"/>
          <c:y val="0.13799666904591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3061278888050547E-2"/>
          <c:y val="6.1456290126475077E-2"/>
          <c:w val="0.85233866651189483"/>
          <c:h val="0.72511310818481733"/>
        </c:manualLayout>
      </c:layout>
      <c:areaChart>
        <c:grouping val="percentStacked"/>
        <c:varyColors val="0"/>
        <c:ser>
          <c:idx val="0"/>
          <c:order val="0"/>
          <c:tx>
            <c:strRef>
              <c:f>'9'!$B$4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'9'!$B$5:$B$23</c:f>
              <c:numCache>
                <c:formatCode>0.0</c:formatCode>
                <c:ptCount val="19"/>
                <c:pt idx="0">
                  <c:v>1.36920599846286</c:v>
                </c:pt>
                <c:pt idx="1">
                  <c:v>1.2276956839798432</c:v>
                </c:pt>
                <c:pt idx="2">
                  <c:v>1.2211330423265037</c:v>
                </c:pt>
                <c:pt idx="3">
                  <c:v>1.1071797551111791</c:v>
                </c:pt>
                <c:pt idx="4">
                  <c:v>1.0672587822582293</c:v>
                </c:pt>
                <c:pt idx="5">
                  <c:v>0.99738184090492943</c:v>
                </c:pt>
                <c:pt idx="6">
                  <c:v>0.89007618328853699</c:v>
                </c:pt>
                <c:pt idx="7">
                  <c:v>0.93545221180068627</c:v>
                </c:pt>
                <c:pt idx="8">
                  <c:v>0.96842405057556902</c:v>
                </c:pt>
                <c:pt idx="9">
                  <c:v>0.92334526008126483</c:v>
                </c:pt>
                <c:pt idx="10">
                  <c:v>0.71272421304411626</c:v>
                </c:pt>
                <c:pt idx="11">
                  <c:v>0.77649127784213856</c:v>
                </c:pt>
                <c:pt idx="12">
                  <c:v>0.79103805156644103</c:v>
                </c:pt>
                <c:pt idx="13">
                  <c:v>0.75577901578396423</c:v>
                </c:pt>
                <c:pt idx="14">
                  <c:v>0.83348128990258141</c:v>
                </c:pt>
                <c:pt idx="15">
                  <c:v>0.84396141143905001</c:v>
                </c:pt>
                <c:pt idx="16">
                  <c:v>0.79920000000000013</c:v>
                </c:pt>
                <c:pt idx="17">
                  <c:v>0.86519999999999997</c:v>
                </c:pt>
                <c:pt idx="18">
                  <c:v>0.86576090728437083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5-47BE-966E-8BA8FD4D2E43}"/>
            </c:ext>
          </c:extLst>
        </c:ser>
        <c:ser>
          <c:idx val="1"/>
          <c:order val="1"/>
          <c:tx>
            <c:strRef>
              <c:f>'9'!$C$4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'9'!$C$5:$C$23</c:f>
              <c:numCache>
                <c:formatCode>0.0</c:formatCode>
                <c:ptCount val="19"/>
                <c:pt idx="0">
                  <c:v>1.6322863222616564</c:v>
                </c:pt>
                <c:pt idx="1">
                  <c:v>1.6260347551455041</c:v>
                </c:pt>
                <c:pt idx="2">
                  <c:v>1.5908356151910668</c:v>
                </c:pt>
                <c:pt idx="3">
                  <c:v>1.5908258557588908</c:v>
                </c:pt>
                <c:pt idx="4">
                  <c:v>1.7807764234631505</c:v>
                </c:pt>
                <c:pt idx="5">
                  <c:v>1.7122307024758689</c:v>
                </c:pt>
                <c:pt idx="6">
                  <c:v>1.6801182562337778</c:v>
                </c:pt>
                <c:pt idx="7">
                  <c:v>1.6903078802157636</c:v>
                </c:pt>
                <c:pt idx="8">
                  <c:v>1.7510826447809982</c:v>
                </c:pt>
                <c:pt idx="9">
                  <c:v>1.6755439845147408</c:v>
                </c:pt>
                <c:pt idx="10">
                  <c:v>1.3685743520901126</c:v>
                </c:pt>
                <c:pt idx="11">
                  <c:v>1.5206044563922703</c:v>
                </c:pt>
                <c:pt idx="12">
                  <c:v>1.5182130379256886</c:v>
                </c:pt>
                <c:pt idx="13">
                  <c:v>1.4962004843436811</c:v>
                </c:pt>
                <c:pt idx="14">
                  <c:v>1.6032175859538556</c:v>
                </c:pt>
                <c:pt idx="15">
                  <c:v>1.7485058785185106</c:v>
                </c:pt>
                <c:pt idx="16">
                  <c:v>1.6800000000000002</c:v>
                </c:pt>
                <c:pt idx="17">
                  <c:v>1.6800000000000002</c:v>
                </c:pt>
                <c:pt idx="18">
                  <c:v>1.6648154340712491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5-47BE-966E-8BA8FD4D2E43}"/>
            </c:ext>
          </c:extLst>
        </c:ser>
        <c:ser>
          <c:idx val="2"/>
          <c:order val="2"/>
          <c:tx>
            <c:strRef>
              <c:f>'9'!$D$4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'9'!$D$5:$D$23</c:f>
              <c:numCache>
                <c:formatCode>0.0</c:formatCode>
                <c:ptCount val="19"/>
                <c:pt idx="0">
                  <c:v>0.13692483092419891</c:v>
                </c:pt>
                <c:pt idx="1">
                  <c:v>0.14532709265912899</c:v>
                </c:pt>
                <c:pt idx="2">
                  <c:v>0.15384275606294506</c:v>
                </c:pt>
                <c:pt idx="3">
                  <c:v>0.1439171798240482</c:v>
                </c:pt>
                <c:pt idx="4">
                  <c:v>0.13361115863902731</c:v>
                </c:pt>
                <c:pt idx="5">
                  <c:v>0.11583012365852632</c:v>
                </c:pt>
                <c:pt idx="6">
                  <c:v>0.11641615801406828</c:v>
                </c:pt>
                <c:pt idx="7">
                  <c:v>0.13085491198394095</c:v>
                </c:pt>
                <c:pt idx="8">
                  <c:v>9.7291818670964481E-2</c:v>
                </c:pt>
                <c:pt idx="9">
                  <c:v>9.3229349000135048E-2</c:v>
                </c:pt>
                <c:pt idx="10">
                  <c:v>9.6208507185906164E-2</c:v>
                </c:pt>
                <c:pt idx="11">
                  <c:v>0.10018661655253361</c:v>
                </c:pt>
                <c:pt idx="12">
                  <c:v>0.10625498829750392</c:v>
                </c:pt>
                <c:pt idx="13">
                  <c:v>9.6272004258699889E-2</c:v>
                </c:pt>
                <c:pt idx="14">
                  <c:v>0.1336554859270008</c:v>
                </c:pt>
                <c:pt idx="15">
                  <c:v>0.18008158728193041</c:v>
                </c:pt>
                <c:pt idx="16">
                  <c:v>0.1404</c:v>
                </c:pt>
                <c:pt idx="17">
                  <c:v>0.17519999999999999</c:v>
                </c:pt>
                <c:pt idx="18">
                  <c:v>0.16343142111509285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B5-47BE-966E-8BA8FD4D2E43}"/>
            </c:ext>
          </c:extLst>
        </c:ser>
        <c:ser>
          <c:idx val="3"/>
          <c:order val="3"/>
          <c:tx>
            <c:strRef>
              <c:f>'9'!$E$4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'9'!$E$5:$E$23</c:f>
              <c:numCache>
                <c:formatCode>0.0</c:formatCode>
                <c:ptCount val="19"/>
                <c:pt idx="0">
                  <c:v>2.7083876423491753</c:v>
                </c:pt>
                <c:pt idx="1">
                  <c:v>2.6856650834288289</c:v>
                </c:pt>
                <c:pt idx="2">
                  <c:v>2.793686872751489</c:v>
                </c:pt>
                <c:pt idx="3">
                  <c:v>2.7867629658761341</c:v>
                </c:pt>
                <c:pt idx="4">
                  <c:v>2.685302045270932</c:v>
                </c:pt>
                <c:pt idx="5">
                  <c:v>2.4963590526223056</c:v>
                </c:pt>
                <c:pt idx="6">
                  <c:v>2.4179543037794149</c:v>
                </c:pt>
                <c:pt idx="7">
                  <c:v>2.4215805809390516</c:v>
                </c:pt>
                <c:pt idx="8">
                  <c:v>2.6486850779007654</c:v>
                </c:pt>
                <c:pt idx="9">
                  <c:v>2.603849541019799</c:v>
                </c:pt>
                <c:pt idx="10">
                  <c:v>2.4495108898942952</c:v>
                </c:pt>
                <c:pt idx="11">
                  <c:v>2.4739745468590071</c:v>
                </c:pt>
                <c:pt idx="12">
                  <c:v>2.4619086371928796</c:v>
                </c:pt>
                <c:pt idx="13">
                  <c:v>2.316094125651825</c:v>
                </c:pt>
                <c:pt idx="14">
                  <c:v>2.4126443633345769</c:v>
                </c:pt>
                <c:pt idx="15">
                  <c:v>2.564387592302384</c:v>
                </c:pt>
                <c:pt idx="16">
                  <c:v>2.3604000000000003</c:v>
                </c:pt>
                <c:pt idx="17">
                  <c:v>2.4167999999999998</c:v>
                </c:pt>
                <c:pt idx="18">
                  <c:v>2.7167638590293173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B5-47BE-966E-8BA8FD4D2E43}"/>
            </c:ext>
          </c:extLst>
        </c:ser>
        <c:ser>
          <c:idx val="4"/>
          <c:order val="4"/>
          <c:tx>
            <c:strRef>
              <c:f>'9'!$F$4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'9'!$F$5:$F$23</c:f>
              <c:numCache>
                <c:formatCode>0.0</c:formatCode>
                <c:ptCount val="19"/>
                <c:pt idx="0">
                  <c:v>0.70696240098082919</c:v>
                </c:pt>
                <c:pt idx="1">
                  <c:v>0.63531341063741809</c:v>
                </c:pt>
                <c:pt idx="2">
                  <c:v>0.63019068285799396</c:v>
                </c:pt>
                <c:pt idx="3">
                  <c:v>0.55780853297245414</c:v>
                </c:pt>
                <c:pt idx="4">
                  <c:v>0.60097876860924393</c:v>
                </c:pt>
                <c:pt idx="5">
                  <c:v>0.53583668000111928</c:v>
                </c:pt>
                <c:pt idx="6">
                  <c:v>0.46171853370972094</c:v>
                </c:pt>
                <c:pt idx="7">
                  <c:v>0.40247791218063417</c:v>
                </c:pt>
                <c:pt idx="8">
                  <c:v>0.43678787363789384</c:v>
                </c:pt>
                <c:pt idx="9">
                  <c:v>0.39931409593485584</c:v>
                </c:pt>
                <c:pt idx="10">
                  <c:v>0.29312050647975502</c:v>
                </c:pt>
                <c:pt idx="11">
                  <c:v>0.3187337108624661</c:v>
                </c:pt>
                <c:pt idx="12">
                  <c:v>0.32652567933763976</c:v>
                </c:pt>
                <c:pt idx="13">
                  <c:v>0.33231226991037377</c:v>
                </c:pt>
                <c:pt idx="14">
                  <c:v>0.28835137731022814</c:v>
                </c:pt>
                <c:pt idx="15">
                  <c:v>0.41314411858870514</c:v>
                </c:pt>
                <c:pt idx="16">
                  <c:v>0.46439999999999998</c:v>
                </c:pt>
                <c:pt idx="17">
                  <c:v>0.45120000000000005</c:v>
                </c:pt>
                <c:pt idx="18">
                  <c:v>0.46239504664248288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B5-47BE-966E-8BA8FD4D2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0551800"/>
        <c:axId val="900552520"/>
      </c:areaChart>
      <c:catAx>
        <c:axId val="900551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2520"/>
        <c:crosses val="autoZero"/>
        <c:auto val="1"/>
        <c:lblAlgn val="ctr"/>
        <c:lblOffset val="100"/>
        <c:tickLblSkip val="3"/>
        <c:noMultiLvlLbl val="0"/>
      </c:catAx>
      <c:valAx>
        <c:axId val="90055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1800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b="1">
                <a:latin typeface="Gill Sans MT" panose="020B0502020104020203" pitchFamily="34" charset="0"/>
              </a:rPr>
              <a:t>Kvinnor</a:t>
            </a:r>
          </a:p>
        </c:rich>
      </c:tx>
      <c:layout>
        <c:manualLayout>
          <c:xMode val="edge"/>
          <c:yMode val="edge"/>
          <c:x val="0.16632708333333335"/>
          <c:y val="0.13799666904591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3061278888050547E-2"/>
          <c:y val="6.1456290126475077E-2"/>
          <c:w val="0.85233866651189483"/>
          <c:h val="0.72511310818481733"/>
        </c:manualLayout>
      </c:layout>
      <c:areaChart>
        <c:grouping val="percentStacked"/>
        <c:varyColors val="0"/>
        <c:ser>
          <c:idx val="0"/>
          <c:order val="0"/>
          <c:tx>
            <c:strRef>
              <c:f>'9'!$I$4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'9'!$I$5:$I$23</c:f>
              <c:numCache>
                <c:formatCode>0.0</c:formatCode>
                <c:ptCount val="19"/>
                <c:pt idx="0">
                  <c:v>0.32480239783214343</c:v>
                </c:pt>
                <c:pt idx="1">
                  <c:v>0.31858715576501029</c:v>
                </c:pt>
                <c:pt idx="2">
                  <c:v>0.30598555475556322</c:v>
                </c:pt>
                <c:pt idx="3">
                  <c:v>0.30305967292407965</c:v>
                </c:pt>
                <c:pt idx="4">
                  <c:v>0.30836959261610497</c:v>
                </c:pt>
                <c:pt idx="5">
                  <c:v>0.25974819168025387</c:v>
                </c:pt>
                <c:pt idx="6">
                  <c:v>0.22424570462528007</c:v>
                </c:pt>
                <c:pt idx="7">
                  <c:v>0.22449130785252153</c:v>
                </c:pt>
                <c:pt idx="8">
                  <c:v>0.24355687658465744</c:v>
                </c:pt>
                <c:pt idx="9">
                  <c:v>0.24622844586060083</c:v>
                </c:pt>
                <c:pt idx="10">
                  <c:v>0.19514105633529294</c:v>
                </c:pt>
                <c:pt idx="11">
                  <c:v>0.22007113578295262</c:v>
                </c:pt>
                <c:pt idx="12">
                  <c:v>0.23121051512133148</c:v>
                </c:pt>
                <c:pt idx="13">
                  <c:v>0.19393063295936705</c:v>
                </c:pt>
                <c:pt idx="14">
                  <c:v>0.23457495932013711</c:v>
                </c:pt>
                <c:pt idx="15">
                  <c:v>0.30006291222040349</c:v>
                </c:pt>
                <c:pt idx="16">
                  <c:v>0.22440000000000002</c:v>
                </c:pt>
                <c:pt idx="17">
                  <c:v>0.252</c:v>
                </c:pt>
                <c:pt idx="18">
                  <c:v>0.30144149387024166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CA-4F45-BC03-CC0A17E867CD}"/>
            </c:ext>
          </c:extLst>
        </c:ser>
        <c:ser>
          <c:idx val="1"/>
          <c:order val="1"/>
          <c:tx>
            <c:strRef>
              <c:f>'9'!$J$4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'9'!$J$5:$J$23</c:f>
              <c:numCache>
                <c:formatCode>0.0</c:formatCode>
                <c:ptCount val="19"/>
                <c:pt idx="0">
                  <c:v>1.5855554833130512</c:v>
                </c:pt>
                <c:pt idx="1">
                  <c:v>1.6041079500008999</c:v>
                </c:pt>
                <c:pt idx="2">
                  <c:v>1.695282939983054</c:v>
                </c:pt>
                <c:pt idx="3">
                  <c:v>1.669991799115051</c:v>
                </c:pt>
                <c:pt idx="4">
                  <c:v>1.7302612264618846</c:v>
                </c:pt>
                <c:pt idx="5">
                  <c:v>1.7871871046752101</c:v>
                </c:pt>
                <c:pt idx="6">
                  <c:v>1.7243351351994292</c:v>
                </c:pt>
                <c:pt idx="7">
                  <c:v>1.7199577720447865</c:v>
                </c:pt>
                <c:pt idx="8">
                  <c:v>1.7671417304427017</c:v>
                </c:pt>
                <c:pt idx="9">
                  <c:v>1.726308908222183</c:v>
                </c:pt>
                <c:pt idx="10">
                  <c:v>1.6582067350043959</c:v>
                </c:pt>
                <c:pt idx="11">
                  <c:v>1.7781593694785489</c:v>
                </c:pt>
                <c:pt idx="12">
                  <c:v>1.6900187615773941</c:v>
                </c:pt>
                <c:pt idx="13">
                  <c:v>1.749624007952292</c:v>
                </c:pt>
                <c:pt idx="14">
                  <c:v>1.8251906946872072</c:v>
                </c:pt>
                <c:pt idx="15">
                  <c:v>2.0172017389365422</c:v>
                </c:pt>
                <c:pt idx="16">
                  <c:v>1.92</c:v>
                </c:pt>
                <c:pt idx="17">
                  <c:v>2.04</c:v>
                </c:pt>
                <c:pt idx="18">
                  <c:v>2.0615377833903845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CA-4F45-BC03-CC0A17E867CD}"/>
            </c:ext>
          </c:extLst>
        </c:ser>
        <c:ser>
          <c:idx val="2"/>
          <c:order val="2"/>
          <c:tx>
            <c:strRef>
              <c:f>'9'!$K$4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'9'!$K$5:$K$23</c:f>
              <c:numCache>
                <c:formatCode>0.0</c:formatCode>
                <c:ptCount val="19"/>
                <c:pt idx="0">
                  <c:v>0.2075626668956019</c:v>
                </c:pt>
                <c:pt idx="1">
                  <c:v>0.21003733049883472</c:v>
                </c:pt>
                <c:pt idx="2">
                  <c:v>0.17010255931891693</c:v>
                </c:pt>
                <c:pt idx="3">
                  <c:v>0.18599504568467734</c:v>
                </c:pt>
                <c:pt idx="4">
                  <c:v>0.21680138010871927</c:v>
                </c:pt>
                <c:pt idx="5">
                  <c:v>0.1567831352143694</c:v>
                </c:pt>
                <c:pt idx="6">
                  <c:v>0.16466575460861618</c:v>
                </c:pt>
                <c:pt idx="7">
                  <c:v>0.14578406234867386</c:v>
                </c:pt>
                <c:pt idx="8">
                  <c:v>0.15390396718076468</c:v>
                </c:pt>
                <c:pt idx="9">
                  <c:v>0.170410959496685</c:v>
                </c:pt>
                <c:pt idx="10">
                  <c:v>0.13712805109709175</c:v>
                </c:pt>
                <c:pt idx="11">
                  <c:v>0.13766509402838645</c:v>
                </c:pt>
                <c:pt idx="12">
                  <c:v>0.13635847749817132</c:v>
                </c:pt>
                <c:pt idx="13">
                  <c:v>0.12350842150304885</c:v>
                </c:pt>
                <c:pt idx="14">
                  <c:v>0.12622502345686545</c:v>
                </c:pt>
                <c:pt idx="15">
                  <c:v>0.23864713868753964</c:v>
                </c:pt>
                <c:pt idx="16">
                  <c:v>0.15839999999999999</c:v>
                </c:pt>
                <c:pt idx="17">
                  <c:v>0.192</c:v>
                </c:pt>
                <c:pt idx="18">
                  <c:v>0.18893469571705729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CA-4F45-BC03-CC0A17E867CD}"/>
            </c:ext>
          </c:extLst>
        </c:ser>
        <c:ser>
          <c:idx val="3"/>
          <c:order val="3"/>
          <c:tx>
            <c:strRef>
              <c:f>'9'!$L$4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'9'!$L$5:$L$23</c:f>
              <c:numCache>
                <c:formatCode>0.0</c:formatCode>
                <c:ptCount val="19"/>
                <c:pt idx="0">
                  <c:v>0.51931476886407335</c:v>
                </c:pt>
                <c:pt idx="1">
                  <c:v>0.54203321328438192</c:v>
                </c:pt>
                <c:pt idx="2">
                  <c:v>0.51502859617670171</c:v>
                </c:pt>
                <c:pt idx="3">
                  <c:v>0.46729393021808247</c:v>
                </c:pt>
                <c:pt idx="4">
                  <c:v>0.47030616644895568</c:v>
                </c:pt>
                <c:pt idx="5">
                  <c:v>0.45945424465032275</c:v>
                </c:pt>
                <c:pt idx="6">
                  <c:v>0.4410299008543509</c:v>
                </c:pt>
                <c:pt idx="7">
                  <c:v>0.4507580905620972</c:v>
                </c:pt>
                <c:pt idx="8">
                  <c:v>0.38800969871214824</c:v>
                </c:pt>
                <c:pt idx="9">
                  <c:v>0.38131501427342462</c:v>
                </c:pt>
                <c:pt idx="10">
                  <c:v>0.41551694641863202</c:v>
                </c:pt>
                <c:pt idx="11">
                  <c:v>0.42212204207541365</c:v>
                </c:pt>
                <c:pt idx="12">
                  <c:v>0.3832846495671029</c:v>
                </c:pt>
                <c:pt idx="13">
                  <c:v>0.39240687986847589</c:v>
                </c:pt>
                <c:pt idx="14">
                  <c:v>0.40525460883249415</c:v>
                </c:pt>
                <c:pt idx="15">
                  <c:v>0.43630067934188588</c:v>
                </c:pt>
                <c:pt idx="16">
                  <c:v>0.42959999999999998</c:v>
                </c:pt>
                <c:pt idx="17">
                  <c:v>0.44040000000000001</c:v>
                </c:pt>
                <c:pt idx="18">
                  <c:v>0.47287716100253618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CA-4F45-BC03-CC0A17E867CD}"/>
            </c:ext>
          </c:extLst>
        </c:ser>
        <c:ser>
          <c:idx val="4"/>
          <c:order val="4"/>
          <c:tx>
            <c:strRef>
              <c:f>'9'!$M$4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'9'!$A$5:$A$23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'9'!$M$5:$M$23</c:f>
              <c:numCache>
                <c:formatCode>0.0</c:formatCode>
                <c:ptCount val="19"/>
                <c:pt idx="0">
                  <c:v>0.16475153586619862</c:v>
                </c:pt>
                <c:pt idx="1">
                  <c:v>0.15549601815245589</c:v>
                </c:pt>
                <c:pt idx="2">
                  <c:v>0.16094057213485427</c:v>
                </c:pt>
                <c:pt idx="3">
                  <c:v>0.14275879961012417</c:v>
                </c:pt>
                <c:pt idx="4">
                  <c:v>0.13142639037376269</c:v>
                </c:pt>
                <c:pt idx="5">
                  <c:v>0.12032302681411287</c:v>
                </c:pt>
                <c:pt idx="6">
                  <c:v>0.11591169513878902</c:v>
                </c:pt>
                <c:pt idx="7">
                  <c:v>0.10723847527016907</c:v>
                </c:pt>
                <c:pt idx="8">
                  <c:v>0.10723415757003715</c:v>
                </c:pt>
                <c:pt idx="9">
                  <c:v>9.9906773449815689E-2</c:v>
                </c:pt>
                <c:pt idx="10">
                  <c:v>6.9172911793035224E-2</c:v>
                </c:pt>
                <c:pt idx="11">
                  <c:v>9.6776138648132268E-2</c:v>
                </c:pt>
                <c:pt idx="12">
                  <c:v>9.4139008892938497E-2</c:v>
                </c:pt>
                <c:pt idx="13">
                  <c:v>8.7801365101495277E-2</c:v>
                </c:pt>
                <c:pt idx="14">
                  <c:v>0.10933070648346657</c:v>
                </c:pt>
                <c:pt idx="15">
                  <c:v>0.13674508143778313</c:v>
                </c:pt>
                <c:pt idx="16">
                  <c:v>0.12720000000000001</c:v>
                </c:pt>
                <c:pt idx="17">
                  <c:v>0.126</c:v>
                </c:pt>
                <c:pt idx="18">
                  <c:v>0.16342368277880664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CA-4F45-BC03-CC0A17E86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0551800"/>
        <c:axId val="900552520"/>
      </c:areaChart>
      <c:catAx>
        <c:axId val="900551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2520"/>
        <c:crosses val="autoZero"/>
        <c:auto val="1"/>
        <c:lblAlgn val="ctr"/>
        <c:lblOffset val="100"/>
        <c:tickLblSkip val="3"/>
        <c:noMultiLvlLbl val="0"/>
      </c:catAx>
      <c:valAx>
        <c:axId val="900552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900551800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666608619702602E-2"/>
          <c:y val="0.11800486486222996"/>
          <c:w val="0.90497117934288462"/>
          <c:h val="0.80421664723141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'10'!$B$3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'10'!$A$4:$A$15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'10'!$B$4:$B$15</c:f>
              <c:numCache>
                <c:formatCode>0</c:formatCode>
                <c:ptCount val="12"/>
                <c:pt idx="0">
                  <c:v>7.5995935331826541</c:v>
                </c:pt>
                <c:pt idx="1">
                  <c:v>7.0020850198317515</c:v>
                </c:pt>
                <c:pt idx="2">
                  <c:v>7.0842973386291845</c:v>
                </c:pt>
                <c:pt idx="3">
                  <c:v>7.493089278702783</c:v>
                </c:pt>
                <c:pt idx="4">
                  <c:v>8.6748740091740419</c:v>
                </c:pt>
                <c:pt idx="5">
                  <c:v>9.6987326507444909</c:v>
                </c:pt>
                <c:pt idx="6">
                  <c:v>11.499461559711253</c:v>
                </c:pt>
                <c:pt idx="7">
                  <c:v>8.5229711463574525</c:v>
                </c:pt>
                <c:pt idx="8">
                  <c:v>8.58872693514774</c:v>
                </c:pt>
                <c:pt idx="9">
                  <c:v>7.8796263565961047</c:v>
                </c:pt>
                <c:pt idx="10">
                  <c:v>7.9028481320131707</c:v>
                </c:pt>
                <c:pt idx="11">
                  <c:v>8.0536940399093808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99-4340-812C-260FF5B76B3D}"/>
            </c:ext>
          </c:extLst>
        </c:ser>
        <c:ser>
          <c:idx val="1"/>
          <c:order val="3"/>
          <c:tx>
            <c:strRef>
              <c:f>'10'!$C$3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'10'!$A$4:$A$15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'10'!$C$4:$C$15</c:f>
              <c:numCache>
                <c:formatCode>0</c:formatCode>
                <c:ptCount val="12"/>
                <c:pt idx="0">
                  <c:v>7.583894372660974</c:v>
                </c:pt>
                <c:pt idx="1">
                  <c:v>7.5172306749428959</c:v>
                </c:pt>
                <c:pt idx="2">
                  <c:v>8.8620933304443188</c:v>
                </c:pt>
                <c:pt idx="3">
                  <c:v>8.2950189811433841</c:v>
                </c:pt>
                <c:pt idx="4">
                  <c:v>8.0766986357547701</c:v>
                </c:pt>
                <c:pt idx="5">
                  <c:v>9.2770281157453756</c:v>
                </c:pt>
                <c:pt idx="6">
                  <c:v>11.090963632376665</c:v>
                </c:pt>
                <c:pt idx="7">
                  <c:v>9.0577342668304777</c:v>
                </c:pt>
                <c:pt idx="8">
                  <c:v>8.0800494946488008</c:v>
                </c:pt>
                <c:pt idx="9">
                  <c:v>7.6731654256147763</c:v>
                </c:pt>
                <c:pt idx="10">
                  <c:v>6.7752630639377056</c:v>
                </c:pt>
                <c:pt idx="11">
                  <c:v>7.7108600058998489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99-4340-812C-260FF5B76B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41338504"/>
        <c:axId val="841337192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endParaRPr lang="sv-S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>
                      <c:ext uri="{02D57815-91ED-43cb-92C2-25804820EDAC}">
                        <c15:formulaRef>
                          <c15:sqref>'10'!$B$4:$B$15</c15:sqref>
                        </c15:formulaRef>
                      </c:ext>
                    </c:extLst>
                    <c:numCache>
                      <c:formatCode>0</c:formatCode>
                      <c:ptCount val="12"/>
                      <c:pt idx="0">
                        <c:v>7.5995935331826541</c:v>
                      </c:pt>
                      <c:pt idx="1">
                        <c:v>7.0020850198317515</c:v>
                      </c:pt>
                      <c:pt idx="2">
                        <c:v>7.0842973386291845</c:v>
                      </c:pt>
                      <c:pt idx="3">
                        <c:v>7.493089278702783</c:v>
                      </c:pt>
                      <c:pt idx="4">
                        <c:v>8.6748740091740419</c:v>
                      </c:pt>
                      <c:pt idx="5">
                        <c:v>9.6987326507444909</c:v>
                      </c:pt>
                      <c:pt idx="6">
                        <c:v>11.499461559711253</c:v>
                      </c:pt>
                      <c:pt idx="7">
                        <c:v>8.5229711463574525</c:v>
                      </c:pt>
                      <c:pt idx="8">
                        <c:v>8.58872693514774</c:v>
                      </c:pt>
                      <c:pt idx="9">
                        <c:v>7.8796263565961047</c:v>
                      </c:pt>
                      <c:pt idx="10">
                        <c:v>7.9028481320131707</c:v>
                      </c:pt>
                      <c:pt idx="11">
                        <c:v>8.0536940399093808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B899-4340-812C-260FF5B76B3D}"/>
                  </c:ext>
                </c:extLst>
              </c15:ser>
            </c15:filteredBarSeries>
          </c:ext>
        </c:extLst>
      </c:barChar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08228752"/>
        <c:axId val="908228096"/>
        <c:extLst>
          <c:ext xmlns:c15="http://schemas.microsoft.com/office/drawing/2012/chart" uri="{02D57815-91ED-43cb-92C2-25804820EDAC}">
            <c15:filteredBarSeries>
              <c15:ser>
                <c:idx val="3"/>
                <c:order val="2"/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endParaRPr lang="sv-S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>
                      <c:ext uri="{02D57815-91ED-43cb-92C2-25804820EDAC}">
                        <c15:formulaRef>
                          <c15:sqref>'10'!$C$4:$C$15</c15:sqref>
                        </c15:formulaRef>
                      </c:ext>
                    </c:extLst>
                    <c:numCache>
                      <c:formatCode>0</c:formatCode>
                      <c:ptCount val="12"/>
                      <c:pt idx="0">
                        <c:v>7.583894372660974</c:v>
                      </c:pt>
                      <c:pt idx="1">
                        <c:v>7.5172306749428959</c:v>
                      </c:pt>
                      <c:pt idx="2">
                        <c:v>8.8620933304443188</c:v>
                      </c:pt>
                      <c:pt idx="3">
                        <c:v>8.2950189811433841</c:v>
                      </c:pt>
                      <c:pt idx="4">
                        <c:v>8.0766986357547701</c:v>
                      </c:pt>
                      <c:pt idx="5">
                        <c:v>9.2770281157453756</c:v>
                      </c:pt>
                      <c:pt idx="6">
                        <c:v>11.090963632376665</c:v>
                      </c:pt>
                      <c:pt idx="7">
                        <c:v>9.0577342668304777</c:v>
                      </c:pt>
                      <c:pt idx="8">
                        <c:v>8.0800494946488008</c:v>
                      </c:pt>
                      <c:pt idx="9">
                        <c:v>7.6731654256147763</c:v>
                      </c:pt>
                      <c:pt idx="10">
                        <c:v>6.7752630639377056</c:v>
                      </c:pt>
                      <c:pt idx="11">
                        <c:v>7.7108600058998489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B899-4340-812C-260FF5B76B3D}"/>
                  </c:ext>
                </c:extLst>
              </c15:ser>
            </c15:filteredBarSeries>
          </c:ext>
        </c:extLst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1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020418664128979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3"/>
      </c:valAx>
      <c:valAx>
        <c:axId val="908228096"/>
        <c:scaling>
          <c:orientation val="minMax"/>
          <c:max val="45"/>
        </c:scaling>
        <c:delete val="1"/>
        <c:axPos val="r"/>
        <c:numFmt formatCode="0" sourceLinked="1"/>
        <c:majorTickMark val="out"/>
        <c:minorTickMark val="none"/>
        <c:tickLblPos val="nextTo"/>
        <c:crossAx val="908228752"/>
        <c:crosses val="max"/>
        <c:crossBetween val="between"/>
        <c:majorUnit val="15"/>
      </c:valAx>
      <c:catAx>
        <c:axId val="908228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8228096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664274924979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'11'!$B$3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'11'!$A$4:$A$10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'11'!$B$4:$B$10</c:f>
              <c:numCache>
                <c:formatCode>0</c:formatCode>
                <c:ptCount val="7"/>
                <c:pt idx="0">
                  <c:v>7.3939865892024796</c:v>
                </c:pt>
                <c:pt idx="1">
                  <c:v>11.5437868295252</c:v>
                </c:pt>
                <c:pt idx="2">
                  <c:v>12.4135287825038</c:v>
                </c:pt>
                <c:pt idx="3">
                  <c:v>7.0167340472401101</c:v>
                </c:pt>
                <c:pt idx="4">
                  <c:v>28.626009016079799</c:v>
                </c:pt>
                <c:pt idx="5">
                  <c:v>29.6104122227433</c:v>
                </c:pt>
                <c:pt idx="6">
                  <c:v>15.8064648424089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57-4471-85C3-3BFDE980A31D}"/>
            </c:ext>
          </c:extLst>
        </c:ser>
        <c:ser>
          <c:idx val="1"/>
          <c:order val="1"/>
          <c:tx>
            <c:strRef>
              <c:f>'11'!$C$3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'11'!$A$4:$A$10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'11'!$C$4:$C$10</c:f>
              <c:numCache>
                <c:formatCode>0</c:formatCode>
                <c:ptCount val="7"/>
                <c:pt idx="0">
                  <c:v>6.8589138223492698</c:v>
                </c:pt>
                <c:pt idx="1">
                  <c:v>16.207027509029501</c:v>
                </c:pt>
                <c:pt idx="2">
                  <c:v>17.1485323469091</c:v>
                </c:pt>
                <c:pt idx="3">
                  <c:v>17.068187639418301</c:v>
                </c:pt>
                <c:pt idx="4">
                  <c:v>40.769914662052201</c:v>
                </c:pt>
                <c:pt idx="5">
                  <c:v>43.110746007578598</c:v>
                </c:pt>
                <c:pt idx="6">
                  <c:v>8.3334693971938805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57-4471-85C3-3BFDE980A31D}"/>
            </c:ext>
          </c:extLst>
        </c:ser>
        <c:ser>
          <c:idx val="2"/>
          <c:order val="2"/>
          <c:tx>
            <c:strRef>
              <c:f>'11'!$D$3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'11'!$A$4:$A$10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'11'!$D$4:$D$10</c:f>
              <c:numCache>
                <c:formatCode>0</c:formatCode>
                <c:ptCount val="7"/>
                <c:pt idx="0">
                  <c:v>13.1483986042601</c:v>
                </c:pt>
                <c:pt idx="1">
                  <c:v>12.0278128323747</c:v>
                </c:pt>
                <c:pt idx="2">
                  <c:v>14.264540783446799</c:v>
                </c:pt>
                <c:pt idx="3">
                  <c:v>20.613383630559699</c:v>
                </c:pt>
                <c:pt idx="4">
                  <c:v>42.363898668695398</c:v>
                </c:pt>
                <c:pt idx="5">
                  <c:v>46.224354959076997</c:v>
                </c:pt>
                <c:pt idx="6">
                  <c:v>14.472380387092199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57-4471-85C3-3BFDE980A31D}"/>
            </c:ext>
          </c:extLst>
        </c:ser>
        <c:ser>
          <c:idx val="3"/>
          <c:order val="3"/>
          <c:tx>
            <c:strRef>
              <c:f>'11'!$E$3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'11'!$A$4:$A$10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'11'!$E$4:$E$10</c:f>
              <c:numCache>
                <c:formatCode>0</c:formatCode>
                <c:ptCount val="7"/>
                <c:pt idx="0">
                  <c:v>15.963624388144099</c:v>
                </c:pt>
                <c:pt idx="1">
                  <c:v>17.232914509112401</c:v>
                </c:pt>
                <c:pt idx="2">
                  <c:v>16.109497581895901</c:v>
                </c:pt>
                <c:pt idx="3">
                  <c:v>19.322544463371798</c:v>
                </c:pt>
                <c:pt idx="4">
                  <c:v>29.829451463579701</c:v>
                </c:pt>
                <c:pt idx="5">
                  <c:v>33.626961917199097</c:v>
                </c:pt>
                <c:pt idx="6">
                  <c:v>21.958188081698498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57-4471-85C3-3BFDE980A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5.26100904053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10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384388184150092E-2"/>
          <c:y val="0.2088580579913191"/>
          <c:w val="0.92005999544110684"/>
          <c:h val="0.633903895144415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'12'!$A$5</c:f>
              <c:strCache>
                <c:ptCount val="1"/>
                <c:pt idx="0">
                  <c:v>A Storstäder och storstadsnära kommuner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'12'!$B$3:$E$4</c:f>
              <c:multiLvlStrCache>
                <c:ptCount val="4"/>
                <c:lvl>
                  <c:pt idx="0">
                    <c:v>2005/06</c:v>
                  </c:pt>
                  <c:pt idx="1">
                    <c:v>2021/22</c:v>
                  </c:pt>
                  <c:pt idx="2">
                    <c:v>2005/06</c:v>
                  </c:pt>
                  <c:pt idx="3">
                    <c:v>2021/22</c:v>
                  </c:pt>
                </c:lvl>
                <c:lvl>
                  <c:pt idx="0">
                    <c:v>Antal dryckestillfällen senaste 30 dagarna</c:v>
                  </c:pt>
                  <c:pt idx="2">
                    <c:v>Årskonsumtion (liter)</c:v>
                  </c:pt>
                </c:lvl>
              </c:multiLvlStrCache>
            </c:multiLvlStrRef>
          </c:cat>
          <c:val>
            <c:numRef>
              <c:f>'12'!$B$5:$E$5</c:f>
              <c:numCache>
                <c:formatCode>0.0</c:formatCode>
                <c:ptCount val="4"/>
                <c:pt idx="0">
                  <c:v>6.3991107096307074</c:v>
                </c:pt>
                <c:pt idx="1">
                  <c:v>5.6516665580118026</c:v>
                </c:pt>
                <c:pt idx="2">
                  <c:v>5.506011527429834</c:v>
                </c:pt>
                <c:pt idx="3">
                  <c:v>5.0386159343923858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E-44AC-A305-6B602C01426F}"/>
            </c:ext>
          </c:extLst>
        </c:ser>
        <c:ser>
          <c:idx val="1"/>
          <c:order val="1"/>
          <c:tx>
            <c:strRef>
              <c:f>'12'!$A$6</c:f>
              <c:strCache>
                <c:ptCount val="1"/>
                <c:pt idx="0">
                  <c:v>B Större städer och kommuner nära större städer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'12'!$B$3:$E$4</c:f>
              <c:multiLvlStrCache>
                <c:ptCount val="4"/>
                <c:lvl>
                  <c:pt idx="0">
                    <c:v>2005/06</c:v>
                  </c:pt>
                  <c:pt idx="1">
                    <c:v>2021/22</c:v>
                  </c:pt>
                  <c:pt idx="2">
                    <c:v>2005/06</c:v>
                  </c:pt>
                  <c:pt idx="3">
                    <c:v>2021/22</c:v>
                  </c:pt>
                </c:lvl>
                <c:lvl>
                  <c:pt idx="0">
                    <c:v>Antal dryckestillfällen senaste 30 dagarna</c:v>
                  </c:pt>
                  <c:pt idx="2">
                    <c:v>Årskonsumtion (liter)</c:v>
                  </c:pt>
                </c:lvl>
              </c:multiLvlStrCache>
            </c:multiLvlStrRef>
          </c:cat>
          <c:val>
            <c:numRef>
              <c:f>'12'!$B$6:$E$6</c:f>
              <c:numCache>
                <c:formatCode>0.0</c:formatCode>
                <c:ptCount val="4"/>
                <c:pt idx="0">
                  <c:v>4.8258654875124538</c:v>
                </c:pt>
                <c:pt idx="1">
                  <c:v>4.5238993304314006</c:v>
                </c:pt>
                <c:pt idx="2">
                  <c:v>4.2051263544171098</c:v>
                </c:pt>
                <c:pt idx="3">
                  <c:v>4.2543570969412361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E-44AC-A305-6B602C01426F}"/>
            </c:ext>
          </c:extLst>
        </c:ser>
        <c:ser>
          <c:idx val="2"/>
          <c:order val="2"/>
          <c:tx>
            <c:strRef>
              <c:f>'12'!$A$7</c:f>
              <c:strCache>
                <c:ptCount val="1"/>
                <c:pt idx="0">
                  <c:v>C Mindre städer/tätorter och landsbygdskommuner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'12'!$B$3:$E$4</c:f>
              <c:multiLvlStrCache>
                <c:ptCount val="4"/>
                <c:lvl>
                  <c:pt idx="0">
                    <c:v>2005/06</c:v>
                  </c:pt>
                  <c:pt idx="1">
                    <c:v>2021/22</c:v>
                  </c:pt>
                  <c:pt idx="2">
                    <c:v>2005/06</c:v>
                  </c:pt>
                  <c:pt idx="3">
                    <c:v>2021/22</c:v>
                  </c:pt>
                </c:lvl>
                <c:lvl>
                  <c:pt idx="0">
                    <c:v>Antal dryckestillfällen senaste 30 dagarna</c:v>
                  </c:pt>
                  <c:pt idx="2">
                    <c:v>Årskonsumtion (liter)</c:v>
                  </c:pt>
                </c:lvl>
              </c:multiLvlStrCache>
            </c:multiLvlStrRef>
          </c:cat>
          <c:val>
            <c:numRef>
              <c:f>'12'!$B$7:$E$7</c:f>
              <c:numCache>
                <c:formatCode>0.0</c:formatCode>
                <c:ptCount val="4"/>
                <c:pt idx="0">
                  <c:v>4.4180164703663038</c:v>
                </c:pt>
                <c:pt idx="1">
                  <c:v>4.2917663497116374</c:v>
                </c:pt>
                <c:pt idx="2">
                  <c:v>4.0074193679307761</c:v>
                </c:pt>
                <c:pt idx="3">
                  <c:v>3.9815771145916905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5E-44AC-A305-6B602C0142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Antal tillfällen/</a:t>
                </a:r>
              </a:p>
              <a:p>
                <a:pPr>
                  <a:defRPr/>
                </a:pPr>
                <a:r>
                  <a:rPr lang="sv-SE"/>
                  <a:t>Liter alkohol</a:t>
                </a:r>
              </a:p>
            </c:rich>
          </c:tx>
          <c:layout>
            <c:manualLayout>
              <c:xMode val="edge"/>
              <c:yMode val="edge"/>
              <c:x val="0"/>
              <c:y val="7.798313147717264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5636635811172126"/>
          <c:y val="3.4190677077006447E-4"/>
          <c:w val="0.40198828726846664"/>
          <c:h val="0.187284188096755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666608619702602E-2"/>
          <c:y val="0.12202199557707072"/>
          <c:w val="0.94562252290665416"/>
          <c:h val="0.675278355553405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'13'!$C$4</c:f>
              <c:strCache>
                <c:ptCount val="1"/>
                <c:pt idx="0">
                  <c:v>2005/06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cat>
            <c:strRef>
              <c:f>'13'!$B$5:$B$25</c:f>
              <c:strCache>
                <c:ptCount val="21"/>
                <c:pt idx="0">
                  <c:v>Stockholm</c:v>
                </c:pt>
                <c:pt idx="1">
                  <c:v>Halland</c:v>
                </c:pt>
                <c:pt idx="2">
                  <c:v>Skåne</c:v>
                </c:pt>
                <c:pt idx="3">
                  <c:v>Västra Götaland</c:v>
                </c:pt>
                <c:pt idx="4">
                  <c:v>Blekinge</c:v>
                </c:pt>
                <c:pt idx="5">
                  <c:v>Gotland b)</c:v>
                </c:pt>
                <c:pt idx="6">
                  <c:v>Östergötland</c:v>
                </c:pt>
                <c:pt idx="7">
                  <c:v>Uppsala</c:v>
                </c:pt>
                <c:pt idx="8">
                  <c:v>Örebro</c:v>
                </c:pt>
                <c:pt idx="9">
                  <c:v>Södermanland</c:v>
                </c:pt>
                <c:pt idx="10">
                  <c:v>Kalmar</c:v>
                </c:pt>
                <c:pt idx="11">
                  <c:v>Värmland</c:v>
                </c:pt>
                <c:pt idx="12">
                  <c:v>Norrbotten</c:v>
                </c:pt>
                <c:pt idx="13">
                  <c:v>Jämtland</c:v>
                </c:pt>
                <c:pt idx="14">
                  <c:v>Kronoberg</c:v>
                </c:pt>
                <c:pt idx="15">
                  <c:v>Västmanland</c:v>
                </c:pt>
                <c:pt idx="16">
                  <c:v>Dalarna</c:v>
                </c:pt>
                <c:pt idx="17">
                  <c:v>Västerbotten</c:v>
                </c:pt>
                <c:pt idx="18">
                  <c:v>Gävleborg</c:v>
                </c:pt>
                <c:pt idx="19">
                  <c:v>Jönköping</c:v>
                </c:pt>
                <c:pt idx="20">
                  <c:v>Västernorrland</c:v>
                </c:pt>
              </c:strCache>
            </c:strRef>
          </c:cat>
          <c:val>
            <c:numRef>
              <c:f>'13'!$C$5:$C$25</c:f>
              <c:numCache>
                <c:formatCode>0.0</c:formatCode>
                <c:ptCount val="21"/>
                <c:pt idx="0">
                  <c:v>5.4739245008336663</c:v>
                </c:pt>
                <c:pt idx="1">
                  <c:v>5.2705897465049123</c:v>
                </c:pt>
                <c:pt idx="2">
                  <c:v>4.8680758634089196</c:v>
                </c:pt>
                <c:pt idx="3">
                  <c:v>4.5750435114954024</c:v>
                </c:pt>
                <c:pt idx="4">
                  <c:v>4.0115897164385839</c:v>
                </c:pt>
                <c:pt idx="5">
                  <c:v>5.0051280527906883</c:v>
                </c:pt>
                <c:pt idx="6">
                  <c:v>4.3452495841605039</c:v>
                </c:pt>
                <c:pt idx="7">
                  <c:v>4.542217261727755</c:v>
                </c:pt>
                <c:pt idx="8">
                  <c:v>4.0051686615073185</c:v>
                </c:pt>
                <c:pt idx="9">
                  <c:v>4.4648198087810718</c:v>
                </c:pt>
                <c:pt idx="10">
                  <c:v>4.0558328624685869</c:v>
                </c:pt>
                <c:pt idx="11">
                  <c:v>4.1554130427747111</c:v>
                </c:pt>
                <c:pt idx="12">
                  <c:v>3.2463989371471178</c:v>
                </c:pt>
                <c:pt idx="13">
                  <c:v>3.8636702944699035</c:v>
                </c:pt>
                <c:pt idx="14">
                  <c:v>4.3154000141374675</c:v>
                </c:pt>
                <c:pt idx="15">
                  <c:v>4.1607580150266665</c:v>
                </c:pt>
                <c:pt idx="16">
                  <c:v>3.8715675096976927</c:v>
                </c:pt>
                <c:pt idx="17">
                  <c:v>3.226079510232549</c:v>
                </c:pt>
                <c:pt idx="18">
                  <c:v>4.2778818977443169</c:v>
                </c:pt>
                <c:pt idx="19">
                  <c:v>3.7803076011988144</c:v>
                </c:pt>
                <c:pt idx="20">
                  <c:v>3.8794316333048187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38-4802-AB30-D4DD0D16A1D1}"/>
            </c:ext>
          </c:extLst>
        </c:ser>
        <c:ser>
          <c:idx val="3"/>
          <c:order val="1"/>
          <c:tx>
            <c:strRef>
              <c:f>'13'!$D$4</c:f>
              <c:strCache>
                <c:ptCount val="1"/>
                <c:pt idx="0">
                  <c:v>2021/22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val>
            <c:numRef>
              <c:f>'13'!$D$5:$D$25</c:f>
              <c:numCache>
                <c:formatCode>0.0</c:formatCode>
                <c:ptCount val="21"/>
                <c:pt idx="0">
                  <c:v>5.0557108102787325</c:v>
                </c:pt>
                <c:pt idx="1">
                  <c:v>4.722764758860361</c:v>
                </c:pt>
                <c:pt idx="2">
                  <c:v>4.6774118285369681</c:v>
                </c:pt>
                <c:pt idx="3">
                  <c:v>4.6012043584651385</c:v>
                </c:pt>
                <c:pt idx="4">
                  <c:v>4.4935395506590021</c:v>
                </c:pt>
                <c:pt idx="5">
                  <c:v>4.4864059123403548</c:v>
                </c:pt>
                <c:pt idx="6">
                  <c:v>4.4166991314726145</c:v>
                </c:pt>
                <c:pt idx="7">
                  <c:v>4.3178153915751114</c:v>
                </c:pt>
                <c:pt idx="8">
                  <c:v>4.2513925230908987</c:v>
                </c:pt>
                <c:pt idx="9">
                  <c:v>4.2019088483729288</c:v>
                </c:pt>
                <c:pt idx="10">
                  <c:v>4.1495323118796437</c:v>
                </c:pt>
                <c:pt idx="11">
                  <c:v>4.1251133248882912</c:v>
                </c:pt>
                <c:pt idx="12">
                  <c:v>4.1210766204501947</c:v>
                </c:pt>
                <c:pt idx="13">
                  <c:v>4.047698428908058</c:v>
                </c:pt>
                <c:pt idx="14">
                  <c:v>4.02803645031483</c:v>
                </c:pt>
                <c:pt idx="15">
                  <c:v>3.9214466796052001</c:v>
                </c:pt>
                <c:pt idx="16">
                  <c:v>3.8765679446089401</c:v>
                </c:pt>
                <c:pt idx="17">
                  <c:v>3.8525454403978543</c:v>
                </c:pt>
                <c:pt idx="18">
                  <c:v>3.8365215712746652</c:v>
                </c:pt>
                <c:pt idx="19">
                  <c:v>3.5871706271078683</c:v>
                </c:pt>
                <c:pt idx="20">
                  <c:v>3.5870457307664152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38-4802-AB30-D4DD0D16A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Liter ren alkohol</a:t>
                </a:r>
              </a:p>
            </c:rich>
          </c:tx>
          <c:layout>
            <c:manualLayout>
              <c:xMode val="edge"/>
              <c:yMode val="edge"/>
              <c:x val="0"/>
              <c:y val="2.25229549533459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1"/>
        <c:minorUnit val="1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r"/>
      <c:layout>
        <c:manualLayout>
          <c:xMode val="edge"/>
          <c:yMode val="edge"/>
          <c:x val="0.69694896848134147"/>
          <c:y val="0.14433558696835858"/>
          <c:w val="0.29447943855391151"/>
          <c:h val="7.8551521668756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'2'!$B$3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'2'!$B$4:$B$22</c:f>
              <c:numCache>
                <c:formatCode>0.0</c:formatCode>
                <c:ptCount val="19"/>
                <c:pt idx="0">
                  <c:v>6.1414316954434645</c:v>
                </c:pt>
                <c:pt idx="1">
                  <c:v>6.1414316954434645</c:v>
                </c:pt>
                <c:pt idx="2">
                  <c:v>5.6915468162043643</c:v>
                </c:pt>
                <c:pt idx="3">
                  <c:v>5.6886361285145766</c:v>
                </c:pt>
                <c:pt idx="4">
                  <c:v>5.2291437758187458</c:v>
                </c:pt>
                <c:pt idx="5">
                  <c:v>5.2116724220664636</c:v>
                </c:pt>
                <c:pt idx="6">
                  <c:v>4.6655528127062711</c:v>
                </c:pt>
                <c:pt idx="7">
                  <c:v>4.7867557089028612</c:v>
                </c:pt>
                <c:pt idx="8">
                  <c:v>4.8535432186395386</c:v>
                </c:pt>
                <c:pt idx="9">
                  <c:v>4.6061590650615862</c:v>
                </c:pt>
                <c:pt idx="10">
                  <c:v>4.5781449257425244</c:v>
                </c:pt>
                <c:pt idx="11">
                  <c:v>4.9121455135184453</c:v>
                </c:pt>
                <c:pt idx="12">
                  <c:v>4.8105492899849516</c:v>
                </c:pt>
                <c:pt idx="13">
                  <c:v>4.4783571672989915</c:v>
                </c:pt>
                <c:pt idx="14">
                  <c:v>4.8036241151392112</c:v>
                </c:pt>
                <c:pt idx="15">
                  <c:v>4.4558288147624578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80-4370-9A7E-4A966CF82782}"/>
            </c:ext>
          </c:extLst>
        </c:ser>
        <c:ser>
          <c:idx val="1"/>
          <c:order val="1"/>
          <c:tx>
            <c:strRef>
              <c:f>'2'!$C$3</c:f>
              <c:strCache>
                <c:ptCount val="1"/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'2'!$C$4:$C$22</c:f>
              <c:numCache>
                <c:formatCode>General</c:formatCode>
                <c:ptCount val="19"/>
                <c:pt idx="15" formatCode="0.0">
                  <c:v>4.8515999999999995</c:v>
                </c:pt>
                <c:pt idx="16" formatCode="0.0">
                  <c:v>4.4102884504461954</c:v>
                </c:pt>
                <c:pt idx="17" formatCode="0.0">
                  <c:v>4.8035999999999994</c:v>
                </c:pt>
                <c:pt idx="18" formatCode="0.0">
                  <c:v>4.835655224726934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80-4370-9A7E-4A966CF82782}"/>
            </c:ext>
          </c:extLst>
        </c:ser>
        <c:ser>
          <c:idx val="2"/>
          <c:order val="2"/>
          <c:tx>
            <c:strRef>
              <c:f>'2'!$D$3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'2'!$D$4:$D$22</c:f>
              <c:numCache>
                <c:formatCode>0.0</c:formatCode>
                <c:ptCount val="19"/>
                <c:pt idx="0">
                  <c:v>4.9012072715036092</c:v>
                </c:pt>
                <c:pt idx="1">
                  <c:v>4.9012072715036092</c:v>
                </c:pt>
                <c:pt idx="2">
                  <c:v>4.8185712610020612</c:v>
                </c:pt>
                <c:pt idx="3">
                  <c:v>4.6284413650934511</c:v>
                </c:pt>
                <c:pt idx="4">
                  <c:v>4.9354792822728113</c:v>
                </c:pt>
                <c:pt idx="5">
                  <c:v>4.3764044431840921</c:v>
                </c:pt>
                <c:pt idx="6">
                  <c:v>4.3808225992019993</c:v>
                </c:pt>
                <c:pt idx="7">
                  <c:v>4.1154696470684815</c:v>
                </c:pt>
                <c:pt idx="8">
                  <c:v>4.4669045784303476</c:v>
                </c:pt>
                <c:pt idx="9">
                  <c:v>4.2726217633041079</c:v>
                </c:pt>
                <c:pt idx="10">
                  <c:v>3.6657994062054327</c:v>
                </c:pt>
                <c:pt idx="11">
                  <c:v>3.8095835075959568</c:v>
                </c:pt>
                <c:pt idx="12">
                  <c:v>3.6860211940851375</c:v>
                </c:pt>
                <c:pt idx="13">
                  <c:v>3.6142584965260092</c:v>
                </c:pt>
                <c:pt idx="14">
                  <c:v>3.8133495715808357</c:v>
                </c:pt>
                <c:pt idx="15">
                  <c:v>3.6102044162110678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80-4370-9A7E-4A966CF82782}"/>
            </c:ext>
          </c:extLst>
        </c:ser>
        <c:ser>
          <c:idx val="3"/>
          <c:order val="3"/>
          <c:tx>
            <c:strRef>
              <c:f>'2'!$E$3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'2'!$E$4:$E$22</c:f>
              <c:numCache>
                <c:formatCode>General</c:formatCode>
                <c:ptCount val="19"/>
                <c:pt idx="15" formatCode="0.0">
                  <c:v>4.5372000000000003</c:v>
                </c:pt>
                <c:pt idx="16" formatCode="0.0">
                  <c:v>3.9489437805128986</c:v>
                </c:pt>
                <c:pt idx="17" formatCode="0.0">
                  <c:v>4.0464000000000002</c:v>
                </c:pt>
                <c:pt idx="18" formatCode="0.0">
                  <c:v>4.641877415360347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80-4370-9A7E-4A966CF82782}"/>
            </c:ext>
          </c:extLst>
        </c:ser>
        <c:ser>
          <c:idx val="4"/>
          <c:order val="4"/>
          <c:tx>
            <c:strRef>
              <c:f>'2'!$F$3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'2'!$F$4:$F$22</c:f>
              <c:numCache>
                <c:formatCode>0.0</c:formatCode>
                <c:ptCount val="19"/>
                <c:pt idx="0">
                  <c:v>4.4432454602523475</c:v>
                </c:pt>
                <c:pt idx="1">
                  <c:v>4.4432454602523475</c:v>
                </c:pt>
                <c:pt idx="2">
                  <c:v>4.5217872225819233</c:v>
                </c:pt>
                <c:pt idx="3">
                  <c:v>4.402225252362566</c:v>
                </c:pt>
                <c:pt idx="4">
                  <c:v>4.5012362059578042</c:v>
                </c:pt>
                <c:pt idx="5">
                  <c:v>4.5826863980182804</c:v>
                </c:pt>
                <c:pt idx="6">
                  <c:v>4.2023113838237443</c:v>
                </c:pt>
                <c:pt idx="7">
                  <c:v>4.1635441806098816</c:v>
                </c:pt>
                <c:pt idx="8">
                  <c:v>4.5290723473461396</c:v>
                </c:pt>
                <c:pt idx="9">
                  <c:v>4.4280737979722922</c:v>
                </c:pt>
                <c:pt idx="10">
                  <c:v>3.853917800589723</c:v>
                </c:pt>
                <c:pt idx="11">
                  <c:v>4.1026072407750789</c:v>
                </c:pt>
                <c:pt idx="12">
                  <c:v>4.0208854100329043</c:v>
                </c:pt>
                <c:pt idx="13">
                  <c:v>3.9682711094773788</c:v>
                </c:pt>
                <c:pt idx="14">
                  <c:v>4.1950164335592355</c:v>
                </c:pt>
                <c:pt idx="15">
                  <c:v>3.9259832416856799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980-4370-9A7E-4A966CF82782}"/>
            </c:ext>
          </c:extLst>
        </c:ser>
        <c:ser>
          <c:idx val="5"/>
          <c:order val="5"/>
          <c:tx>
            <c:strRef>
              <c:f>'2'!$G$3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'2'!$G$4:$G$22</c:f>
              <c:numCache>
                <c:formatCode>General</c:formatCode>
                <c:ptCount val="19"/>
                <c:pt idx="15" formatCode="0.0">
                  <c:v>4.7855999999999996</c:v>
                </c:pt>
                <c:pt idx="16" formatCode="0.0">
                  <c:v>4.5785959552013065</c:v>
                </c:pt>
                <c:pt idx="17" formatCode="0.0">
                  <c:v>4.6932</c:v>
                </c:pt>
                <c:pt idx="18" formatCode="0.0">
                  <c:v>4.6456404786154177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980-4370-9A7E-4A966CF82782}"/>
            </c:ext>
          </c:extLst>
        </c:ser>
        <c:ser>
          <c:idx val="6"/>
          <c:order val="6"/>
          <c:tx>
            <c:strRef>
              <c:f>'2'!$H$3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rgbClr val="AAA09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980-4370-9A7E-4A966CF82782}"/>
              </c:ext>
            </c:extLst>
          </c:dPt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'2'!$H$4:$H$22</c:f>
              <c:numCache>
                <c:formatCode>0.0</c:formatCode>
                <c:ptCount val="19"/>
                <c:pt idx="0">
                  <c:v>2.7632379096917976</c:v>
                </c:pt>
                <c:pt idx="1">
                  <c:v>2.7632379096917976</c:v>
                </c:pt>
                <c:pt idx="2">
                  <c:v>3.0519447928789045</c:v>
                </c:pt>
                <c:pt idx="3">
                  <c:v>2.8959594920105745</c:v>
                </c:pt>
                <c:pt idx="4">
                  <c:v>3.2351135559373727</c:v>
                </c:pt>
                <c:pt idx="5">
                  <c:v>3.4532754774681678</c:v>
                </c:pt>
                <c:pt idx="6">
                  <c:v>3.1618908787090456</c:v>
                </c:pt>
                <c:pt idx="7">
                  <c:v>3.3640072438661335</c:v>
                </c:pt>
                <c:pt idx="8">
                  <c:v>3.5472354480390571</c:v>
                </c:pt>
                <c:pt idx="9">
                  <c:v>3.5197500703625009</c:v>
                </c:pt>
                <c:pt idx="10">
                  <c:v>2.9626649764108333</c:v>
                </c:pt>
                <c:pt idx="15">
                  <c:v>3.7211999999999996</c:v>
                </c:pt>
                <c:pt idx="16">
                  <c:v>3.8679530601916419</c:v>
                </c:pt>
                <c:pt idx="17">
                  <c:v>3.9815999999999998</c:v>
                </c:pt>
                <c:pt idx="18">
                  <c:v>4.0432115866441363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980-4370-9A7E-4A966CF82782}"/>
            </c:ext>
          </c:extLst>
        </c:ser>
        <c:ser>
          <c:idx val="7"/>
          <c:order val="7"/>
          <c:tx>
            <c:strRef>
              <c:f>'2'!$I$3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'2'!$I$4:$I$22</c:f>
              <c:numCache>
                <c:formatCode>General</c:formatCode>
                <c:ptCount val="19"/>
                <c:pt idx="10" formatCode="0.0">
                  <c:v>2.8556730310523051</c:v>
                </c:pt>
                <c:pt idx="11" formatCode="0.0">
                  <c:v>3.0273411793153824</c:v>
                </c:pt>
                <c:pt idx="12" formatCode="0.0">
                  <c:v>3.1907423852090471</c:v>
                </c:pt>
                <c:pt idx="13" formatCode="0.0">
                  <c:v>3.2596241077341306</c:v>
                </c:pt>
                <c:pt idx="14" formatCode="0.0">
                  <c:v>3.3914162860634693</c:v>
                </c:pt>
                <c:pt idx="15" formatCode="0.0">
                  <c:v>3.2186154091423678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980-4370-9A7E-4A966CF82782}"/>
            </c:ext>
          </c:extLst>
        </c:ser>
        <c:ser>
          <c:idx val="12"/>
          <c:order val="10"/>
          <c:tx>
            <c:strRef>
              <c:f>'2'!$N$3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'2'!$N$4:$N$22</c:f>
              <c:numCache>
                <c:formatCode>0.0</c:formatCode>
                <c:ptCount val="19"/>
                <c:pt idx="0">
                  <c:v>4.7314549317348442</c:v>
                </c:pt>
                <c:pt idx="1">
                  <c:v>4.6227441189420597</c:v>
                </c:pt>
                <c:pt idx="2">
                  <c:v>4.6587086118184819</c:v>
                </c:pt>
                <c:pt idx="3">
                  <c:v>4.5303409989036654</c:v>
                </c:pt>
                <c:pt idx="4">
                  <c:v>4.6165215844775851</c:v>
                </c:pt>
                <c:pt idx="5">
                  <c:v>4.4450358860289096</c:v>
                </c:pt>
                <c:pt idx="6">
                  <c:v>4.1760537801528717</c:v>
                </c:pt>
                <c:pt idx="7">
                  <c:v>4.1308740573598568</c:v>
                </c:pt>
                <c:pt idx="8">
                  <c:v>4.3867685772692182</c:v>
                </c:pt>
                <c:pt idx="9">
                  <c:v>4.2325735783048835</c:v>
                </c:pt>
                <c:pt idx="10">
                  <c:v>3.7341013017815876</c:v>
                </c:pt>
                <c:pt idx="11">
                  <c:v>3.9446147214420599</c:v>
                </c:pt>
                <c:pt idx="12">
                  <c:v>3.8982685728874351</c:v>
                </c:pt>
                <c:pt idx="13">
                  <c:v>3.805094796746161</c:v>
                </c:pt>
                <c:pt idx="14">
                  <c:v>4.017036417730159</c:v>
                </c:pt>
                <c:pt idx="15">
                  <c:v>3.7735996587400171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980-4370-9A7E-4A966CF82782}"/>
            </c:ext>
          </c:extLst>
        </c:ser>
        <c:ser>
          <c:idx val="13"/>
          <c:order val="11"/>
          <c:tx>
            <c:strRef>
              <c:f>'2'!$O$3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'2'!$A$4:$A$22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'2'!$O$4:$O$22</c:f>
              <c:numCache>
                <c:formatCode>General</c:formatCode>
                <c:ptCount val="19"/>
                <c:pt idx="15" formatCode="0.0">
                  <c:v>4.4771999999999998</c:v>
                </c:pt>
                <c:pt idx="16" formatCode="0.0">
                  <c:v>4.171603059018425</c:v>
                </c:pt>
                <c:pt idx="17" formatCode="0.0">
                  <c:v>4.3331999999999997</c:v>
                </c:pt>
                <c:pt idx="18" formatCode="0.0">
                  <c:v>4.5447243382464251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980-4370-9A7E-4A966CF827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'2'!$J$3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'2'!$A$4:$A$22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'2'!$J$4:$J$22</c15:sqref>
                        </c15:formulaRef>
                      </c:ext>
                    </c:extLst>
                    <c:numCache>
                      <c:formatCode>0.0</c:formatCode>
                      <c:ptCount val="19"/>
                      <c:pt idx="0">
                        <c:v>6.6325791837718224</c:v>
                      </c:pt>
                      <c:pt idx="1">
                        <c:v>6.3905828655202619</c:v>
                      </c:pt>
                      <c:pt idx="2">
                        <c:v>6.4451080006114569</c:v>
                      </c:pt>
                      <c:pt idx="3">
                        <c:v>6.2744652054689762</c:v>
                      </c:pt>
                      <c:pt idx="4">
                        <c:v>6.3650336623270825</c:v>
                      </c:pt>
                      <c:pt idx="5">
                        <c:v>6.0181233456571901</c:v>
                      </c:pt>
                      <c:pt idx="6">
                        <c:v>5.6627873227158467</c:v>
                      </c:pt>
                      <c:pt idx="7">
                        <c:v>5.6086665593405378</c:v>
                      </c:pt>
                      <c:pt idx="8">
                        <c:v>6.0217246605223833</c:v>
                      </c:pt>
                      <c:pt idx="9">
                        <c:v>5.7761534354114046</c:v>
                      </c:pt>
                      <c:pt idx="10">
                        <c:v>4.9561375540634671</c:v>
                      </c:pt>
                      <c:pt idx="11">
                        <c:v>5.2220708655917356</c:v>
                      </c:pt>
                      <c:pt idx="12">
                        <c:v>5.2353880046318126</c:v>
                      </c:pt>
                      <c:pt idx="13">
                        <c:v>5.0405083756440288</c:v>
                      </c:pt>
                      <c:pt idx="14">
                        <c:v>5.2888093144331556</c:v>
                      </c:pt>
                      <c:pt idx="15">
                        <c:v>4.8612716848940822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A980-4370-9A7E-4A966CF82782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'2'!$A$4:$A$22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'2'!$L$4:$L$22</c15:sqref>
                        </c15:formulaRef>
                      </c:ext>
                    </c:extLst>
                    <c:numCache>
                      <c:formatCode>0.0</c:formatCode>
                      <c:ptCount val="19"/>
                      <c:pt idx="0">
                        <c:v>2.83952736069834</c:v>
                      </c:pt>
                      <c:pt idx="1">
                        <c:v>2.8817269745689997</c:v>
                      </c:pt>
                      <c:pt idx="2">
                        <c:v>2.8886180487379551</c:v>
                      </c:pt>
                      <c:pt idx="3">
                        <c:v>2.8019025734368466</c:v>
                      </c:pt>
                      <c:pt idx="4">
                        <c:v>2.8892824540931712</c:v>
                      </c:pt>
                      <c:pt idx="5">
                        <c:v>2.8583086078786644</c:v>
                      </c:pt>
                      <c:pt idx="6">
                        <c:v>2.6846574567459913</c:v>
                      </c:pt>
                      <c:pt idx="7">
                        <c:v>2.6404521927288256</c:v>
                      </c:pt>
                      <c:pt idx="8">
                        <c:v>2.7272148976345254</c:v>
                      </c:pt>
                      <c:pt idx="9">
                        <c:v>2.6689534272971294</c:v>
                      </c:pt>
                      <c:pt idx="10">
                        <c:v>2.5046062194274894</c:v>
                      </c:pt>
                      <c:pt idx="11">
                        <c:v>2.6699473086566141</c:v>
                      </c:pt>
                      <c:pt idx="12">
                        <c:v>2.544335814126121</c:v>
                      </c:pt>
                      <c:pt idx="13">
                        <c:v>2.550005841432692</c:v>
                      </c:pt>
                      <c:pt idx="14">
                        <c:v>2.7244724914448883</c:v>
                      </c:pt>
                      <c:pt idx="15">
                        <c:v>2.6648708880119205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A980-4370-9A7E-4A966CF82782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Liter ren alkohol</a:t>
                </a:r>
              </a:p>
            </c:rich>
          </c:tx>
          <c:layout>
            <c:manualLayout>
              <c:xMode val="edge"/>
              <c:yMode val="edge"/>
              <c:x val="1.2863644858061834E-2"/>
              <c:y val="3.482318524261749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9850459317585296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'3'!$B$3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'3'!$B$4:$B$22</c:f>
              <c:numCache>
                <c:formatCode>0.0</c:formatCode>
                <c:ptCount val="19"/>
                <c:pt idx="0">
                  <c:v>11.937620976582489</c:v>
                </c:pt>
                <c:pt idx="1">
                  <c:v>11.843201182185878</c:v>
                </c:pt>
                <c:pt idx="2">
                  <c:v>11.706170229946965</c:v>
                </c:pt>
                <c:pt idx="3">
                  <c:v>11.652174803578186</c:v>
                </c:pt>
                <c:pt idx="4">
                  <c:v>11.22627003127929</c:v>
                </c:pt>
                <c:pt idx="5">
                  <c:v>11.284025241065907</c:v>
                </c:pt>
                <c:pt idx="6">
                  <c:v>10.990736904523585</c:v>
                </c:pt>
                <c:pt idx="7">
                  <c:v>10.546916114676678</c:v>
                </c:pt>
                <c:pt idx="8">
                  <c:v>10.865519148851844</c:v>
                </c:pt>
                <c:pt idx="9">
                  <c:v>10.522195225245705</c:v>
                </c:pt>
                <c:pt idx="10">
                  <c:v>9.4352502154134417</c:v>
                </c:pt>
                <c:pt idx="11">
                  <c:v>9.9026613177353031</c:v>
                </c:pt>
                <c:pt idx="12">
                  <c:v>9.6910380259604434</c:v>
                </c:pt>
                <c:pt idx="13">
                  <c:v>9.2525278176943129</c:v>
                </c:pt>
                <c:pt idx="14">
                  <c:v>10.053104590868681</c:v>
                </c:pt>
                <c:pt idx="15">
                  <c:v>9.6292583921152399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66-4A39-B2F9-612FEBDEB736}"/>
            </c:ext>
          </c:extLst>
        </c:ser>
        <c:ser>
          <c:idx val="1"/>
          <c:order val="1"/>
          <c:tx>
            <c:strRef>
              <c:f>'3'!$C$3</c:f>
              <c:strCache>
                <c:ptCount val="1"/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'3'!$C$4:$C$22</c:f>
              <c:numCache>
                <c:formatCode>General</c:formatCode>
                <c:ptCount val="19"/>
                <c:pt idx="15" formatCode="0.0">
                  <c:v>11.703064625124936</c:v>
                </c:pt>
                <c:pt idx="16" formatCode="0.0">
                  <c:v>10.933204283711886</c:v>
                </c:pt>
                <c:pt idx="17" formatCode="0.0">
                  <c:v>11.35</c:v>
                </c:pt>
                <c:pt idx="18" formatCode="0.0">
                  <c:v>11.311889664790089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66-4A39-B2F9-612FEBDEB736}"/>
            </c:ext>
          </c:extLst>
        </c:ser>
        <c:ser>
          <c:idx val="2"/>
          <c:order val="2"/>
          <c:tx>
            <c:strRef>
              <c:f>'3'!$D$3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'3'!$D$4:$D$22</c:f>
              <c:numCache>
                <c:formatCode>0.0</c:formatCode>
                <c:ptCount val="19"/>
                <c:pt idx="0">
                  <c:v>8.0576333196480387</c:v>
                </c:pt>
                <c:pt idx="1">
                  <c:v>7.8608200958073056</c:v>
                </c:pt>
                <c:pt idx="2">
                  <c:v>7.8733081641466853</c:v>
                </c:pt>
                <c:pt idx="3">
                  <c:v>7.4175324246005578</c:v>
                </c:pt>
                <c:pt idx="4">
                  <c:v>7.8193066228180967</c:v>
                </c:pt>
                <c:pt idx="5">
                  <c:v>7.4882318045551095</c:v>
                </c:pt>
                <c:pt idx="6">
                  <c:v>7.3629193078130193</c:v>
                </c:pt>
                <c:pt idx="7">
                  <c:v>7.2269759188582592</c:v>
                </c:pt>
                <c:pt idx="8">
                  <c:v>7.4011403998949312</c:v>
                </c:pt>
                <c:pt idx="9">
                  <c:v>6.8863502172314215</c:v>
                </c:pt>
                <c:pt idx="10">
                  <c:v>5.8668891405039227</c:v>
                </c:pt>
                <c:pt idx="11">
                  <c:v>6.2070203773058941</c:v>
                </c:pt>
                <c:pt idx="12">
                  <c:v>6.1014648524558561</c:v>
                </c:pt>
                <c:pt idx="13">
                  <c:v>6.1406902474134206</c:v>
                </c:pt>
                <c:pt idx="14">
                  <c:v>6.4835889066429022</c:v>
                </c:pt>
                <c:pt idx="15">
                  <c:v>6.2010804545600564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66-4A39-B2F9-612FEBDEB736}"/>
            </c:ext>
          </c:extLst>
        </c:ser>
        <c:ser>
          <c:idx val="3"/>
          <c:order val="3"/>
          <c:tx>
            <c:strRef>
              <c:f>'3'!$E$3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'3'!$E$4:$E$22</c:f>
              <c:numCache>
                <c:formatCode>General</c:formatCode>
                <c:ptCount val="19"/>
                <c:pt idx="15" formatCode="0.0">
                  <c:v>8.2447363817049233</c:v>
                </c:pt>
                <c:pt idx="16" formatCode="0.0">
                  <c:v>7.3947188256879448</c:v>
                </c:pt>
                <c:pt idx="17" formatCode="0.0">
                  <c:v>7.46</c:v>
                </c:pt>
                <c:pt idx="18" formatCode="0.0">
                  <c:v>7.8899895281275629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66-4A39-B2F9-612FEBDEB736}"/>
            </c:ext>
          </c:extLst>
        </c:ser>
        <c:ser>
          <c:idx val="4"/>
          <c:order val="4"/>
          <c:tx>
            <c:strRef>
              <c:f>'3'!$F$3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'3'!$F$4:$F$22</c:f>
              <c:numCache>
                <c:formatCode>0.0</c:formatCode>
                <c:ptCount val="19"/>
                <c:pt idx="0">
                  <c:v>6.4990416871403136</c:v>
                </c:pt>
                <c:pt idx="1">
                  <c:v>6.3181147089444858</c:v>
                </c:pt>
                <c:pt idx="2">
                  <c:v>6.4284524436353125</c:v>
                </c:pt>
                <c:pt idx="3">
                  <c:v>6.1888753162632204</c:v>
                </c:pt>
                <c:pt idx="4">
                  <c:v>6.5679194907833862</c:v>
                </c:pt>
                <c:pt idx="5">
                  <c:v>6.8251149887773508</c:v>
                </c:pt>
                <c:pt idx="6">
                  <c:v>6.7604605712719525</c:v>
                </c:pt>
                <c:pt idx="7">
                  <c:v>6.5231368033202637</c:v>
                </c:pt>
                <c:pt idx="8">
                  <c:v>6.6946115936877888</c:v>
                </c:pt>
                <c:pt idx="9">
                  <c:v>6.3264700128711508</c:v>
                </c:pt>
                <c:pt idx="10">
                  <c:v>5.4131387703007325</c:v>
                </c:pt>
                <c:pt idx="11">
                  <c:v>5.7586265706440338</c:v>
                </c:pt>
                <c:pt idx="12">
                  <c:v>5.7207640264130255</c:v>
                </c:pt>
                <c:pt idx="13">
                  <c:v>5.9594434838175774</c:v>
                </c:pt>
                <c:pt idx="14">
                  <c:v>6.2260635365842907</c:v>
                </c:pt>
                <c:pt idx="15">
                  <c:v>5.7908314969842998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66-4A39-B2F9-612FEBDEB736}"/>
            </c:ext>
          </c:extLst>
        </c:ser>
        <c:ser>
          <c:idx val="5"/>
          <c:order val="5"/>
          <c:tx>
            <c:strRef>
              <c:f>'3'!$G$3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'3'!$G$4:$G$22</c:f>
              <c:numCache>
                <c:formatCode>General</c:formatCode>
                <c:ptCount val="19"/>
                <c:pt idx="15" formatCode="0.0">
                  <c:v>7.6467271110617689</c:v>
                </c:pt>
                <c:pt idx="16" formatCode="0.0">
                  <c:v>7.2796602304985036</c:v>
                </c:pt>
                <c:pt idx="17" formatCode="0.0">
                  <c:v>7.55</c:v>
                </c:pt>
                <c:pt idx="18" formatCode="0.0">
                  <c:v>7.3597550227582618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766-4A39-B2F9-612FEBDEB736}"/>
            </c:ext>
          </c:extLst>
        </c:ser>
        <c:ser>
          <c:idx val="6"/>
          <c:order val="6"/>
          <c:tx>
            <c:strRef>
              <c:f>'3'!$H$3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rgbClr val="AAA09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766-4A39-B2F9-612FEBDEB736}"/>
              </c:ext>
            </c:extLst>
          </c:dPt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'3'!$H$4:$H$22</c:f>
              <c:numCache>
                <c:formatCode>0.0</c:formatCode>
                <c:ptCount val="19"/>
                <c:pt idx="0">
                  <c:v>4.9125021724828954</c:v>
                </c:pt>
                <c:pt idx="1">
                  <c:v>5.0206579264026514</c:v>
                </c:pt>
                <c:pt idx="2">
                  <c:v>5.2842231151276389</c:v>
                </c:pt>
                <c:pt idx="3">
                  <c:v>4.9848676213108494</c:v>
                </c:pt>
                <c:pt idx="4">
                  <c:v>5.2132118613697216</c:v>
                </c:pt>
                <c:pt idx="5">
                  <c:v>5.6290043092392246</c:v>
                </c:pt>
                <c:pt idx="6">
                  <c:v>5.1648051058610482</c:v>
                </c:pt>
                <c:pt idx="7">
                  <c:v>5.4667473950691488</c:v>
                </c:pt>
                <c:pt idx="8">
                  <c:v>5.4663524248871127</c:v>
                </c:pt>
                <c:pt idx="9">
                  <c:v>5.2464314990460652</c:v>
                </c:pt>
                <c:pt idx="10">
                  <c:v>4.0705156723096456</c:v>
                </c:pt>
                <c:pt idx="15">
                  <c:v>6.0199056114183191</c:v>
                </c:pt>
                <c:pt idx="16">
                  <c:v>5.9727066587330082</c:v>
                </c:pt>
                <c:pt idx="17">
                  <c:v>6.01</c:v>
                </c:pt>
                <c:pt idx="18">
                  <c:v>6.1769448808183745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766-4A39-B2F9-612FEBDEB736}"/>
            </c:ext>
          </c:extLst>
        </c:ser>
        <c:ser>
          <c:idx val="7"/>
          <c:order val="7"/>
          <c:tx>
            <c:strRef>
              <c:f>'3'!$I$3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'3'!$I$4:$I$22</c:f>
              <c:numCache>
                <c:formatCode>General</c:formatCode>
                <c:ptCount val="19"/>
                <c:pt idx="10" formatCode="0.0">
                  <c:v>3.9719012521037302</c:v>
                </c:pt>
                <c:pt idx="11" formatCode="0.0">
                  <c:v>4.4439118286405295</c:v>
                </c:pt>
                <c:pt idx="12" formatCode="0.0">
                  <c:v>4.746743827220369</c:v>
                </c:pt>
                <c:pt idx="13" formatCode="0.0">
                  <c:v>4.87876004658197</c:v>
                </c:pt>
                <c:pt idx="14" formatCode="0.0">
                  <c:v>5.2559242039420093</c:v>
                </c:pt>
                <c:pt idx="15" formatCode="0.0">
                  <c:v>5.1345103742031073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766-4A39-B2F9-612FEBDEB736}"/>
            </c:ext>
          </c:extLst>
        </c:ser>
        <c:ser>
          <c:idx val="12"/>
          <c:order val="10"/>
          <c:tx>
            <c:strRef>
              <c:f>'3'!$N$3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'3'!$N$4:$N$22</c:f>
              <c:numCache>
                <c:formatCode>0.0</c:formatCode>
                <c:ptCount val="19"/>
                <c:pt idx="0">
                  <c:v>8.1120516028191663</c:v>
                </c:pt>
                <c:pt idx="1">
                  <c:v>7.9740440228008849</c:v>
                </c:pt>
                <c:pt idx="2">
                  <c:v>7.9609498625152924</c:v>
                </c:pt>
                <c:pt idx="3">
                  <c:v>7.647692094986053</c:v>
                </c:pt>
                <c:pt idx="4">
                  <c:v>7.7899376663527384</c:v>
                </c:pt>
                <c:pt idx="5">
                  <c:v>7.7873734750672883</c:v>
                </c:pt>
                <c:pt idx="6">
                  <c:v>7.5560475285524582</c:v>
                </c:pt>
                <c:pt idx="7">
                  <c:v>7.4041481289020945</c:v>
                </c:pt>
                <c:pt idx="8">
                  <c:v>7.5834897675820683</c:v>
                </c:pt>
                <c:pt idx="9">
                  <c:v>7.1797726404508246</c:v>
                </c:pt>
                <c:pt idx="10">
                  <c:v>6.1204512127875219</c:v>
                </c:pt>
                <c:pt idx="11">
                  <c:v>6.521742762259195</c:v>
                </c:pt>
                <c:pt idx="12">
                  <c:v>6.4748838873834629</c:v>
                </c:pt>
                <c:pt idx="13">
                  <c:v>6.4580410152412533</c:v>
                </c:pt>
                <c:pt idx="14">
                  <c:v>6.8532304719808499</c:v>
                </c:pt>
                <c:pt idx="15">
                  <c:v>6.5350982444838479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766-4A39-B2F9-612FEBDEB736}"/>
            </c:ext>
          </c:extLst>
        </c:ser>
        <c:ser>
          <c:idx val="13"/>
          <c:order val="11"/>
          <c:tx>
            <c:strRef>
              <c:f>'3'!$O$3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'3'!$A$4:$A$22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'3'!$O$4:$O$22</c:f>
              <c:numCache>
                <c:formatCode>General</c:formatCode>
                <c:ptCount val="19"/>
                <c:pt idx="15" formatCode="0.0">
                  <c:v>8.2673722703330998</c:v>
                </c:pt>
                <c:pt idx="16" formatCode="0.0">
                  <c:v>7.71752396385694</c:v>
                </c:pt>
                <c:pt idx="17" formatCode="0.0">
                  <c:v>7.88</c:v>
                </c:pt>
                <c:pt idx="18" formatCode="0.0">
                  <c:v>7.9796057259026325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766-4A39-B2F9-612FEBDEB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'3'!$J$3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'3'!$A$4:$A$22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'3'!$J$4:$J$22</c15:sqref>
                        </c15:formulaRef>
                      </c:ext>
                    </c:extLst>
                    <c:numCache>
                      <c:formatCode>0.0</c:formatCode>
                      <c:ptCount val="19"/>
                      <c:pt idx="0">
                        <c:v>9.9118031042313604</c:v>
                      </c:pt>
                      <c:pt idx="1">
                        <c:v>9.5814660862655323</c:v>
                      </c:pt>
                      <c:pt idx="2">
                        <c:v>9.5979269394155313</c:v>
                      </c:pt>
                      <c:pt idx="3">
                        <c:v>9.285325603824587</c:v>
                      </c:pt>
                      <c:pt idx="4">
                        <c:v>9.4205625858860724</c:v>
                      </c:pt>
                      <c:pt idx="5">
                        <c:v>9.4105744203107431</c:v>
                      </c:pt>
                      <c:pt idx="6">
                        <c:v>9.1138305108360047</c:v>
                      </c:pt>
                      <c:pt idx="7">
                        <c:v>8.9349793778109241</c:v>
                      </c:pt>
                      <c:pt idx="8">
                        <c:v>9.226896065062645</c:v>
                      </c:pt>
                      <c:pt idx="9">
                        <c:v>8.7877243369790836</c:v>
                      </c:pt>
                      <c:pt idx="10">
                        <c:v>7.5109972723183942</c:v>
                      </c:pt>
                      <c:pt idx="11">
                        <c:v>7.816485929243715</c:v>
                      </c:pt>
                      <c:pt idx="12">
                        <c:v>7.8425217851762268</c:v>
                      </c:pt>
                      <c:pt idx="13">
                        <c:v>7.8188735417008237</c:v>
                      </c:pt>
                      <c:pt idx="14">
                        <c:v>8.3413188470412631</c:v>
                      </c:pt>
                      <c:pt idx="15">
                        <c:v>7.8491378441493387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8766-4A39-B2F9-612FEBDEB736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'3'!$A$4:$A$22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'3'!$L$4:$L$22</c15:sqref>
                        </c15:formulaRef>
                      </c:ext>
                    </c:extLst>
                    <c:numCache>
                      <c:formatCode>0.0</c:formatCode>
                      <c:ptCount val="19"/>
                      <c:pt idx="0">
                        <c:v>6.0746322448090515</c:v>
                      </c:pt>
                      <c:pt idx="1">
                        <c:v>6.1798071166920607</c:v>
                      </c:pt>
                      <c:pt idx="2">
                        <c:v>6.1200017119164158</c:v>
                      </c:pt>
                      <c:pt idx="3">
                        <c:v>5.8080228315356761</c:v>
                      </c:pt>
                      <c:pt idx="4">
                        <c:v>5.9685307263556355</c:v>
                      </c:pt>
                      <c:pt idx="5">
                        <c:v>5.9505920306936417</c:v>
                      </c:pt>
                      <c:pt idx="6">
                        <c:v>5.8058872710507954</c:v>
                      </c:pt>
                      <c:pt idx="7">
                        <c:v>5.6655925882426628</c:v>
                      </c:pt>
                      <c:pt idx="8">
                        <c:v>5.6959507013317277</c:v>
                      </c:pt>
                      <c:pt idx="9">
                        <c:v>5.3782201146312998</c:v>
                      </c:pt>
                      <c:pt idx="10">
                        <c:v>4.6268654117134815</c:v>
                      </c:pt>
                      <c:pt idx="11">
                        <c:v>5.1077135032149181</c:v>
                      </c:pt>
                      <c:pt idx="12">
                        <c:v>4.9636926822606435</c:v>
                      </c:pt>
                      <c:pt idx="13">
                        <c:v>4.9778295033125062</c:v>
                      </c:pt>
                      <c:pt idx="14">
                        <c:v>5.2505942010312179</c:v>
                      </c:pt>
                      <c:pt idx="15">
                        <c:v>5.0954802757509121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8766-4A39-B2F9-612FEBDEB736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Centiliter</a:t>
                </a:r>
              </a:p>
            </c:rich>
          </c:tx>
          <c:layout>
            <c:manualLayout>
              <c:xMode val="edge"/>
              <c:yMode val="edge"/>
              <c:x val="1.2863644858061834E-2"/>
              <c:y val="3.482318524261749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5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336118599429309E-2"/>
          <c:y val="0.1489585156022164"/>
          <c:w val="0.90350476925541612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'4'!$B$2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'4'!$B$3:$B$21</c:f>
              <c:numCache>
                <c:formatCode>0</c:formatCode>
                <c:ptCount val="19"/>
                <c:pt idx="0">
                  <c:v>18.740459374574026</c:v>
                </c:pt>
                <c:pt idx="1">
                  <c:v>18.634991461033632</c:v>
                </c:pt>
                <c:pt idx="2">
                  <c:v>17.858439950451142</c:v>
                </c:pt>
                <c:pt idx="3">
                  <c:v>17.488688036380328</c:v>
                </c:pt>
                <c:pt idx="4">
                  <c:v>15.423943477402782</c:v>
                </c:pt>
                <c:pt idx="5">
                  <c:v>15.153372315040581</c:v>
                </c:pt>
                <c:pt idx="6">
                  <c:v>13.27436983894437</c:v>
                </c:pt>
                <c:pt idx="7">
                  <c:v>13.258019605020662</c:v>
                </c:pt>
                <c:pt idx="8">
                  <c:v>12.931707684335553</c:v>
                </c:pt>
                <c:pt idx="9">
                  <c:v>13.510713739085512</c:v>
                </c:pt>
                <c:pt idx="10">
                  <c:v>14.091147719979274</c:v>
                </c:pt>
                <c:pt idx="11">
                  <c:v>15.372966064545482</c:v>
                </c:pt>
                <c:pt idx="12">
                  <c:v>14.879799421644426</c:v>
                </c:pt>
                <c:pt idx="13">
                  <c:v>13.852393166168508</c:v>
                </c:pt>
                <c:pt idx="14">
                  <c:v>14.2405434302126</c:v>
                </c:pt>
                <c:pt idx="15">
                  <c:v>13.323583574832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7A-4A94-84C1-6DE0357917CA}"/>
            </c:ext>
          </c:extLst>
        </c:ser>
        <c:ser>
          <c:idx val="1"/>
          <c:order val="1"/>
          <c:tx>
            <c:strRef>
              <c:f>'4'!$C$2</c:f>
              <c:strCache>
                <c:ptCount val="1"/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'4'!$C$3:$C$21</c:f>
              <c:numCache>
                <c:formatCode>General</c:formatCode>
                <c:ptCount val="19"/>
                <c:pt idx="15" formatCode="0">
                  <c:v>16.3174143599914</c:v>
                </c:pt>
                <c:pt idx="16" formatCode="0">
                  <c:v>13.9085263578785</c:v>
                </c:pt>
                <c:pt idx="17" formatCode="0">
                  <c:v>16.525051274538502</c:v>
                </c:pt>
                <c:pt idx="18" formatCode="0">
                  <c:v>14.893103624829299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7A-4A94-84C1-6DE0357917CA}"/>
            </c:ext>
          </c:extLst>
        </c:ser>
        <c:ser>
          <c:idx val="2"/>
          <c:order val="2"/>
          <c:tx>
            <c:strRef>
              <c:f>'4'!$D$2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'4'!$D$3:$D$21</c:f>
              <c:numCache>
                <c:formatCode>0</c:formatCode>
                <c:ptCount val="19"/>
                <c:pt idx="0">
                  <c:v>13.349259833889429</c:v>
                </c:pt>
                <c:pt idx="1">
                  <c:v>12.721384232651388</c:v>
                </c:pt>
                <c:pt idx="2">
                  <c:v>14.184298148130015</c:v>
                </c:pt>
                <c:pt idx="3">
                  <c:v>12.880477365024253</c:v>
                </c:pt>
                <c:pt idx="4">
                  <c:v>13.240455993981529</c:v>
                </c:pt>
                <c:pt idx="5">
                  <c:v>11.763294049200097</c:v>
                </c:pt>
                <c:pt idx="6">
                  <c:v>11.632878808915757</c:v>
                </c:pt>
                <c:pt idx="7">
                  <c:v>10.9329461245679</c:v>
                </c:pt>
                <c:pt idx="8">
                  <c:v>11.251979135859491</c:v>
                </c:pt>
                <c:pt idx="9">
                  <c:v>11.042161050856624</c:v>
                </c:pt>
                <c:pt idx="10">
                  <c:v>9.5653741338645126</c:v>
                </c:pt>
                <c:pt idx="11">
                  <c:v>10.052426211506232</c:v>
                </c:pt>
                <c:pt idx="12">
                  <c:v>9.2095560656714888</c:v>
                </c:pt>
                <c:pt idx="13">
                  <c:v>9.1182340474861228</c:v>
                </c:pt>
                <c:pt idx="14">
                  <c:v>9.9160401829411704</c:v>
                </c:pt>
                <c:pt idx="15">
                  <c:v>9.5617294776782291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7A-4A94-84C1-6DE0357917CA}"/>
            </c:ext>
          </c:extLst>
        </c:ser>
        <c:ser>
          <c:idx val="3"/>
          <c:order val="3"/>
          <c:tx>
            <c:strRef>
              <c:f>'4'!$E$2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'4'!$E$3:$E$21</c:f>
              <c:numCache>
                <c:formatCode>General</c:formatCode>
                <c:ptCount val="19"/>
                <c:pt idx="15" formatCode="0">
                  <c:v>12.9741573133744</c:v>
                </c:pt>
                <c:pt idx="16" formatCode="0">
                  <c:v>11.809034759744</c:v>
                </c:pt>
                <c:pt idx="17" formatCode="0">
                  <c:v>11.498554175880299</c:v>
                </c:pt>
                <c:pt idx="18" formatCode="0">
                  <c:v>14.215510362346601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7A-4A94-84C1-6DE0357917CA}"/>
            </c:ext>
          </c:extLst>
        </c:ser>
        <c:ser>
          <c:idx val="4"/>
          <c:order val="4"/>
          <c:tx>
            <c:strRef>
              <c:f>'4'!$F$2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'4'!$F$3:$F$21</c:f>
              <c:numCache>
                <c:formatCode>0</c:formatCode>
                <c:ptCount val="19"/>
                <c:pt idx="0">
                  <c:v>12.19602220767405</c:v>
                </c:pt>
                <c:pt idx="1">
                  <c:v>12.640209643678821</c:v>
                </c:pt>
                <c:pt idx="2">
                  <c:v>13.480315629699163</c:v>
                </c:pt>
                <c:pt idx="3">
                  <c:v>12.585498945113157</c:v>
                </c:pt>
                <c:pt idx="4">
                  <c:v>12.943589602384678</c:v>
                </c:pt>
                <c:pt idx="5">
                  <c:v>12.572821445010293</c:v>
                </c:pt>
                <c:pt idx="6">
                  <c:v>11.442454954768614</c:v>
                </c:pt>
                <c:pt idx="7">
                  <c:v>11.437005263194608</c:v>
                </c:pt>
                <c:pt idx="8">
                  <c:v>11.452744579837367</c:v>
                </c:pt>
                <c:pt idx="9">
                  <c:v>11.463024449923862</c:v>
                </c:pt>
                <c:pt idx="10">
                  <c:v>9.8013768754582244</c:v>
                </c:pt>
                <c:pt idx="11">
                  <c:v>12.1576660426286</c:v>
                </c:pt>
                <c:pt idx="12">
                  <c:v>10.786596826768836</c:v>
                </c:pt>
                <c:pt idx="13">
                  <c:v>11.217829746125624</c:v>
                </c:pt>
                <c:pt idx="14">
                  <c:v>10.211270593289401</c:v>
                </c:pt>
                <c:pt idx="15">
                  <c:v>11.6076470578979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77A-4A94-84C1-6DE0357917CA}"/>
            </c:ext>
          </c:extLst>
        </c:ser>
        <c:ser>
          <c:idx val="5"/>
          <c:order val="5"/>
          <c:tx>
            <c:strRef>
              <c:f>'4'!$G$2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'4'!$G$3:$G$21</c:f>
              <c:numCache>
                <c:formatCode>General</c:formatCode>
                <c:ptCount val="19"/>
                <c:pt idx="15" formatCode="0">
                  <c:v>14.1107653794945</c:v>
                </c:pt>
                <c:pt idx="16" formatCode="0">
                  <c:v>13.683789078620901</c:v>
                </c:pt>
                <c:pt idx="17" formatCode="0">
                  <c:v>15.689149560117301</c:v>
                </c:pt>
                <c:pt idx="18" formatCode="0">
                  <c:v>15.2852127959319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77A-4A94-84C1-6DE0357917CA}"/>
            </c:ext>
          </c:extLst>
        </c:ser>
        <c:ser>
          <c:idx val="6"/>
          <c:order val="6"/>
          <c:tx>
            <c:strRef>
              <c:f>'4'!$H$2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'4'!$H$3:$H$21</c:f>
              <c:numCache>
                <c:formatCode>0</c:formatCode>
                <c:ptCount val="19"/>
                <c:pt idx="0">
                  <c:v>7.2240171599806873</c:v>
                </c:pt>
                <c:pt idx="1">
                  <c:v>7.881731208474144</c:v>
                </c:pt>
                <c:pt idx="2">
                  <c:v>8.3238900756355445</c:v>
                </c:pt>
                <c:pt idx="3">
                  <c:v>7.3447263284731665</c:v>
                </c:pt>
                <c:pt idx="4">
                  <c:v>8.0391584850015896</c:v>
                </c:pt>
                <c:pt idx="5">
                  <c:v>8.4906597684163572</c:v>
                </c:pt>
                <c:pt idx="6">
                  <c:v>8.7391255196577813</c:v>
                </c:pt>
                <c:pt idx="7">
                  <c:v>8.5832275198701602</c:v>
                </c:pt>
                <c:pt idx="8">
                  <c:v>8.2379777090312807</c:v>
                </c:pt>
                <c:pt idx="9">
                  <c:v>8.3322966970533532</c:v>
                </c:pt>
                <c:pt idx="10">
                  <c:v>7.1737138710882</c:v>
                </c:pt>
                <c:pt idx="15">
                  <c:v>10.4256394429427</c:v>
                </c:pt>
                <c:pt idx="16">
                  <c:v>11.5845987361682</c:v>
                </c:pt>
                <c:pt idx="17">
                  <c:v>12.452350698856399</c:v>
                </c:pt>
                <c:pt idx="18">
                  <c:v>12.176505032541799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77A-4A94-84C1-6DE0357917CA}"/>
            </c:ext>
          </c:extLst>
        </c:ser>
        <c:ser>
          <c:idx val="7"/>
          <c:order val="7"/>
          <c:tx>
            <c:strRef>
              <c:f>'4'!$I$2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rgbClr val="AAA09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77A-4A94-84C1-6DE0357917CA}"/>
              </c:ext>
            </c:extLst>
          </c:dPt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'4'!$I$3:$I$21</c:f>
              <c:numCache>
                <c:formatCode>General</c:formatCode>
                <c:ptCount val="19"/>
                <c:pt idx="10" formatCode="0">
                  <c:v>6.7457073918600052</c:v>
                </c:pt>
                <c:pt idx="11" formatCode="0">
                  <c:v>7.79748259864704</c:v>
                </c:pt>
                <c:pt idx="12" formatCode="0">
                  <c:v>9.1640490916057971</c:v>
                </c:pt>
                <c:pt idx="13" formatCode="0">
                  <c:v>8.648834369396603</c:v>
                </c:pt>
                <c:pt idx="14" formatCode="0">
                  <c:v>8.7642293465652692</c:v>
                </c:pt>
                <c:pt idx="15" formatCode="0">
                  <c:v>8.9189891873042093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77A-4A94-84C1-6DE0357917CA}"/>
            </c:ext>
          </c:extLst>
        </c:ser>
        <c:ser>
          <c:idx val="12"/>
          <c:order val="10"/>
          <c:tx>
            <c:strRef>
              <c:f>'4'!$N$2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'4'!$N$3:$N$21</c:f>
              <c:numCache>
                <c:formatCode>0</c:formatCode>
                <c:ptCount val="19"/>
                <c:pt idx="0">
                  <c:v>13.30986035282495</c:v>
                </c:pt>
                <c:pt idx="1">
                  <c:v>13.284140831381672</c:v>
                </c:pt>
                <c:pt idx="2">
                  <c:v>13.897293294343735</c:v>
                </c:pt>
                <c:pt idx="3">
                  <c:v>12.955256471093431</c:v>
                </c:pt>
                <c:pt idx="4">
                  <c:v>12.813100053747808</c:v>
                </c:pt>
                <c:pt idx="5">
                  <c:v>12.119096065569817</c:v>
                </c:pt>
                <c:pt idx="6">
                  <c:v>11.414090960064838</c:v>
                </c:pt>
                <c:pt idx="7">
                  <c:v>11.108926811173193</c:v>
                </c:pt>
                <c:pt idx="8">
                  <c:v>11.090677795323012</c:v>
                </c:pt>
                <c:pt idx="9">
                  <c:v>11.134833834434776</c:v>
                </c:pt>
                <c:pt idx="10">
                  <c:v>9.9964496285701205</c:v>
                </c:pt>
                <c:pt idx="11">
                  <c:v>11.193765090648016</c:v>
                </c:pt>
                <c:pt idx="12">
                  <c:v>10.799269756437855</c:v>
                </c:pt>
                <c:pt idx="13">
                  <c:v>10.529363797406296</c:v>
                </c:pt>
                <c:pt idx="14">
                  <c:v>10.637133339655101</c:v>
                </c:pt>
                <c:pt idx="15">
                  <c:v>10.688863910965599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77A-4A94-84C1-6DE0357917CA}"/>
            </c:ext>
          </c:extLst>
        </c:ser>
        <c:ser>
          <c:idx val="13"/>
          <c:order val="11"/>
          <c:tx>
            <c:strRef>
              <c:f>'4'!$O$2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'4'!$A$3:$A$21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'4'!$O$3:$O$21</c:f>
              <c:numCache>
                <c:formatCode>General</c:formatCode>
                <c:ptCount val="19"/>
                <c:pt idx="15" formatCode="0">
                  <c:v>13.3614977258173</c:v>
                </c:pt>
                <c:pt idx="16" formatCode="0">
                  <c:v>12.623649750036799</c:v>
                </c:pt>
                <c:pt idx="17" formatCode="0">
                  <c:v>13.6951501154734</c:v>
                </c:pt>
                <c:pt idx="18" formatCode="0">
                  <c:v>14.1385003996803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77A-4A94-84C1-6DE035791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'4'!$J$2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'4'!$A$3:$A$21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'4'!$J$3:$J$21</c15:sqref>
                        </c15:formulaRef>
                      </c:ext>
                    </c:extLst>
                    <c:numCache>
                      <c:formatCode>0</c:formatCode>
                      <c:ptCount val="19"/>
                      <c:pt idx="0">
                        <c:v>16.787722374155155</c:v>
                      </c:pt>
                      <c:pt idx="1">
                        <c:v>16.372963858303034</c:v>
                      </c:pt>
                      <c:pt idx="2">
                        <c:v>17.348586293088907</c:v>
                      </c:pt>
                      <c:pt idx="3">
                        <c:v>16.337547148419247</c:v>
                      </c:pt>
                      <c:pt idx="4">
                        <c:v>15.715290438849481</c:v>
                      </c:pt>
                      <c:pt idx="5">
                        <c:v>14.880690790185888</c:v>
                      </c:pt>
                      <c:pt idx="6">
                        <c:v>13.871919025089705</c:v>
                      </c:pt>
                      <c:pt idx="7">
                        <c:v>13.575048868693845</c:v>
                      </c:pt>
                      <c:pt idx="8">
                        <c:v>13.745901401608821</c:v>
                      </c:pt>
                      <c:pt idx="9">
                        <c:v>13.493662274063754</c:v>
                      </c:pt>
                      <c:pt idx="10">
                        <c:v>11.904977098126853</c:v>
                      </c:pt>
                      <c:pt idx="11">
                        <c:v>12.832403717319623</c:v>
                      </c:pt>
                      <c:pt idx="12">
                        <c:v>12.866273112207724</c:v>
                      </c:pt>
                      <c:pt idx="13">
                        <c:v>11.980634207588698</c:v>
                      </c:pt>
                      <c:pt idx="14">
                        <c:v>12.535052306847</c:v>
                      </c:pt>
                      <c:pt idx="15">
                        <c:v>12.2398754565597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577A-4A94-84C1-6DE0357917CA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'4'!$L$2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'4'!$A$3:$A$21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'4'!$L$3:$L$21</c15:sqref>
                        </c15:formulaRef>
                      </c:ext>
                    </c:extLst>
                    <c:numCache>
                      <c:formatCode>0</c:formatCode>
                      <c:ptCount val="19"/>
                      <c:pt idx="0">
                        <c:v>9.849080683481672</c:v>
                      </c:pt>
                      <c:pt idx="1">
                        <c:v>10.245127607319683</c:v>
                      </c:pt>
                      <c:pt idx="2">
                        <c:v>10.472679951611912</c:v>
                      </c:pt>
                      <c:pt idx="3">
                        <c:v>9.5996846694993518</c:v>
                      </c:pt>
                      <c:pt idx="4">
                        <c:v>9.9449997947944642</c:v>
                      </c:pt>
                      <c:pt idx="5">
                        <c:v>9.3337995279597941</c:v>
                      </c:pt>
                      <c:pt idx="6">
                        <c:v>8.9472522471503932</c:v>
                      </c:pt>
                      <c:pt idx="7">
                        <c:v>8.6236842301443026</c:v>
                      </c:pt>
                      <c:pt idx="8">
                        <c:v>8.4014793543675754</c:v>
                      </c:pt>
                      <c:pt idx="9">
                        <c:v>8.7466772604793892</c:v>
                      </c:pt>
                      <c:pt idx="10">
                        <c:v>8.0757941371757056</c:v>
                      </c:pt>
                      <c:pt idx="11">
                        <c:v>9.5524098343529662</c:v>
                      </c:pt>
                      <c:pt idx="12">
                        <c:v>8.707610819877214</c:v>
                      </c:pt>
                      <c:pt idx="13">
                        <c:v>9.0550111527613772</c:v>
                      </c:pt>
                      <c:pt idx="14">
                        <c:v>8.7081870644478201</c:v>
                      </c:pt>
                      <c:pt idx="15">
                        <c:v>9.1078256172694196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577A-4A94-84C1-6DE0357917CA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5.26100904053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5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336118599429309E-2"/>
          <c:y val="0.1489585156022164"/>
          <c:w val="0.90350476925541612"/>
          <c:h val="0.76449573554876482"/>
        </c:manualLayout>
      </c:layout>
      <c:lineChart>
        <c:grouping val="standard"/>
        <c:varyColors val="0"/>
        <c:ser>
          <c:idx val="0"/>
          <c:order val="0"/>
          <c:tx>
            <c:strRef>
              <c:f>'5'!$B$3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'5'!$B$4:$B$22</c:f>
              <c:numCache>
                <c:formatCode>0</c:formatCode>
                <c:ptCount val="19"/>
                <c:pt idx="0">
                  <c:v>41.305635434389806</c:v>
                </c:pt>
                <c:pt idx="1">
                  <c:v>40.694318443255767</c:v>
                </c:pt>
                <c:pt idx="2">
                  <c:v>40.637152364331037</c:v>
                </c:pt>
                <c:pt idx="3">
                  <c:v>39.132781843598366</c:v>
                </c:pt>
                <c:pt idx="4">
                  <c:v>35.221957673048479</c:v>
                </c:pt>
                <c:pt idx="5">
                  <c:v>34.289173057941902</c:v>
                </c:pt>
                <c:pt idx="6">
                  <c:v>34.499966859871343</c:v>
                </c:pt>
                <c:pt idx="7">
                  <c:v>34.533675062520778</c:v>
                </c:pt>
                <c:pt idx="8">
                  <c:v>38.15929304557104</c:v>
                </c:pt>
                <c:pt idx="9">
                  <c:v>37.937576179068941</c:v>
                </c:pt>
                <c:pt idx="10">
                  <c:v>37.522108832419882</c:v>
                </c:pt>
                <c:pt idx="11">
                  <c:v>36.448709884584993</c:v>
                </c:pt>
                <c:pt idx="12">
                  <c:v>36.570147286906426</c:v>
                </c:pt>
                <c:pt idx="13">
                  <c:v>34.778794854794164</c:v>
                </c:pt>
                <c:pt idx="14">
                  <c:v>37.209772921639299</c:v>
                </c:pt>
                <c:pt idx="15">
                  <c:v>35.72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1-42A7-83AB-B4098792F9AE}"/>
            </c:ext>
          </c:extLst>
        </c:ser>
        <c:ser>
          <c:idx val="1"/>
          <c:order val="1"/>
          <c:tx>
            <c:strRef>
              <c:f>'5'!$C$3</c:f>
              <c:strCache>
                <c:ptCount val="1"/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'5'!$C$4:$C$22</c:f>
              <c:numCache>
                <c:formatCode>General</c:formatCode>
                <c:ptCount val="19"/>
                <c:pt idx="15" formatCode="0">
                  <c:v>37.922464759110682</c:v>
                </c:pt>
                <c:pt idx="16" formatCode="0">
                  <c:v>33.978388512981411</c:v>
                </c:pt>
                <c:pt idx="17" formatCode="0">
                  <c:v>35</c:v>
                </c:pt>
                <c:pt idx="18" formatCode="0">
                  <c:v>34.561333599844545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B1-42A7-83AB-B4098792F9AE}"/>
            </c:ext>
          </c:extLst>
        </c:ser>
        <c:ser>
          <c:idx val="2"/>
          <c:order val="2"/>
          <c:tx>
            <c:strRef>
              <c:f>'5'!$D$3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'5'!$D$4:$D$22</c:f>
              <c:numCache>
                <c:formatCode>0</c:formatCode>
                <c:ptCount val="19"/>
                <c:pt idx="0">
                  <c:v>20.019460109191144</c:v>
                </c:pt>
                <c:pt idx="1">
                  <c:v>19.19327444294516</c:v>
                </c:pt>
                <c:pt idx="2">
                  <c:v>19.360040093277021</c:v>
                </c:pt>
                <c:pt idx="3">
                  <c:v>17.428152097593046</c:v>
                </c:pt>
                <c:pt idx="4">
                  <c:v>17.294019566799346</c:v>
                </c:pt>
                <c:pt idx="5">
                  <c:v>16.778589028850082</c:v>
                </c:pt>
                <c:pt idx="6">
                  <c:v>16.058382833182399</c:v>
                </c:pt>
                <c:pt idx="7">
                  <c:v>15.671383738923813</c:v>
                </c:pt>
                <c:pt idx="8">
                  <c:v>16.269400562426288</c:v>
                </c:pt>
                <c:pt idx="9">
                  <c:v>15.584561925430215</c:v>
                </c:pt>
                <c:pt idx="10">
                  <c:v>15.305387938810574</c:v>
                </c:pt>
                <c:pt idx="11">
                  <c:v>15.688151945411171</c:v>
                </c:pt>
                <c:pt idx="12">
                  <c:v>16.664380314745642</c:v>
                </c:pt>
                <c:pt idx="13">
                  <c:v>15.647644715501796</c:v>
                </c:pt>
                <c:pt idx="14">
                  <c:v>16.12146431194228</c:v>
                </c:pt>
                <c:pt idx="15">
                  <c:v>15.97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B1-42A7-83AB-B4098792F9AE}"/>
            </c:ext>
          </c:extLst>
        </c:ser>
        <c:ser>
          <c:idx val="3"/>
          <c:order val="3"/>
          <c:tx>
            <c:strRef>
              <c:f>'5'!$E$3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'5'!$E$4:$E$22</c:f>
              <c:numCache>
                <c:formatCode>General</c:formatCode>
                <c:ptCount val="19"/>
                <c:pt idx="15" formatCode="0">
                  <c:v>21.173092205056356</c:v>
                </c:pt>
                <c:pt idx="16" formatCode="0">
                  <c:v>18.478791478440741</c:v>
                </c:pt>
                <c:pt idx="17" formatCode="0">
                  <c:v>18</c:v>
                </c:pt>
                <c:pt idx="18" formatCode="0">
                  <c:v>21.037930857132629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B1-42A7-83AB-B4098792F9AE}"/>
            </c:ext>
          </c:extLst>
        </c:ser>
        <c:ser>
          <c:idx val="4"/>
          <c:order val="4"/>
          <c:tx>
            <c:strRef>
              <c:f>'5'!$F$3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'5'!$F$4:$F$22</c:f>
              <c:numCache>
                <c:formatCode>0</c:formatCode>
                <c:ptCount val="19"/>
                <c:pt idx="0">
                  <c:v>9.7361412786416093</c:v>
                </c:pt>
                <c:pt idx="1">
                  <c:v>8.9718142421218907</c:v>
                </c:pt>
                <c:pt idx="2">
                  <c:v>9.9875248081686756</c:v>
                </c:pt>
                <c:pt idx="3">
                  <c:v>9.6370108560700878</c:v>
                </c:pt>
                <c:pt idx="4">
                  <c:v>9.9454816690806638</c:v>
                </c:pt>
                <c:pt idx="5">
                  <c:v>10.037621583228306</c:v>
                </c:pt>
                <c:pt idx="6">
                  <c:v>10.789775852181432</c:v>
                </c:pt>
                <c:pt idx="7">
                  <c:v>10.322333090068653</c:v>
                </c:pt>
                <c:pt idx="8">
                  <c:v>11.307500857010384</c:v>
                </c:pt>
                <c:pt idx="9">
                  <c:v>10.545903924496027</c:v>
                </c:pt>
                <c:pt idx="10">
                  <c:v>9.8553544382227702</c:v>
                </c:pt>
                <c:pt idx="11">
                  <c:v>9.8344259566769772</c:v>
                </c:pt>
                <c:pt idx="12">
                  <c:v>11.13975622244555</c:v>
                </c:pt>
                <c:pt idx="13">
                  <c:v>12.432208333195289</c:v>
                </c:pt>
                <c:pt idx="14">
                  <c:v>12.111893641855485</c:v>
                </c:pt>
                <c:pt idx="15">
                  <c:v>11.81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4B1-42A7-83AB-B4098792F9AE}"/>
            </c:ext>
          </c:extLst>
        </c:ser>
        <c:ser>
          <c:idx val="5"/>
          <c:order val="5"/>
          <c:tx>
            <c:strRef>
              <c:f>'5'!$G$3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'5'!$G$4:$G$22</c:f>
              <c:numCache>
                <c:formatCode>General</c:formatCode>
                <c:ptCount val="19"/>
                <c:pt idx="15" formatCode="0">
                  <c:v>16.434837296407689</c:v>
                </c:pt>
                <c:pt idx="16" formatCode="0">
                  <c:v>16.457372786798935</c:v>
                </c:pt>
                <c:pt idx="17" formatCode="0">
                  <c:v>17</c:v>
                </c:pt>
                <c:pt idx="18" formatCode="0">
                  <c:v>16.171012360470005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4B1-42A7-83AB-B4098792F9AE}"/>
            </c:ext>
          </c:extLst>
        </c:ser>
        <c:ser>
          <c:idx val="6"/>
          <c:order val="6"/>
          <c:tx>
            <c:strRef>
              <c:f>'5'!$H$3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rgbClr val="AAA09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14B1-42A7-83AB-B4098792F9AE}"/>
              </c:ext>
            </c:extLst>
          </c:dPt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'5'!$H$4:$H$22</c:f>
              <c:numCache>
                <c:formatCode>0</c:formatCode>
                <c:ptCount val="19"/>
                <c:pt idx="0">
                  <c:v>3.4607211204180164</c:v>
                </c:pt>
                <c:pt idx="1">
                  <c:v>3.6761304709159011</c:v>
                </c:pt>
                <c:pt idx="2">
                  <c:v>4.8578693314467118</c:v>
                </c:pt>
                <c:pt idx="3">
                  <c:v>3.5711171465402591</c:v>
                </c:pt>
                <c:pt idx="4">
                  <c:v>4.2448608748663093</c:v>
                </c:pt>
                <c:pt idx="5">
                  <c:v>5.2176271485526229</c:v>
                </c:pt>
                <c:pt idx="6">
                  <c:v>4.6868684989772822</c:v>
                </c:pt>
                <c:pt idx="7">
                  <c:v>5.3881804483975779</c:v>
                </c:pt>
                <c:pt idx="8">
                  <c:v>5.0721859403689828</c:v>
                </c:pt>
                <c:pt idx="9">
                  <c:v>4.3675134879663657</c:v>
                </c:pt>
                <c:pt idx="10">
                  <c:v>3.4375496391273539</c:v>
                </c:pt>
                <c:pt idx="15">
                  <c:v>7.9053807053887883</c:v>
                </c:pt>
                <c:pt idx="16">
                  <c:v>7.8101861776958854</c:v>
                </c:pt>
                <c:pt idx="17">
                  <c:v>8</c:v>
                </c:pt>
                <c:pt idx="18">
                  <c:v>8.7484080204589816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4B1-42A7-83AB-B4098792F9AE}"/>
            </c:ext>
          </c:extLst>
        </c:ser>
        <c:ser>
          <c:idx val="7"/>
          <c:order val="7"/>
          <c:tx>
            <c:strRef>
              <c:f>'5'!$I$3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'5'!$I$4:$I$22</c:f>
              <c:numCache>
                <c:formatCode>General</c:formatCode>
                <c:ptCount val="19"/>
                <c:pt idx="10" formatCode="0">
                  <c:v>3.3322467019214397</c:v>
                </c:pt>
                <c:pt idx="11" formatCode="0">
                  <c:v>3.7308853459520286</c:v>
                </c:pt>
                <c:pt idx="12" formatCode="0">
                  <c:v>4.8098247177417512</c:v>
                </c:pt>
                <c:pt idx="13" formatCode="0">
                  <c:v>5.1646245568437754</c:v>
                </c:pt>
                <c:pt idx="14" formatCode="0">
                  <c:v>5.9020869070136701</c:v>
                </c:pt>
                <c:pt idx="15" formatCode="0">
                  <c:v>5.94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4B1-42A7-83AB-B4098792F9AE}"/>
            </c:ext>
          </c:extLst>
        </c:ser>
        <c:ser>
          <c:idx val="12"/>
          <c:order val="10"/>
          <c:tx>
            <c:strRef>
              <c:f>'5'!$N$3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'5'!$N$4:$N$22</c:f>
              <c:numCache>
                <c:formatCode>0</c:formatCode>
                <c:ptCount val="19"/>
                <c:pt idx="0">
                  <c:v>19.93092700863474</c:v>
                </c:pt>
                <c:pt idx="1">
                  <c:v>19.274266612837099</c:v>
                </c:pt>
                <c:pt idx="2">
                  <c:v>19.454025189489794</c:v>
                </c:pt>
                <c:pt idx="3">
                  <c:v>17.994981480681126</c:v>
                </c:pt>
                <c:pt idx="4">
                  <c:v>17.039329167426235</c:v>
                </c:pt>
                <c:pt idx="5">
                  <c:v>16.64487521763645</c:v>
                </c:pt>
                <c:pt idx="6">
                  <c:v>16.389028885908306</c:v>
                </c:pt>
                <c:pt idx="7">
                  <c:v>16.280683061625449</c:v>
                </c:pt>
                <c:pt idx="8">
                  <c:v>17.470801922693443</c:v>
                </c:pt>
                <c:pt idx="9">
                  <c:v>16.752565515087014</c:v>
                </c:pt>
                <c:pt idx="10">
                  <c:v>16.137824912308364</c:v>
                </c:pt>
                <c:pt idx="11">
                  <c:v>16.811064214496984</c:v>
                </c:pt>
                <c:pt idx="12">
                  <c:v>16.623055055725818</c:v>
                </c:pt>
                <c:pt idx="13">
                  <c:v>16.592766074686086</c:v>
                </c:pt>
                <c:pt idx="14">
                  <c:v>17.002141270182314</c:v>
                </c:pt>
                <c:pt idx="15">
                  <c:v>16.552161991656504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4B1-42A7-83AB-B4098792F9AE}"/>
            </c:ext>
          </c:extLst>
        </c:ser>
        <c:ser>
          <c:idx val="13"/>
          <c:order val="11"/>
          <c:tx>
            <c:strRef>
              <c:f>'5'!$O$3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'5'!$A$4:$A$22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'5'!$O$4:$O$22</c:f>
              <c:numCache>
                <c:formatCode>General</c:formatCode>
                <c:ptCount val="19"/>
                <c:pt idx="15" formatCode="0">
                  <c:v>20.040098128448626</c:v>
                </c:pt>
                <c:pt idx="16" formatCode="0">
                  <c:v>18.425847791296086</c:v>
                </c:pt>
                <c:pt idx="17" formatCode="0">
                  <c:v>19</c:v>
                </c:pt>
                <c:pt idx="18" formatCode="0">
                  <c:v>19.44823137639894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4B1-42A7-83AB-B4098792F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  <c:extLst>
          <c:ext xmlns:c15="http://schemas.microsoft.com/office/drawing/2012/chart" uri="{02D57815-91ED-43cb-92C2-25804820EDAC}">
            <c15:filteredLine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'5'!$J$3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'5'!$A$4:$A$22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'5'!$J$4:$J$22</c15:sqref>
                        </c15:formulaRef>
                      </c:ext>
                    </c:extLst>
                    <c:numCache>
                      <c:formatCode>0</c:formatCode>
                      <c:ptCount val="19"/>
                      <c:pt idx="0">
                        <c:v>26.354916880037756</c:v>
                      </c:pt>
                      <c:pt idx="1">
                        <c:v>25.169322654914701</c:v>
                      </c:pt>
                      <c:pt idx="2">
                        <c:v>25.248524740329724</c:v>
                      </c:pt>
                      <c:pt idx="3">
                        <c:v>24.295233734984638</c:v>
                      </c:pt>
                      <c:pt idx="4">
                        <c:v>23.252587129067759</c:v>
                      </c:pt>
                      <c:pt idx="5">
                        <c:v>22.042754681423173</c:v>
                      </c:pt>
                      <c:pt idx="6">
                        <c:v>21.576723806632998</c:v>
                      </c:pt>
                      <c:pt idx="7">
                        <c:v>21.509804939989944</c:v>
                      </c:pt>
                      <c:pt idx="8">
                        <c:v>23.397730940647683</c:v>
                      </c:pt>
                      <c:pt idx="9">
                        <c:v>22.452807735380141</c:v>
                      </c:pt>
                      <c:pt idx="10">
                        <c:v>22.354406699131882</c:v>
                      </c:pt>
                      <c:pt idx="11">
                        <c:v>21.900802207941361</c:v>
                      </c:pt>
                      <c:pt idx="12">
                        <c:v>23.497263156428705</c:v>
                      </c:pt>
                      <c:pt idx="13">
                        <c:v>22.024476378126725</c:v>
                      </c:pt>
                      <c:pt idx="14">
                        <c:v>23.193683912967789</c:v>
                      </c:pt>
                      <c:pt idx="15">
                        <c:v>21.647551680559246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14B1-42A7-83AB-B4098792F9AE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'5'!$L$3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'5'!$A$4:$A$22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'5'!$L$4:$L$22</c15:sqref>
                        </c15:formulaRef>
                      </c:ext>
                    </c:extLst>
                    <c:numCache>
                      <c:formatCode>0</c:formatCode>
                      <c:ptCount val="19"/>
                      <c:pt idx="0">
                        <c:v>12.665647398166961</c:v>
                      </c:pt>
                      <c:pt idx="1">
                        <c:v>12.711717001782565</c:v>
                      </c:pt>
                      <c:pt idx="2">
                        <c:v>12.9671186639293</c:v>
                      </c:pt>
                      <c:pt idx="3">
                        <c:v>10.904523747527655</c:v>
                      </c:pt>
                      <c:pt idx="4">
                        <c:v>10.116505242437858</c:v>
                      </c:pt>
                      <c:pt idx="5">
                        <c:v>10.554771233238712</c:v>
                      </c:pt>
                      <c:pt idx="6">
                        <c:v>10.569251136058593</c:v>
                      </c:pt>
                      <c:pt idx="7">
                        <c:v>10.347997850954261</c:v>
                      </c:pt>
                      <c:pt idx="8">
                        <c:v>10.674500223409956</c:v>
                      </c:pt>
                      <c:pt idx="9">
                        <c:v>10.395455003014938</c:v>
                      </c:pt>
                      <c:pt idx="10">
                        <c:v>9.5265807478501223</c:v>
                      </c:pt>
                      <c:pt idx="11">
                        <c:v>10.0288785413432</c:v>
                      </c:pt>
                      <c:pt idx="12">
                        <c:v>9.831745823538883</c:v>
                      </c:pt>
                      <c:pt idx="13">
                        <c:v>10.401764741584996</c:v>
                      </c:pt>
                      <c:pt idx="14">
                        <c:v>10.414829378383045</c:v>
                      </c:pt>
                      <c:pt idx="15">
                        <c:v>10.963488794830042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4B1-42A7-83AB-B4098792F9AE}"/>
                  </c:ext>
                </c:extLst>
              </c15:ser>
            </c15:filteredLineSeries>
          </c:ext>
        </c:extLst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84133719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2.1439408096769722E-3"/>
              <c:y val="4.193790363422056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6350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10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0.1489585156022164"/>
          <c:w val="0.88986507687480387"/>
          <c:h val="0.64339129483814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'6'!$B$3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'6'!$A$4:$A$10</c:f>
              <c:strCache>
                <c:ptCount val="7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4">
                  <c:v>Andel intensiv-
konsumtions-
tillfällen</c:v>
                </c:pt>
                <c:pt idx="6">
                  <c:v>Självrapporterad
årskonsumtion
i liter ren
alkohol (100 %)</c:v>
                </c:pt>
              </c:strCache>
            </c:strRef>
          </c:cat>
          <c:val>
            <c:numRef>
              <c:f>'6'!$B$4:$B$10</c:f>
              <c:numCache>
                <c:formatCode>0</c:formatCode>
                <c:ptCount val="7"/>
                <c:pt idx="0" formatCode="###0">
                  <c:v>78.070109116164801</c:v>
                </c:pt>
                <c:pt idx="1">
                  <c:v>49.679428713860098</c:v>
                </c:pt>
                <c:pt idx="2">
                  <c:v>37.047813360017997</c:v>
                </c:pt>
                <c:pt idx="3" formatCode="#,##0">
                  <c:v>12.0877453097995</c:v>
                </c:pt>
                <c:pt idx="4">
                  <c:v>24.785156725140435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E-4825-BB1C-0CD0894D5FBE}"/>
            </c:ext>
          </c:extLst>
        </c:ser>
        <c:ser>
          <c:idx val="1"/>
          <c:order val="1"/>
          <c:tx>
            <c:strRef>
              <c:f>'6'!$C$3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'6'!$A$4:$A$10</c:f>
              <c:strCache>
                <c:ptCount val="7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4">
                  <c:v>Andel intensiv-
konsumtions-
tillfällen</c:v>
                </c:pt>
                <c:pt idx="6">
                  <c:v>Självrapporterad
årskonsumtion
i liter ren
alkohol (100 %)</c:v>
                </c:pt>
              </c:strCache>
            </c:strRef>
          </c:cat>
          <c:val>
            <c:numRef>
              <c:f>'6'!$C$4:$C$10</c:f>
              <c:numCache>
                <c:formatCode>0</c:formatCode>
                <c:ptCount val="7"/>
                <c:pt idx="0" formatCode="###0">
                  <c:v>72.481438438607597</c:v>
                </c:pt>
                <c:pt idx="1">
                  <c:v>39.070282483700801</c:v>
                </c:pt>
                <c:pt idx="2">
                  <c:v>21.887167770856099</c:v>
                </c:pt>
                <c:pt idx="3" formatCode="#,##0">
                  <c:v>4.5001638356470703</c:v>
                </c:pt>
                <c:pt idx="4">
                  <c:v>13.561175866935651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AE-4825-BB1C-0CD0894D5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41338504"/>
        <c:axId val="841337192"/>
      </c:barChart>
      <c:barChart>
        <c:barDir val="col"/>
        <c:grouping val="clustered"/>
        <c:varyColors val="0"/>
        <c:ser>
          <c:idx val="2"/>
          <c:order val="2"/>
          <c:tx>
            <c:strRef>
              <c:f>'6'!$D$3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'6'!$A$4:$A$10</c:f>
              <c:strCache>
                <c:ptCount val="7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4">
                  <c:v>Andel intensiv-
konsumtions-
tillfällen</c:v>
                </c:pt>
                <c:pt idx="6">
                  <c:v>Självrapporterad
årskonsumtion
i liter ren
alkohol (100 %)</c:v>
                </c:pt>
              </c:strCache>
            </c:strRef>
          </c:cat>
          <c:val>
            <c:numRef>
              <c:f>'6'!$D$4:$D$10</c:f>
              <c:numCache>
                <c:formatCode>General</c:formatCode>
                <c:ptCount val="7"/>
                <c:pt idx="6" formatCode="0.0">
                  <c:v>5.8731666681425274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AE-4825-BB1C-0CD0894D5FBE}"/>
            </c:ext>
          </c:extLst>
        </c:ser>
        <c:ser>
          <c:idx val="3"/>
          <c:order val="3"/>
          <c:tx>
            <c:strRef>
              <c:f>'6'!$E$3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'6'!$A$4:$A$10</c:f>
              <c:strCache>
                <c:ptCount val="7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4">
                  <c:v>Andel intensiv-
konsumtions-
tillfällen</c:v>
                </c:pt>
                <c:pt idx="6">
                  <c:v>Självrapporterad
årskonsumtion
i liter ren
alkohol (100 %)</c:v>
                </c:pt>
              </c:strCache>
            </c:strRef>
          </c:cat>
          <c:val>
            <c:numRef>
              <c:f>'6'!$E$4:$E$10</c:f>
              <c:numCache>
                <c:formatCode>General</c:formatCode>
                <c:ptCount val="7"/>
                <c:pt idx="6" formatCode="0.0">
                  <c:v>3.188214816759035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AE-4825-BB1C-0CD0894D5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0959871"/>
        <c:axId val="1840974015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5.26100904053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##0" sourceLinked="1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between"/>
        <c:majorUnit val="25"/>
      </c:valAx>
      <c:valAx>
        <c:axId val="1840974015"/>
        <c:scaling>
          <c:orientation val="minMax"/>
          <c:max val="10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Liter</a:t>
                </a:r>
              </a:p>
            </c:rich>
          </c:tx>
          <c:layout>
            <c:manualLayout>
              <c:xMode val="edge"/>
              <c:yMode val="edge"/>
              <c:x val="0.94903799007260836"/>
              <c:y val="6.209878182361337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840959871"/>
        <c:crosses val="max"/>
        <c:crossBetween val="between"/>
        <c:majorUnit val="2"/>
      </c:valAx>
      <c:catAx>
        <c:axId val="184095987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0974015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sv-SE" sz="1200" b="0" i="0" u="none" strike="noStrike" baseline="0" dirty="0">
                <a:effectLst/>
                <a:latin typeface="Gill Sans MT" panose="020B0502020104020203" pitchFamily="34" charset="0"/>
              </a:rPr>
              <a:t>Högkonsument</a:t>
            </a:r>
            <a:endParaRPr lang="sv-SE" sz="1100" b="0" i="0" u="none" strike="noStrike" baseline="0" dirty="0">
              <a:effectLst/>
              <a:latin typeface="Gill Sans MT" panose="020B0502020104020203" pitchFamily="34" charset="0"/>
            </a:endParaRPr>
          </a:p>
        </c:rich>
      </c:tx>
      <c:layout>
        <c:manualLayout>
          <c:xMode val="edge"/>
          <c:yMode val="edge"/>
          <c:x val="0.27652604166666667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4.6937257695505559E-2"/>
          <c:y val="0.11478180324388096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'7'!$F$4</c:f>
              <c:strCache>
                <c:ptCount val="1"/>
                <c:pt idx="0">
                  <c:v>2004/05 a)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'7'!$F$5:$F$36</c:f>
              <c:numCache>
                <c:formatCode>0</c:formatCode>
                <c:ptCount val="32"/>
                <c:pt idx="0">
                  <c:v>15</c:v>
                </c:pt>
                <c:pt idx="1">
                  <c:v>29</c:v>
                </c:pt>
                <c:pt idx="2">
                  <c:v>24</c:v>
                </c:pt>
                <c:pt idx="3">
                  <c:v>21</c:v>
                </c:pt>
                <c:pt idx="4">
                  <c:v>21</c:v>
                </c:pt>
                <c:pt idx="5">
                  <c:v>17</c:v>
                </c:pt>
                <c:pt idx="6">
                  <c:v>16</c:v>
                </c:pt>
                <c:pt idx="7">
                  <c:v>14</c:v>
                </c:pt>
                <c:pt idx="8">
                  <c:v>14</c:v>
                </c:pt>
                <c:pt idx="9">
                  <c:v>15</c:v>
                </c:pt>
                <c:pt idx="10">
                  <c:v>15</c:v>
                </c:pt>
                <c:pt idx="11">
                  <c:v>16</c:v>
                </c:pt>
                <c:pt idx="12">
                  <c:v>12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16</c:v>
                </c:pt>
                <c:pt idx="17">
                  <c:v>14</c:v>
                </c:pt>
                <c:pt idx="18">
                  <c:v>14</c:v>
                </c:pt>
                <c:pt idx="19">
                  <c:v>14</c:v>
                </c:pt>
                <c:pt idx="20">
                  <c:v>11</c:v>
                </c:pt>
                <c:pt idx="21">
                  <c:v>14</c:v>
                </c:pt>
                <c:pt idx="22">
                  <c:v>13</c:v>
                </c:pt>
                <c:pt idx="23">
                  <c:v>10</c:v>
                </c:pt>
                <c:pt idx="24">
                  <c:v>12</c:v>
                </c:pt>
                <c:pt idx="25">
                  <c:v>9</c:v>
                </c:pt>
                <c:pt idx="26">
                  <c:v>7</c:v>
                </c:pt>
                <c:pt idx="27">
                  <c:v>9</c:v>
                </c:pt>
                <c:pt idx="28">
                  <c:v>7</c:v>
                </c:pt>
                <c:pt idx="29">
                  <c:v>7</c:v>
                </c:pt>
                <c:pt idx="30">
                  <c:v>5</c:v>
                </c:pt>
                <c:pt idx="3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93-4A29-B0B3-9BE35DE00377}"/>
            </c:ext>
          </c:extLst>
        </c:ser>
        <c:ser>
          <c:idx val="1"/>
          <c:order val="1"/>
          <c:tx>
            <c:strRef>
              <c:f>'7'!$G$4</c:f>
              <c:strCache>
                <c:ptCount val="1"/>
                <c:pt idx="0">
                  <c:v>2020/21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'7'!$G$5:$G$36</c:f>
              <c:numCache>
                <c:formatCode>0</c:formatCode>
                <c:ptCount val="32"/>
                <c:pt idx="0">
                  <c:v>8.9213957199350098</c:v>
                </c:pt>
                <c:pt idx="1">
                  <c:v>16.201098843929401</c:v>
                </c:pt>
                <c:pt idx="2">
                  <c:v>17.2430372251549</c:v>
                </c:pt>
                <c:pt idx="3">
                  <c:v>18.3830882960177</c:v>
                </c:pt>
                <c:pt idx="4">
                  <c:v>17.319949796166899</c:v>
                </c:pt>
                <c:pt idx="5">
                  <c:v>14.8904605990076</c:v>
                </c:pt>
                <c:pt idx="6">
                  <c:v>13.0272875938828</c:v>
                </c:pt>
                <c:pt idx="7">
                  <c:v>13.1271863051655</c:v>
                </c:pt>
                <c:pt idx="8">
                  <c:v>11.6440652716415</c:v>
                </c:pt>
                <c:pt idx="9">
                  <c:v>10.1547667087659</c:v>
                </c:pt>
                <c:pt idx="10">
                  <c:v>11.053424507664801</c:v>
                </c:pt>
                <c:pt idx="11">
                  <c:v>10.9253233165672</c:v>
                </c:pt>
                <c:pt idx="12">
                  <c:v>11.1969701779466</c:v>
                </c:pt>
                <c:pt idx="13">
                  <c:v>11.0849995641984</c:v>
                </c:pt>
                <c:pt idx="14">
                  <c:v>11.9382544480618</c:v>
                </c:pt>
                <c:pt idx="15">
                  <c:v>13.896991084362</c:v>
                </c:pt>
                <c:pt idx="16">
                  <c:v>13.1940042827621</c:v>
                </c:pt>
                <c:pt idx="17">
                  <c:v>15.368581513510801</c:v>
                </c:pt>
                <c:pt idx="18">
                  <c:v>13.8574428093204</c:v>
                </c:pt>
                <c:pt idx="19">
                  <c:v>15.5995771080401</c:v>
                </c:pt>
                <c:pt idx="20">
                  <c:v>16.587915559229199</c:v>
                </c:pt>
                <c:pt idx="21">
                  <c:v>13.930977508852299</c:v>
                </c:pt>
                <c:pt idx="22">
                  <c:v>15.704190743243</c:v>
                </c:pt>
                <c:pt idx="23">
                  <c:v>14.783784170945401</c:v>
                </c:pt>
                <c:pt idx="24">
                  <c:v>15.0445803528398</c:v>
                </c:pt>
                <c:pt idx="25">
                  <c:v>15.200350031614001</c:v>
                </c:pt>
                <c:pt idx="26">
                  <c:v>12.6237863823581</c:v>
                </c:pt>
                <c:pt idx="27">
                  <c:v>13.242477273555799</c:v>
                </c:pt>
                <c:pt idx="28">
                  <c:v>13.302496002237801</c:v>
                </c:pt>
                <c:pt idx="29">
                  <c:v>12.227331823756201</c:v>
                </c:pt>
                <c:pt idx="30">
                  <c:v>9.5084101793226701</c:v>
                </c:pt>
                <c:pt idx="31">
                  <c:v>10.2776056745878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93-4A29-B0B3-9BE35DE00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501568495640855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10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b"/>
      <c:layout>
        <c:manualLayout>
          <c:xMode val="edge"/>
          <c:yMode val="edge"/>
          <c:x val="0.11653402777777784"/>
          <c:y val="0.71946874999999999"/>
          <c:w val="0.56733055555555567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200">
                <a:latin typeface="Gill Sans MT" panose="020B0502020104020203" pitchFamily="34" charset="0"/>
              </a:rPr>
              <a:t>Alkoholkonsument</a:t>
            </a:r>
          </a:p>
        </c:rich>
      </c:tx>
      <c:layout>
        <c:manualLayout>
          <c:xMode val="edge"/>
          <c:yMode val="edge"/>
          <c:x val="0.25574548611111109"/>
          <c:y val="8.8194444444444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4.6937257695505559E-2"/>
          <c:y val="0.11478180324388096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'7'!$B$4</c:f>
              <c:strCache>
                <c:ptCount val="1"/>
                <c:pt idx="0">
                  <c:v>2004/05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'7'!$B$5:$B$36</c:f>
              <c:numCache>
                <c:formatCode>0</c:formatCode>
                <c:ptCount val="32"/>
                <c:pt idx="0">
                  <c:v>66.325349812169094</c:v>
                </c:pt>
                <c:pt idx="1">
                  <c:v>84.370497259007294</c:v>
                </c:pt>
                <c:pt idx="2">
                  <c:v>82.477683728534998</c:v>
                </c:pt>
                <c:pt idx="3">
                  <c:v>83.256616137096003</c:v>
                </c:pt>
                <c:pt idx="4">
                  <c:v>85.600136266506297</c:v>
                </c:pt>
                <c:pt idx="5">
                  <c:v>81.290842214371295</c:v>
                </c:pt>
                <c:pt idx="6">
                  <c:v>78.764690443558607</c:v>
                </c:pt>
                <c:pt idx="7">
                  <c:v>79.121667998898104</c:v>
                </c:pt>
                <c:pt idx="8">
                  <c:v>80.219424573971807</c:v>
                </c:pt>
                <c:pt idx="9">
                  <c:v>81.9297064222919</c:v>
                </c:pt>
                <c:pt idx="10">
                  <c:v>84.147928187397795</c:v>
                </c:pt>
                <c:pt idx="11">
                  <c:v>82.695272285125696</c:v>
                </c:pt>
                <c:pt idx="12">
                  <c:v>82.653677972471797</c:v>
                </c:pt>
                <c:pt idx="13">
                  <c:v>83.851005905780696</c:v>
                </c:pt>
                <c:pt idx="14">
                  <c:v>84.930712367050305</c:v>
                </c:pt>
                <c:pt idx="15">
                  <c:v>84.183174660435995</c:v>
                </c:pt>
                <c:pt idx="16">
                  <c:v>86.478879266170296</c:v>
                </c:pt>
                <c:pt idx="17">
                  <c:v>82.958750617110894</c:v>
                </c:pt>
                <c:pt idx="18">
                  <c:v>81.594519832448</c:v>
                </c:pt>
                <c:pt idx="19">
                  <c:v>82.444112079764693</c:v>
                </c:pt>
                <c:pt idx="20">
                  <c:v>79.978873700021595</c:v>
                </c:pt>
                <c:pt idx="21">
                  <c:v>80.087411864628095</c:v>
                </c:pt>
                <c:pt idx="22">
                  <c:v>78.512151054095199</c:v>
                </c:pt>
                <c:pt idx="23">
                  <c:v>74.581758265910096</c:v>
                </c:pt>
                <c:pt idx="24">
                  <c:v>76.250652199774095</c:v>
                </c:pt>
                <c:pt idx="25">
                  <c:v>71.630022977313203</c:v>
                </c:pt>
                <c:pt idx="26">
                  <c:v>68.126353522979102</c:v>
                </c:pt>
                <c:pt idx="27">
                  <c:v>64.913723978450307</c:v>
                </c:pt>
                <c:pt idx="28">
                  <c:v>63.669329098099702</c:v>
                </c:pt>
                <c:pt idx="29">
                  <c:v>56.862019316558403</c:v>
                </c:pt>
                <c:pt idx="30">
                  <c:v>50.265248214664197</c:v>
                </c:pt>
                <c:pt idx="31">
                  <c:v>51.550934367474298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75-4F20-8A00-1D4176D9345E}"/>
            </c:ext>
          </c:extLst>
        </c:ser>
        <c:ser>
          <c:idx val="1"/>
          <c:order val="1"/>
          <c:tx>
            <c:strRef>
              <c:f>'7'!$C$4</c:f>
              <c:strCache>
                <c:ptCount val="1"/>
                <c:pt idx="0">
                  <c:v>2020/21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'7'!$C$5:$C$36</c:f>
              <c:numCache>
                <c:formatCode>0</c:formatCode>
                <c:ptCount val="32"/>
                <c:pt idx="0">
                  <c:v>51.233392181989501</c:v>
                </c:pt>
                <c:pt idx="1">
                  <c:v>71.513705881472205</c:v>
                </c:pt>
                <c:pt idx="2">
                  <c:v>74.026371709428801</c:v>
                </c:pt>
                <c:pt idx="3">
                  <c:v>75.983955623722593</c:v>
                </c:pt>
                <c:pt idx="4">
                  <c:v>74.926230711943901</c:v>
                </c:pt>
                <c:pt idx="5">
                  <c:v>73.549834732254993</c:v>
                </c:pt>
                <c:pt idx="6">
                  <c:v>73.611436648189795</c:v>
                </c:pt>
                <c:pt idx="7">
                  <c:v>73.137609962552304</c:v>
                </c:pt>
                <c:pt idx="8">
                  <c:v>74.107474399095693</c:v>
                </c:pt>
                <c:pt idx="9">
                  <c:v>72.254289364011896</c:v>
                </c:pt>
                <c:pt idx="10">
                  <c:v>75.688981988266903</c:v>
                </c:pt>
                <c:pt idx="11">
                  <c:v>76.889323875690394</c:v>
                </c:pt>
                <c:pt idx="12">
                  <c:v>79.8206280643696</c:v>
                </c:pt>
                <c:pt idx="13">
                  <c:v>77.864581362828602</c:v>
                </c:pt>
                <c:pt idx="14">
                  <c:v>76.472899358695699</c:v>
                </c:pt>
                <c:pt idx="15">
                  <c:v>79.441011435079403</c:v>
                </c:pt>
                <c:pt idx="16">
                  <c:v>77.058519740704995</c:v>
                </c:pt>
                <c:pt idx="17">
                  <c:v>78.008139589576999</c:v>
                </c:pt>
                <c:pt idx="18">
                  <c:v>77.318622210510398</c:v>
                </c:pt>
                <c:pt idx="19">
                  <c:v>75.406004144279095</c:v>
                </c:pt>
                <c:pt idx="20">
                  <c:v>80.515293101480793</c:v>
                </c:pt>
                <c:pt idx="21">
                  <c:v>77.082171007563304</c:v>
                </c:pt>
                <c:pt idx="22">
                  <c:v>77.216373077544304</c:v>
                </c:pt>
                <c:pt idx="23">
                  <c:v>79.085549919434996</c:v>
                </c:pt>
                <c:pt idx="24">
                  <c:v>79.801624983778098</c:v>
                </c:pt>
                <c:pt idx="25">
                  <c:v>77.412928901417601</c:v>
                </c:pt>
                <c:pt idx="26">
                  <c:v>77.864631041031899</c:v>
                </c:pt>
                <c:pt idx="27">
                  <c:v>76.243331179759394</c:v>
                </c:pt>
                <c:pt idx="28">
                  <c:v>76.428468756922797</c:v>
                </c:pt>
                <c:pt idx="29">
                  <c:v>74.454505851347605</c:v>
                </c:pt>
                <c:pt idx="30">
                  <c:v>71.276188577878699</c:v>
                </c:pt>
                <c:pt idx="31">
                  <c:v>69.010848230584401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75-4F20-8A00-1D4176D934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060590277777777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0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b"/>
      <c:layout>
        <c:manualLayout>
          <c:xMode val="edge"/>
          <c:yMode val="edge"/>
          <c:x val="0.12692236459897011"/>
          <c:y val="0.7294211805555556"/>
          <c:w val="0.49676345098213964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ysClr val="windowText" lastClr="000000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pPr>
            <a:r>
              <a:rPr lang="sv-SE" sz="1200">
                <a:latin typeface="Gill Sans MT" panose="020B0502020104020203" pitchFamily="34" charset="0"/>
              </a:rPr>
              <a:t>Intensivkonsument</a:t>
            </a:r>
          </a:p>
        </c:rich>
      </c:tx>
      <c:layout>
        <c:manualLayout>
          <c:xMode val="edge"/>
          <c:yMode val="edge"/>
          <c:x val="0.25303333333333333"/>
          <c:y val="4.4097222222222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ysClr val="windowText" lastClr="000000"/>
              </a:solidFill>
              <a:latin typeface="Gill Sans MT" panose="020B0502020104020203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7.3789393939393946E-2"/>
          <c:y val="0.11478185755393865"/>
          <c:w val="0.92439433470310628"/>
          <c:h val="0.76984516336332187"/>
        </c:manualLayout>
      </c:layout>
      <c:lineChart>
        <c:grouping val="standard"/>
        <c:varyColors val="0"/>
        <c:ser>
          <c:idx val="0"/>
          <c:order val="0"/>
          <c:tx>
            <c:strRef>
              <c:f>'7'!$D$4</c:f>
              <c:strCache>
                <c:ptCount val="1"/>
                <c:pt idx="0">
                  <c:v>2004/05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'7'!$D$5:$D$36</c:f>
              <c:numCache>
                <c:formatCode>0</c:formatCode>
                <c:ptCount val="32"/>
                <c:pt idx="0">
                  <c:v>39.777180296198097</c:v>
                </c:pt>
                <c:pt idx="1">
                  <c:v>58.9884755931539</c:v>
                </c:pt>
                <c:pt idx="2">
                  <c:v>55.196401012475398</c:v>
                </c:pt>
                <c:pt idx="3">
                  <c:v>54.751698078597201</c:v>
                </c:pt>
                <c:pt idx="4">
                  <c:v>55.261936802748401</c:v>
                </c:pt>
                <c:pt idx="5">
                  <c:v>44.638894280619198</c:v>
                </c:pt>
                <c:pt idx="6">
                  <c:v>44.5591518179451</c:v>
                </c:pt>
                <c:pt idx="7">
                  <c:v>41.874248166597702</c:v>
                </c:pt>
                <c:pt idx="8">
                  <c:v>38.8624254813531</c:v>
                </c:pt>
                <c:pt idx="9">
                  <c:v>39.666923704964297</c:v>
                </c:pt>
                <c:pt idx="10">
                  <c:v>37.860822720561998</c:v>
                </c:pt>
                <c:pt idx="11">
                  <c:v>35.682294017711499</c:v>
                </c:pt>
                <c:pt idx="12">
                  <c:v>33.525339346557502</c:v>
                </c:pt>
                <c:pt idx="13">
                  <c:v>31.466543224416199</c:v>
                </c:pt>
                <c:pt idx="14">
                  <c:v>32.156489551836401</c:v>
                </c:pt>
                <c:pt idx="15">
                  <c:v>30.987791851578098</c:v>
                </c:pt>
                <c:pt idx="16">
                  <c:v>28.8795507943864</c:v>
                </c:pt>
                <c:pt idx="17">
                  <c:v>24.699376153443101</c:v>
                </c:pt>
                <c:pt idx="18">
                  <c:v>23.0640697112274</c:v>
                </c:pt>
                <c:pt idx="19">
                  <c:v>18.6721869243183</c:v>
                </c:pt>
                <c:pt idx="20">
                  <c:v>16.9396143143315</c:v>
                </c:pt>
                <c:pt idx="21">
                  <c:v>16.782626302085699</c:v>
                </c:pt>
                <c:pt idx="22">
                  <c:v>14.018135779605601</c:v>
                </c:pt>
                <c:pt idx="23">
                  <c:v>11.6690249047014</c:v>
                </c:pt>
                <c:pt idx="24">
                  <c:v>10.731536819144701</c:v>
                </c:pt>
                <c:pt idx="25">
                  <c:v>7.5294757829038996</c:v>
                </c:pt>
                <c:pt idx="26">
                  <c:v>4.8960887182323898</c:v>
                </c:pt>
                <c:pt idx="27">
                  <c:v>4.5823241835484696</c:v>
                </c:pt>
                <c:pt idx="28">
                  <c:v>4.4705165711591697</c:v>
                </c:pt>
                <c:pt idx="29">
                  <c:v>3.3445687510211699</c:v>
                </c:pt>
                <c:pt idx="30">
                  <c:v>1.51500172365687</c:v>
                </c:pt>
                <c:pt idx="31">
                  <c:v>2.14722396979995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FB-43EE-8C81-920A6D9D8FA6}"/>
            </c:ext>
          </c:extLst>
        </c:ser>
        <c:ser>
          <c:idx val="1"/>
          <c:order val="1"/>
          <c:tx>
            <c:strRef>
              <c:f>'7'!$E$4</c:f>
              <c:strCache>
                <c:ptCount val="1"/>
                <c:pt idx="0">
                  <c:v>2020/21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'7'!$A$5:$A$36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'7'!$E$5:$E$36</c:f>
              <c:numCache>
                <c:formatCode>0</c:formatCode>
                <c:ptCount val="32"/>
                <c:pt idx="0">
                  <c:v>24.347922075493202</c:v>
                </c:pt>
                <c:pt idx="1">
                  <c:v>41.491980917423597</c:v>
                </c:pt>
                <c:pt idx="2">
                  <c:v>45.350965852007597</c:v>
                </c:pt>
                <c:pt idx="3">
                  <c:v>47.985789314591301</c:v>
                </c:pt>
                <c:pt idx="4">
                  <c:v>43.81368696845</c:v>
                </c:pt>
                <c:pt idx="5">
                  <c:v>38.508730872275201</c:v>
                </c:pt>
                <c:pt idx="6">
                  <c:v>40.173729973549896</c:v>
                </c:pt>
                <c:pt idx="7">
                  <c:v>35.137425510605198</c:v>
                </c:pt>
                <c:pt idx="8">
                  <c:v>32.8576718564739</c:v>
                </c:pt>
                <c:pt idx="9">
                  <c:v>31.353776108508502</c:v>
                </c:pt>
                <c:pt idx="10">
                  <c:v>32.004550627777803</c:v>
                </c:pt>
                <c:pt idx="11">
                  <c:v>30.700775132774801</c:v>
                </c:pt>
                <c:pt idx="12">
                  <c:v>31.5937708454539</c:v>
                </c:pt>
                <c:pt idx="13">
                  <c:v>29.476800957882499</c:v>
                </c:pt>
                <c:pt idx="14">
                  <c:v>28.988506379421899</c:v>
                </c:pt>
                <c:pt idx="15">
                  <c:v>29.049333377947299</c:v>
                </c:pt>
                <c:pt idx="16">
                  <c:v>27.2582788144781</c:v>
                </c:pt>
                <c:pt idx="17">
                  <c:v>30.683359613067299</c:v>
                </c:pt>
                <c:pt idx="18">
                  <c:v>27.889895846477799</c:v>
                </c:pt>
                <c:pt idx="19">
                  <c:v>27.8343562876105</c:v>
                </c:pt>
                <c:pt idx="20">
                  <c:v>29.5341682589575</c:v>
                </c:pt>
                <c:pt idx="21">
                  <c:v>27.4737912653564</c:v>
                </c:pt>
                <c:pt idx="22">
                  <c:v>26.395698588170099</c:v>
                </c:pt>
                <c:pt idx="23">
                  <c:v>24.825796024815102</c:v>
                </c:pt>
                <c:pt idx="24">
                  <c:v>19.2917383964826</c:v>
                </c:pt>
                <c:pt idx="25">
                  <c:v>18.1513842291651</c:v>
                </c:pt>
                <c:pt idx="26">
                  <c:v>16.543429043828699</c:v>
                </c:pt>
                <c:pt idx="27">
                  <c:v>15.8626998114561</c:v>
                </c:pt>
                <c:pt idx="28">
                  <c:v>13.366208041459901</c:v>
                </c:pt>
                <c:pt idx="29">
                  <c:v>11.348239437635099</c:v>
                </c:pt>
                <c:pt idx="30">
                  <c:v>8.2210842800427795</c:v>
                </c:pt>
                <c:pt idx="31">
                  <c:v>6.6638196744246896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FB-43EE-8C81-920A6D9D8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MarkSkip val="1"/>
        <c:noMultiLvlLbl val="0"/>
      </c:catAx>
      <c:valAx>
        <c:axId val="8413371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 algn="ctr"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800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501568495640855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ctr"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 val="autoZero"/>
        <c:crossBetween val="midCat"/>
        <c:majorUnit val="20"/>
      </c:valAx>
      <c:spPr>
        <a:solidFill>
          <a:sysClr val="window" lastClr="FFFFFF"/>
        </a:solidFill>
        <a:ln w="3175">
          <a:solidFill>
            <a:sysClr val="window" lastClr="FFFFFF">
              <a:lumMod val="50000"/>
            </a:sysClr>
          </a:solidFill>
        </a:ln>
        <a:effectLst/>
      </c:spPr>
    </c:plotArea>
    <c:legend>
      <c:legendPos val="b"/>
      <c:layout>
        <c:manualLayout>
          <c:xMode val="edge"/>
          <c:yMode val="edge"/>
          <c:x val="0.13056493055555554"/>
          <c:y val="0.73710763888888886"/>
          <c:w val="0.49677499999999991"/>
          <c:h val="5.1142001184733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2023-11-09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6107B-E368-4629-9B79-ADB3181AC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Självrapporterade alkoholvanor i Sverige 2004-2022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F39AD-10DC-4733-B3CF-D624942E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7760" y="4034214"/>
            <a:ext cx="5047873" cy="1562246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sv-SE" sz="2000" dirty="0"/>
              <a:t>Det är </a:t>
            </a:r>
            <a:r>
              <a:rPr lang="sv-SE" sz="2000" u="sng" dirty="0"/>
              <a:t>tillåtet</a:t>
            </a:r>
            <a:r>
              <a:rPr lang="sv-SE" sz="2000" dirty="0"/>
              <a:t> att spara en kopia av bilderna och använda valfritt antal i egna presentationer.</a:t>
            </a:r>
            <a:br>
              <a:rPr lang="sv-SE" sz="2000" dirty="0"/>
            </a:br>
            <a:endParaRPr lang="sv-SE" sz="2000" dirty="0"/>
          </a:p>
          <a:p>
            <a:pPr marL="0" indent="0" algn="l">
              <a:buNone/>
            </a:pPr>
            <a:r>
              <a:rPr lang="sv-SE" sz="2000" dirty="0"/>
              <a:t>Det är </a:t>
            </a:r>
            <a:r>
              <a:rPr lang="sv-SE" sz="2000" u="sng" dirty="0"/>
              <a:t>inte tillåtet</a:t>
            </a:r>
            <a:r>
              <a:rPr lang="sv-SE" sz="2000" dirty="0"/>
              <a:t> att på något sätt förändra bilderna om CAN:s logotyp finns med och därmed uppfattas som avsändare.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785F04-A4BD-4DC0-9DED-28418FA5F9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Rapport 222</a:t>
            </a:r>
          </a:p>
        </p:txBody>
      </p:sp>
    </p:spTree>
    <p:extLst>
      <p:ext uri="{BB962C8B-B14F-4D97-AF65-F5344CB8AC3E}">
        <p14:creationId xmlns:p14="http://schemas.microsoft.com/office/powerpoint/2010/main" val="361621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Konsumtionsandelar av olika alkoholdrycker i liter ren (100 %) alkohol i befolkningen 17–84 år, fördelat på kön. Procent. 2004–2022.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62589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8B7A206-816E-424D-B3C1-E741A38AB4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689343"/>
              </p:ext>
            </p:extLst>
          </p:nvPr>
        </p:nvGraphicFramePr>
        <p:xfrm>
          <a:off x="440058" y="1540701"/>
          <a:ext cx="5622274" cy="4544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431DF95-B565-4968-96AC-55087C30E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015950"/>
              </p:ext>
            </p:extLst>
          </p:nvPr>
        </p:nvGraphicFramePr>
        <p:xfrm>
          <a:off x="6243406" y="1540701"/>
          <a:ext cx="5622274" cy="4547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724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Årskonsumtionen, i ren alkohol, fördelad per månad. Procent. 2021 och 2022.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" y="6297828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87BA98C9-B645-46B8-BF0B-EA24E9FBD4CE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554506077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4026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konsumerat alkohol per veckodag i befolkningen 17–84 år efter åldersgrupper. 2018.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304601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CA94F025-7943-43FB-BD98-493C6E027AD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762002258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305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Alkoholvanor fördelat på SKL-grupper. Antal dryckestillfällen per månad och </a:t>
            </a:r>
            <a:r>
              <a:rPr lang="sv-SE" dirty="0" err="1"/>
              <a:t>årskonsumtionen</a:t>
            </a:r>
            <a:r>
              <a:rPr lang="sv-SE" baseline="30000" dirty="0" err="1"/>
              <a:t>a</a:t>
            </a:r>
            <a:r>
              <a:rPr lang="sv-SE" baseline="30000" dirty="0"/>
              <a:t>)</a:t>
            </a:r>
            <a:r>
              <a:rPr lang="sv-SE" dirty="0"/>
              <a:t> i liter ren (100%) alkohol. 2005/06 och 2021/22. </a:t>
            </a:r>
            <a:br>
              <a:rPr lang="sv-SE" dirty="0"/>
            </a:br>
            <a:r>
              <a:rPr lang="sv-SE" sz="1400" b="0" i="1" dirty="0"/>
              <a:t>a) Värdena för 2005/06 är inte fullt jämförbara med de från 2020/21 eftersom metodbytet 2019 medförde en ökning med 19 procent av de uppmätta volymerna på riksnivå. </a:t>
            </a:r>
            <a:endParaRPr lang="sv-SE" b="0" i="1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62589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9A25213C-C44B-41C4-805B-5DC981C0FC1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991240362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1085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Årskonsumtionen</a:t>
            </a:r>
            <a:r>
              <a:rPr lang="sv-SE" baseline="30000" dirty="0" err="1"/>
              <a:t>a</a:t>
            </a:r>
            <a:r>
              <a:rPr lang="sv-SE" baseline="30000" dirty="0"/>
              <a:t>)</a:t>
            </a:r>
            <a:r>
              <a:rPr lang="sv-SE" dirty="0"/>
              <a:t> i liter ren (100%) alkohol, fördelat på län. 2005/06 och 2020/21. </a:t>
            </a:r>
            <a:br>
              <a:rPr lang="sv-SE" dirty="0"/>
            </a:br>
            <a:r>
              <a:rPr lang="sv-SE" sz="1400" b="0" i="1" dirty="0"/>
              <a:t>a) Värdena för 2005/06 är inte fullt jämförbara med de från 2020/21 eftersom metodbytet 2019 medförde en ökning med 19 procent av de uppmätta volymerna på nationell nivå. </a:t>
            </a:r>
            <a:br>
              <a:rPr lang="sv-SE" sz="1400" b="0" i="1" dirty="0"/>
            </a:br>
            <a:r>
              <a:rPr lang="sv-SE" sz="1400" b="0" i="1" dirty="0"/>
              <a:t>b) För Gotland har 2005/07 använts pga. liten befolkning/få svarande.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91055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12" name="Chart 1">
            <a:extLst>
              <a:ext uri="{FF2B5EF4-FFF2-40B4-BE49-F238E27FC236}">
                <a16:creationId xmlns:a16="http://schemas.microsoft.com/office/drawing/2014/main" id="{309F9B3A-C8A6-49B0-8E19-2CDD4EC1F99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384741593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851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78829FA2-BBF7-4B20-AD81-B08E8DA4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druckit alkohol under de senaste 30 dagarna i befolkningen 17–84 år, fördelat på åldersgrupper. 2002–2022. 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9A9ED83-329F-4B80-B9D2-4ECCA5497D2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97827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10" name="Chart 2">
            <a:extLst>
              <a:ext uri="{FF2B5EF4-FFF2-40B4-BE49-F238E27FC236}">
                <a16:creationId xmlns:a16="http://schemas.microsoft.com/office/drawing/2014/main" id="{61C097AD-1CFF-4FC0-ADAC-9D9B30E4992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401691542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2781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Självrapporterad konsumtion i liter ren (100 %) alkohol per år i befolkningen 17–84 år, fördelat på åldersgrupper. 2004–2022.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" y="6289682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3109D6CA-1870-466D-8E11-EDFB75A1D78F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175357070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57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Självrapporterad volym i centiliter ren (100 %) alkohol per konsumtionstillfälle bland alkoholkonsumenter i befolkningen 17–84 år, fördelat på åldersgrupper. 2004–2022.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" y="6291055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09B89150-02D3-4202-A0DB-0796CF9B0E4E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280629298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779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som </a:t>
            </a:r>
            <a:r>
              <a:rPr lang="sv-SE" dirty="0" err="1"/>
              <a:t>högkonsumerat</a:t>
            </a:r>
            <a:r>
              <a:rPr lang="sv-SE" dirty="0"/>
              <a:t> alkohol varje vecka under de senaste 30 dagarna i befolkningen 17–84 år, efter ålder och kön. 2004–2022.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" y="6255815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162C6C7E-7882-4811-B17E-DED1B324429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836556955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885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alkoholkonsumtionstillfällen som innefattat intensivkonsumtion i befolkningen 17–84 år, fördelat på åldersgrupper. 2004–2022.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305973"/>
            <a:ext cx="5486400" cy="27739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10" name="Chart 2">
            <a:extLst>
              <a:ext uri="{FF2B5EF4-FFF2-40B4-BE49-F238E27FC236}">
                <a16:creationId xmlns:a16="http://schemas.microsoft.com/office/drawing/2014/main" id="{83A9710D-37C7-41F6-9409-A6585B0DE19D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26964269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6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/>
              <a:t>Andelen (vänster y-axel) som konsumerat alkohol under de senaste 30 dagarna respektive veckovis, andelen som </a:t>
            </a:r>
            <a:r>
              <a:rPr lang="sv-SE" sz="1800" dirty="0" err="1"/>
              <a:t>intensivkonsumerat</a:t>
            </a:r>
            <a:r>
              <a:rPr lang="sv-SE" sz="1800" dirty="0"/>
              <a:t> under de senaste 30 dagarna respektive veckovis, andelen konsumtionstillfällen som lett till intensivkonsumtion samt (höger y-axel) självrapporterad årskonsumtion i liter ren (100 %) alkohol i befolkningen 17–84 år, fördelat på kön. 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69362"/>
            <a:ext cx="5486400" cy="339725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9FA436F1-D70A-4F44-A710-5E935E2DE418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044956440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19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E9E70F3B-23DC-4C22-B79F-6504434762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668329"/>
              </p:ext>
            </p:extLst>
          </p:nvPr>
        </p:nvGraphicFramePr>
        <p:xfrm>
          <a:off x="9037488" y="2132066"/>
          <a:ext cx="288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Andelen som konsumerat respektive </a:t>
            </a:r>
            <a:r>
              <a:rPr lang="sv-SE" sz="2000" dirty="0" err="1"/>
              <a:t>intensivkonsumerat</a:t>
            </a:r>
            <a:r>
              <a:rPr lang="sv-SE" sz="2000" dirty="0"/>
              <a:t> alkohol under de senaste 30 dagarna, andelen som är högkonsumenter och årskonsumtion i liter ren (100%) alkohol, fördelat på tvåårsåldersgrupper. 2004/05 och 2020/21. </a:t>
            </a:r>
            <a:br>
              <a:rPr lang="sv-SE" sz="2000" dirty="0"/>
            </a:br>
            <a:r>
              <a:rPr lang="sv-SE" sz="1400" b="0" i="1" dirty="0"/>
              <a:t>a) Uppräknade resultat i proportion mot med den ökning 2019 års metodförbättring medförde.</a:t>
            </a:r>
            <a:endParaRPr lang="sv-SE" sz="2000" b="0" i="1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99201"/>
            <a:ext cx="5486400" cy="290939"/>
          </a:xfrm>
        </p:spPr>
        <p:txBody>
          <a:bodyPr/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8995A0D3-88ED-449B-8B7C-D3403C39D8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042199"/>
              </p:ext>
            </p:extLst>
          </p:nvPr>
        </p:nvGraphicFramePr>
        <p:xfrm>
          <a:off x="403019" y="2143525"/>
          <a:ext cx="2872504" cy="2884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2">
            <a:extLst>
              <a:ext uri="{FF2B5EF4-FFF2-40B4-BE49-F238E27FC236}">
                <a16:creationId xmlns:a16="http://schemas.microsoft.com/office/drawing/2014/main" id="{0CFC4EAB-EF1F-4E59-B54B-C0A4C46D80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431695"/>
              </p:ext>
            </p:extLst>
          </p:nvPr>
        </p:nvGraphicFramePr>
        <p:xfrm>
          <a:off x="3292456" y="2143525"/>
          <a:ext cx="2862979" cy="2884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2">
            <a:extLst>
              <a:ext uri="{FF2B5EF4-FFF2-40B4-BE49-F238E27FC236}">
                <a16:creationId xmlns:a16="http://schemas.microsoft.com/office/drawing/2014/main" id="{78E20ED6-0E75-44FE-968E-1ECD3A0882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074382"/>
              </p:ext>
            </p:extLst>
          </p:nvPr>
        </p:nvGraphicFramePr>
        <p:xfrm>
          <a:off x="6172368" y="2133971"/>
          <a:ext cx="2862979" cy="2884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0244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583D9-3D5E-5F95-1CD9-150BDE5D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Konsumtionsandelar av olika alkoholdrycker i liter ren (100 %) alkohol i befolkningen 17–84 år, fördelat på åldersgrupper. Procent. 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4641A6-2400-B50E-121E-B0AE5FE769B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" y="6312747"/>
            <a:ext cx="5486400" cy="27602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Källa: Monitormätningarna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9EED1A54-1204-4545-8269-5B2ED42E7CA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911035622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527081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02501B6D-8CEE-484C-B135-A0977DAB0488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2118461E-824F-434A-A13E-EE88AF5CA4A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presentationsmall_2020_bred</Template>
  <TotalTime>0</TotalTime>
  <Words>529</Words>
  <Application>Microsoft Office PowerPoint</Application>
  <PresentationFormat>Bredbild</PresentationFormat>
  <Paragraphs>53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3 CAN 2020 - KERAMIK</vt:lpstr>
      <vt:lpstr>4 CAN 2020 - KERAMIK</vt:lpstr>
      <vt:lpstr>Självrapporterade alkoholvanor i Sverige 2004-2022</vt:lpstr>
      <vt:lpstr>Andelen som druckit alkohol under de senaste 30 dagarna i befolkningen 17–84 år, fördelat på åldersgrupper. 2002–2022. </vt:lpstr>
      <vt:lpstr>Självrapporterad konsumtion i liter ren (100 %) alkohol per år i befolkningen 17–84 år, fördelat på åldersgrupper. 2004–2022. </vt:lpstr>
      <vt:lpstr>Självrapporterad volym i centiliter ren (100 %) alkohol per konsumtionstillfälle bland alkoholkonsumenter i befolkningen 17–84 år, fördelat på åldersgrupper. 2004–2022. </vt:lpstr>
      <vt:lpstr>Andelen som högkonsumerat alkohol varje vecka under de senaste 30 dagarna i befolkningen 17–84 år, efter ålder och kön. 2004–2022.</vt:lpstr>
      <vt:lpstr>Andelen alkoholkonsumtionstillfällen som innefattat intensivkonsumtion i befolkningen 17–84 år, fördelat på åldersgrupper. 2004–2022. </vt:lpstr>
      <vt:lpstr>Andelen (vänster y-axel) som konsumerat alkohol under de senaste 30 dagarna respektive veckovis, andelen som intensivkonsumerat under de senaste 30 dagarna respektive veckovis, andelen konsumtionstillfällen som lett till intensivkonsumtion samt (höger y-axel) självrapporterad årskonsumtion i liter ren (100 %) alkohol i befolkningen 17–84 år, fördelat på kön. 2022.</vt:lpstr>
      <vt:lpstr>Andelen som konsumerat respektive intensivkonsumerat alkohol under de senaste 30 dagarna, andelen som är högkonsumenter och årskonsumtion i liter ren (100%) alkohol, fördelat på tvåårsåldersgrupper. 2004/05 och 2020/21.  a) Uppräknade resultat i proportion mot med den ökning 2019 års metodförbättring medförde.</vt:lpstr>
      <vt:lpstr>Konsumtionsandelar av olika alkoholdrycker i liter ren (100 %) alkohol i befolkningen 17–84 år, fördelat på åldersgrupper. Procent. 2022.</vt:lpstr>
      <vt:lpstr>Konsumtionsandelar av olika alkoholdrycker i liter ren (100 %) alkohol i befolkningen 17–84 år, fördelat på kön. Procent. 2004–2022.</vt:lpstr>
      <vt:lpstr>Årskonsumtionen, i ren alkohol, fördelad per månad. Procent. 2021 och 2022. </vt:lpstr>
      <vt:lpstr>Andelen som konsumerat alkohol per veckodag i befolkningen 17–84 år efter åldersgrupper. 2018. </vt:lpstr>
      <vt:lpstr>Alkoholvanor fördelat på SKL-grupper. Antal dryckestillfällen per månad och årskonsumtionena) i liter ren (100%) alkohol. 2005/06 och 2021/22.  a) Värdena för 2005/06 är inte fullt jämförbara med de från 2020/21 eftersom metodbytet 2019 medförde en ökning med 19 procent av de uppmätta volymerna på riksnivå. </vt:lpstr>
      <vt:lpstr>Årskonsumtionena) i liter ren (100%) alkohol, fördelat på län. 2005/06 och 2020/21.  a) Värdena för 2005/06 är inte fullt jämförbara med de från 2020/21 eftersom metodbytet 2019 medförde en ökning med 19 procent av de uppmätta volymerna på nationell nivå.  b) För Gotland har 2005/07 använts pga. liten befolkning/få svarande.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2023-11-07T13:54:47Z</dcterms:created>
  <dcterms:modified xsi:type="dcterms:W3CDTF">2023-11-09T06:54:19Z</dcterms:modified>
</cp:coreProperties>
</file>