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5"/>
  </p:notesMasterIdLst>
  <p:handoutMasterIdLst>
    <p:handoutMasterId r:id="rId16"/>
  </p:handoutMasterIdLst>
  <p:sldIdLst>
    <p:sldId id="25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FEF7F7"/>
    <a:srgbClr val="043163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162" d="100"/>
          <a:sy n="162" d="100"/>
        </p:scale>
        <p:origin x="1734" y="144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_HT2023\NYA%20RAPP_2023\Diagram%20o%20Tabeller\Diagram_Rapport_23082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_HT2023\NYA%20RAPP_2023\Diagram%20o%20Tabeller\Diagram_Rapport_23082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_HT2023\NYA%20RAPP_2023\Diagram%20o%20Tabeller\Diagram_Rapport_23082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_HT2023\NYA%20RAPP_2023\Diagram%20o%20Tabeller\Diagram_Rapport_23082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_HT2023\NYA%20RAPP_2023\Diagram%20o%20Tabeller\Diagram_Rapport_23082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_HT2023\NYA%20RAPP_2023\Diagram%20o%20Tabeller\Diagram_Rapport_23082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_HT2023\NYA%20RAPP_2023\Diagram%20o%20Tabeller\Diagram_Rapport_23082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$\bjobjo\MONITOR\RAPP_HT2023\NYA%20RAPP_2023\Diagram%20o%20Tabeller\Diagram_Rapport_230827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Publikationer\CANs%20rapportserie\221%20-%20Alkoholkonsumtionen%20i%20Sverige%202001-2022\med%20r&#228;tt%20f&#228;rger_%20Rapp_221_Figur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8986388888888893E-2"/>
          <c:w val="0.89850459317585296"/>
          <c:h val="0.70336361111111112"/>
        </c:manualLayout>
      </c:layout>
      <c:lineChart>
        <c:grouping val="standard"/>
        <c:varyColors val="0"/>
        <c:ser>
          <c:idx val="0"/>
          <c:order val="0"/>
          <c:tx>
            <c:strRef>
              <c:f>'Fig 1'!$D$5</c:f>
              <c:strCache>
                <c:ptCount val="1"/>
                <c:pt idx="0">
                  <c:v>Restauranger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1'!$D$6:$D$15</c:f>
              <c:numCache>
                <c:formatCode>General</c:formatCode>
                <c:ptCount val="10"/>
                <c:pt idx="0">
                  <c:v>1.01</c:v>
                </c:pt>
                <c:pt idx="1">
                  <c:v>0.97</c:v>
                </c:pt>
                <c:pt idx="2">
                  <c:v>0.95</c:v>
                </c:pt>
                <c:pt idx="3">
                  <c:v>0.97</c:v>
                </c:pt>
                <c:pt idx="4">
                  <c:v>0.92</c:v>
                </c:pt>
                <c:pt idx="5">
                  <c:v>0.97</c:v>
                </c:pt>
                <c:pt idx="6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4F-47DA-AC1F-A7DDA7318DD6}"/>
            </c:ext>
          </c:extLst>
        </c:ser>
        <c:ser>
          <c:idx val="1"/>
          <c:order val="1"/>
          <c:tx>
            <c:strRef>
              <c:f>'Fig 1'!$E$5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1'!$E$6:$E$15</c:f>
              <c:numCache>
                <c:formatCode>General</c:formatCode>
                <c:ptCount val="10"/>
                <c:pt idx="6">
                  <c:v>0.9</c:v>
                </c:pt>
                <c:pt idx="7">
                  <c:v>0.59</c:v>
                </c:pt>
                <c:pt idx="8">
                  <c:v>0.71</c:v>
                </c:pt>
                <c:pt idx="9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4F-47DA-AC1F-A7DDA7318DD6}"/>
            </c:ext>
          </c:extLst>
        </c:ser>
        <c:ser>
          <c:idx val="2"/>
          <c:order val="2"/>
          <c:tx>
            <c:strRef>
              <c:f>'Fig 1'!$F$5</c:f>
              <c:strCache>
                <c:ptCount val="1"/>
                <c:pt idx="0">
                  <c:v>Folköl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1'!$F$6:$F$15</c:f>
              <c:numCache>
                <c:formatCode>General</c:formatCode>
                <c:ptCount val="10"/>
                <c:pt idx="0">
                  <c:v>0.51</c:v>
                </c:pt>
                <c:pt idx="1">
                  <c:v>0.49</c:v>
                </c:pt>
                <c:pt idx="2">
                  <c:v>0.47</c:v>
                </c:pt>
                <c:pt idx="3">
                  <c:v>0.47</c:v>
                </c:pt>
                <c:pt idx="4">
                  <c:v>0.44</c:v>
                </c:pt>
                <c:pt idx="5">
                  <c:v>0.43</c:v>
                </c:pt>
                <c:pt idx="6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54F-47DA-AC1F-A7DDA7318DD6}"/>
            </c:ext>
          </c:extLst>
        </c:ser>
        <c:ser>
          <c:idx val="3"/>
          <c:order val="3"/>
          <c:tx>
            <c:strRef>
              <c:f>'Fig 1'!$G$5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1'!$G$6:$G$15</c:f>
              <c:numCache>
                <c:formatCode>General</c:formatCode>
                <c:ptCount val="10"/>
                <c:pt idx="6">
                  <c:v>0.42</c:v>
                </c:pt>
                <c:pt idx="7">
                  <c:v>0.41</c:v>
                </c:pt>
                <c:pt idx="8">
                  <c:v>0.4</c:v>
                </c:pt>
                <c:pt idx="9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54F-47DA-AC1F-A7DDA7318DD6}"/>
            </c:ext>
          </c:extLst>
        </c:ser>
        <c:ser>
          <c:idx val="4"/>
          <c:order val="4"/>
          <c:tx>
            <c:strRef>
              <c:f>'Fig 1'!$H$5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1'!$H$6:$H$15</c:f>
              <c:numCache>
                <c:formatCode>General</c:formatCode>
                <c:ptCount val="10"/>
                <c:pt idx="0">
                  <c:v>1.5</c:v>
                </c:pt>
                <c:pt idx="1">
                  <c:v>1.3</c:v>
                </c:pt>
                <c:pt idx="2">
                  <c:v>1.22</c:v>
                </c:pt>
                <c:pt idx="3">
                  <c:v>1.1299999999999999</c:v>
                </c:pt>
                <c:pt idx="4">
                  <c:v>1.22</c:v>
                </c:pt>
                <c:pt idx="5">
                  <c:v>0.91</c:v>
                </c:pt>
                <c:pt idx="6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4F-47DA-AC1F-A7DDA7318DD6}"/>
            </c:ext>
          </c:extLst>
        </c:ser>
        <c:ser>
          <c:idx val="5"/>
          <c:order val="5"/>
          <c:tx>
            <c:strRef>
              <c:f>'Fig 1'!$I$5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1'!$I$6:$I$15</c:f>
              <c:numCache>
                <c:formatCode>General</c:formatCode>
                <c:ptCount val="10"/>
                <c:pt idx="6">
                  <c:v>1.04</c:v>
                </c:pt>
                <c:pt idx="7">
                  <c:v>0.4</c:v>
                </c:pt>
                <c:pt idx="8">
                  <c:v>0.37</c:v>
                </c:pt>
                <c:pt idx="9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54F-47DA-AC1F-A7DDA7318DD6}"/>
            </c:ext>
          </c:extLst>
        </c:ser>
        <c:ser>
          <c:idx val="6"/>
          <c:order val="6"/>
          <c:tx>
            <c:strRef>
              <c:f>'Fig 1'!$J$5</c:f>
              <c:strCache>
                <c:ptCount val="1"/>
                <c:pt idx="0">
                  <c:v>Hemtillverkning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1'!$J$6:$J$15</c:f>
              <c:numCache>
                <c:formatCode>General</c:formatCode>
                <c:ptCount val="10"/>
                <c:pt idx="0">
                  <c:v>0.17</c:v>
                </c:pt>
                <c:pt idx="1">
                  <c:v>0.17</c:v>
                </c:pt>
                <c:pt idx="2">
                  <c:v>0.18</c:v>
                </c:pt>
                <c:pt idx="3">
                  <c:v>0.16</c:v>
                </c:pt>
                <c:pt idx="4">
                  <c:v>0.19</c:v>
                </c:pt>
                <c:pt idx="5">
                  <c:v>0.21</c:v>
                </c:pt>
                <c:pt idx="6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54F-47DA-AC1F-A7DDA7318DD6}"/>
            </c:ext>
          </c:extLst>
        </c:ser>
        <c:ser>
          <c:idx val="7"/>
          <c:order val="7"/>
          <c:tx>
            <c:strRef>
              <c:f>'Fig 1'!$K$5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1'!$K$6:$K$15</c:f>
              <c:numCache>
                <c:formatCode>General</c:formatCode>
                <c:ptCount val="10"/>
                <c:pt idx="6">
                  <c:v>0.18</c:v>
                </c:pt>
                <c:pt idx="7">
                  <c:v>0.15</c:v>
                </c:pt>
                <c:pt idx="8">
                  <c:v>0.22</c:v>
                </c:pt>
                <c:pt idx="9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54F-47DA-AC1F-A7DDA7318DD6}"/>
            </c:ext>
          </c:extLst>
        </c:ser>
        <c:ser>
          <c:idx val="8"/>
          <c:order val="8"/>
          <c:tx>
            <c:strRef>
              <c:f>'Fig 1'!$L$5</c:f>
              <c:strCache>
                <c:ptCount val="1"/>
                <c:pt idx="0">
                  <c:v>Internet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1'!$L$6:$L$15</c:f>
              <c:numCache>
                <c:formatCode>General</c:formatCode>
                <c:ptCount val="10"/>
                <c:pt idx="0">
                  <c:v>0.19</c:v>
                </c:pt>
                <c:pt idx="1">
                  <c:v>0.13</c:v>
                </c:pt>
                <c:pt idx="2">
                  <c:v>0.1</c:v>
                </c:pt>
                <c:pt idx="3">
                  <c:v>0.12</c:v>
                </c:pt>
                <c:pt idx="4">
                  <c:v>0.12</c:v>
                </c:pt>
                <c:pt idx="5">
                  <c:v>0.11</c:v>
                </c:pt>
                <c:pt idx="6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54F-47DA-AC1F-A7DDA7318DD6}"/>
            </c:ext>
          </c:extLst>
        </c:ser>
        <c:ser>
          <c:idx val="9"/>
          <c:order val="9"/>
          <c:tx>
            <c:strRef>
              <c:f>'Fig 1'!$M$5</c:f>
              <c:strCache>
                <c:ptCount val="1"/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1'!$M$6:$M$15</c:f>
              <c:numCache>
                <c:formatCode>General</c:formatCode>
                <c:ptCount val="10"/>
                <c:pt idx="6">
                  <c:v>0.11</c:v>
                </c:pt>
                <c:pt idx="7">
                  <c:v>0.17</c:v>
                </c:pt>
                <c:pt idx="8">
                  <c:v>0.17</c:v>
                </c:pt>
                <c:pt idx="9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54F-47DA-AC1F-A7DDA7318DD6}"/>
            </c:ext>
          </c:extLst>
        </c:ser>
        <c:ser>
          <c:idx val="10"/>
          <c:order val="10"/>
          <c:tx>
            <c:strRef>
              <c:f>'Fig 1'!$N$5</c:f>
              <c:strCache>
                <c:ptCount val="1"/>
                <c:pt idx="0">
                  <c:v>Köp av smugglat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1'!$N$6:$N$15</c:f>
              <c:numCache>
                <c:formatCode>General</c:formatCode>
                <c:ptCount val="10"/>
                <c:pt idx="0">
                  <c:v>0.57999999999999996</c:v>
                </c:pt>
                <c:pt idx="1">
                  <c:v>0.47</c:v>
                </c:pt>
                <c:pt idx="2">
                  <c:v>0.5</c:v>
                </c:pt>
                <c:pt idx="3">
                  <c:v>0.45</c:v>
                </c:pt>
                <c:pt idx="4">
                  <c:v>0.42</c:v>
                </c:pt>
                <c:pt idx="5">
                  <c:v>0.4</c:v>
                </c:pt>
                <c:pt idx="6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54F-47DA-AC1F-A7DDA7318DD6}"/>
            </c:ext>
          </c:extLst>
        </c:ser>
        <c:ser>
          <c:idx val="11"/>
          <c:order val="11"/>
          <c:tx>
            <c:strRef>
              <c:f>'Fig 1'!$O$5</c:f>
              <c:strCache>
                <c:ptCount val="1"/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'Fig 1'!$C$6:$C$15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'Fig 1'!$O$6:$O$15</c:f>
              <c:numCache>
                <c:formatCode>General</c:formatCode>
                <c:ptCount val="10"/>
                <c:pt idx="6">
                  <c:v>0.51</c:v>
                </c:pt>
                <c:pt idx="7">
                  <c:v>0.28999999999999998</c:v>
                </c:pt>
                <c:pt idx="8">
                  <c:v>0.31</c:v>
                </c:pt>
                <c:pt idx="9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54F-47DA-AC1F-A7DDA7318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inorUnit val="10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6.7638888888888887E-2"/>
          <c:y val="0.8655572222222222"/>
          <c:w val="0.90369791666666666"/>
          <c:h val="0.1344427777777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17191601049869"/>
          <c:y val="5.0925925925925923E-2"/>
          <c:w val="0.53888888888888886"/>
          <c:h val="0.89814814814814814"/>
        </c:manualLayout>
      </c:layout>
      <c:pieChart>
        <c:varyColors val="1"/>
        <c:ser>
          <c:idx val="0"/>
          <c:order val="0"/>
          <c:spPr>
            <a:ln w="6350"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F93-41B2-94D9-491A7CA633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F93-41B2-94D9-491A7CA633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F93-41B2-94D9-491A7CA633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F93-41B2-94D9-491A7CA633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F93-41B2-94D9-491A7CA633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F93-41B2-94D9-491A7CA633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F93-41B2-94D9-491A7CA633A3}"/>
              </c:ext>
            </c:extLst>
          </c:dPt>
          <c:dLbls>
            <c:dLbl>
              <c:idx val="0"/>
              <c:layout>
                <c:manualLayout>
                  <c:x val="-5.005715186630405E-2"/>
                  <c:y val="5.41520093806630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93-41B2-94D9-491A7CA633A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942059832091759"/>
                      <c:h val="0.113177699605585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F93-41B2-94D9-491A7CA633A3}"/>
                </c:ext>
              </c:extLst>
            </c:dLbl>
            <c:dLbl>
              <c:idx val="2"/>
              <c:layout>
                <c:manualLayout>
                  <c:x val="-2.5028575933152023E-3"/>
                  <c:y val="3.384500586291440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93-41B2-94D9-491A7CA633A3}"/>
                </c:ext>
              </c:extLst>
            </c:dLbl>
            <c:dLbl>
              <c:idx val="3"/>
              <c:layout>
                <c:manualLayout>
                  <c:x val="-1.5017145559891214E-2"/>
                  <c:y val="1.35380023451657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93-41B2-94D9-491A7CA633A3}"/>
                </c:ext>
              </c:extLst>
            </c:dLbl>
            <c:dLbl>
              <c:idx val="4"/>
              <c:layout>
                <c:manualLayout>
                  <c:x val="-3.7482638888888892E-2"/>
                  <c:y val="-7.05555555555555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93-41B2-94D9-491A7CA633A3}"/>
                </c:ext>
              </c:extLst>
            </c:dLbl>
            <c:dLbl>
              <c:idx val="5"/>
              <c:layout>
                <c:manualLayout>
                  <c:x val="3.8138819912498477E-2"/>
                  <c:y val="-4.766949152542373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F93-41B2-94D9-491A7CA633A3}"/>
                </c:ext>
              </c:extLst>
            </c:dLbl>
            <c:dLbl>
              <c:idx val="6"/>
              <c:layout>
                <c:manualLayout>
                  <c:x val="0.15118284655709274"/>
                  <c:y val="-6.91237607930924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F93-41B2-94D9-491A7CA633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'Fig 2 Cirkel'!$B$3:$B$9</c:f>
              <c:strCache>
                <c:ptCount val="7"/>
                <c:pt idx="0">
                  <c:v>Systembolaget</c:v>
                </c:pt>
                <c:pt idx="1">
                  <c:v>Restaurang</c:v>
                </c:pt>
                <c:pt idx="2">
                  <c:v>Resandeinförsel</c:v>
                </c:pt>
                <c:pt idx="3">
                  <c:v>Folköl</c:v>
                </c:pt>
                <c:pt idx="4">
                  <c:v>Hemtillverkning</c:v>
                </c:pt>
                <c:pt idx="5">
                  <c:v>Internet</c:v>
                </c:pt>
                <c:pt idx="6">
                  <c:v>Köp av Smugglat</c:v>
                </c:pt>
              </c:strCache>
            </c:strRef>
          </c:cat>
          <c:val>
            <c:numRef>
              <c:f>'Fig 2 Cirkel'!$C$3:$C$9</c:f>
              <c:numCache>
                <c:formatCode>0.0</c:formatCode>
                <c:ptCount val="7"/>
                <c:pt idx="0">
                  <c:v>70.3</c:v>
                </c:pt>
                <c:pt idx="1">
                  <c:v>10.5</c:v>
                </c:pt>
                <c:pt idx="2">
                  <c:v>7.9</c:v>
                </c:pt>
                <c:pt idx="3">
                  <c:v>4.2895756539663399</c:v>
                </c:pt>
                <c:pt idx="4">
                  <c:v>2.7</c:v>
                </c:pt>
                <c:pt idx="5">
                  <c:v>2.2000000000000002</c:v>
                </c:pt>
                <c:pt idx="6">
                  <c:v>1.9937997961723921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F93-41B2-94D9-491A7CA633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211232638888894"/>
          <c:y val="0.13097079134713399"/>
          <c:w val="0.21744513888888889"/>
          <c:h val="0.541939825178552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3 Totalt'!$D$5</c:f>
              <c:strCache>
                <c:ptCount val="1"/>
                <c:pt idx="0">
                  <c:v>Totalt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Totalt'!$E$4:$Z$4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3 Totalt'!$E$5:$Z$5</c:f>
              <c:numCache>
                <c:formatCode>0.00</c:formatCode>
                <c:ptCount val="22"/>
                <c:pt idx="0">
                  <c:v>8.8447064967557836</c:v>
                </c:pt>
                <c:pt idx="1">
                  <c:v>9.5495045377565884</c:v>
                </c:pt>
                <c:pt idx="2">
                  <c:v>10.033652450099808</c:v>
                </c:pt>
                <c:pt idx="3">
                  <c:v>10.561482990521025</c:v>
                </c:pt>
                <c:pt idx="4">
                  <c:v>10.257470916263665</c:v>
                </c:pt>
                <c:pt idx="5">
                  <c:v>10.08509601544451</c:v>
                </c:pt>
                <c:pt idx="6">
                  <c:v>9.8532322607317973</c:v>
                </c:pt>
                <c:pt idx="7">
                  <c:v>9.8291424247451502</c:v>
                </c:pt>
                <c:pt idx="8">
                  <c:v>9.5433108223709766</c:v>
                </c:pt>
                <c:pt idx="9">
                  <c:v>9.4952509142494463</c:v>
                </c:pt>
                <c:pt idx="10">
                  <c:v>9.4748867944300557</c:v>
                </c:pt>
                <c:pt idx="11">
                  <c:v>9.1209505414565282</c:v>
                </c:pt>
                <c:pt idx="12">
                  <c:v>9.7522051836923787</c:v>
                </c:pt>
                <c:pt idx="13">
                  <c:v>9.2744340479491409</c:v>
                </c:pt>
                <c:pt idx="14">
                  <c:v>9.1306044013362886</c:v>
                </c:pt>
                <c:pt idx="15">
                  <c:v>9</c:v>
                </c:pt>
                <c:pt idx="16">
                  <c:v>8.9700000000000006</c:v>
                </c:pt>
                <c:pt idx="17" formatCode="General">
                  <c:v>8.81</c:v>
                </c:pt>
                <c:pt idx="18" formatCode="General">
                  <c:v>8.66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EB-4E1C-833B-74D62B61FB56}"/>
            </c:ext>
          </c:extLst>
        </c:ser>
        <c:ser>
          <c:idx val="1"/>
          <c:order val="1"/>
          <c:tx>
            <c:strRef>
              <c:f>'Fig 3 Totalt'!$D$6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Totalt'!$E$4:$Z$4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3 Totalt'!$E$6:$Z$6</c:f>
              <c:numCache>
                <c:formatCode>General</c:formatCode>
                <c:ptCount val="22"/>
                <c:pt idx="18">
                  <c:v>8.98</c:v>
                </c:pt>
                <c:pt idx="19">
                  <c:v>8.4700000000000006</c:v>
                </c:pt>
                <c:pt idx="20">
                  <c:v>8.68</c:v>
                </c:pt>
                <c:pt idx="21">
                  <c:v>8.82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EB-4E1C-833B-74D62B61FB56}"/>
            </c:ext>
          </c:extLst>
        </c:ser>
        <c:ser>
          <c:idx val="2"/>
          <c:order val="2"/>
          <c:tx>
            <c:strRef>
              <c:f>'Fig 3 Totalt'!$D$7</c:f>
              <c:strCache>
                <c:ptCount val="1"/>
                <c:pt idx="0">
                  <c:v>Registrerad alkohol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Totalt'!$E$4:$Z$4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3 Totalt'!$E$7:$Z$7</c:f>
              <c:numCache>
                <c:formatCode>0.00</c:formatCode>
                <c:ptCount val="22"/>
                <c:pt idx="0">
                  <c:v>6.4988371448841127</c:v>
                </c:pt>
                <c:pt idx="1">
                  <c:v>6.8798891626163581</c:v>
                </c:pt>
                <c:pt idx="2">
                  <c:v>6.8756151071027372</c:v>
                </c:pt>
                <c:pt idx="3">
                  <c:v>6.5082745273717926</c:v>
                </c:pt>
                <c:pt idx="4">
                  <c:v>6.5294608383275667</c:v>
                </c:pt>
                <c:pt idx="5">
                  <c:v>6.8077113738176109</c:v>
                </c:pt>
                <c:pt idx="6">
                  <c:v>6.9848399762099573</c:v>
                </c:pt>
                <c:pt idx="7">
                  <c:v>7.0162077665432561</c:v>
                </c:pt>
                <c:pt idx="8">
                  <c:v>7.3020184345495709</c:v>
                </c:pt>
                <c:pt idx="9">
                  <c:v>7.3797628429496029</c:v>
                </c:pt>
                <c:pt idx="10">
                  <c:v>7.31655806325805</c:v>
                </c:pt>
                <c:pt idx="11">
                  <c:v>7.2143003039021263</c:v>
                </c:pt>
                <c:pt idx="12">
                  <c:v>7.3154110718097041</c:v>
                </c:pt>
                <c:pt idx="13">
                  <c:v>7.1993955851197846</c:v>
                </c:pt>
                <c:pt idx="14">
                  <c:v>7.1225733272140292</c:v>
                </c:pt>
                <c:pt idx="15">
                  <c:v>7.15</c:v>
                </c:pt>
                <c:pt idx="16">
                  <c:v>7.03</c:v>
                </c:pt>
                <c:pt idx="17" formatCode="General">
                  <c:v>7.2</c:v>
                </c:pt>
                <c:pt idx="18" formatCode="General">
                  <c:v>7.14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EB-4E1C-833B-74D62B61FB56}"/>
            </c:ext>
          </c:extLst>
        </c:ser>
        <c:ser>
          <c:idx val="3"/>
          <c:order val="3"/>
          <c:tx>
            <c:strRef>
              <c:f>'Fig 3 Totalt'!$D$8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Totalt'!$E$4:$Z$4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3 Totalt'!$E$8:$Z$8</c:f>
              <c:numCache>
                <c:formatCode>General</c:formatCode>
                <c:ptCount val="22"/>
                <c:pt idx="18">
                  <c:v>7.14</c:v>
                </c:pt>
                <c:pt idx="19">
                  <c:v>7.47</c:v>
                </c:pt>
                <c:pt idx="20">
                  <c:v>7.6</c:v>
                </c:pt>
                <c:pt idx="21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EB-4E1C-833B-74D62B61FB56}"/>
            </c:ext>
          </c:extLst>
        </c:ser>
        <c:ser>
          <c:idx val="4"/>
          <c:order val="4"/>
          <c:tx>
            <c:strRef>
              <c:f>'Fig 3 Totalt'!$D$9</c:f>
              <c:strCache>
                <c:ptCount val="1"/>
                <c:pt idx="0">
                  <c:v>Oregistrerad alkohol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Totalt'!$E$4:$Z$4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3 Totalt'!$E$9:$Z$9</c:f>
              <c:numCache>
                <c:formatCode>0.00</c:formatCode>
                <c:ptCount val="22"/>
                <c:pt idx="0">
                  <c:v>2.3458693518716713</c:v>
                </c:pt>
                <c:pt idx="1">
                  <c:v>2.6696153751402303</c:v>
                </c:pt>
                <c:pt idx="2">
                  <c:v>3.158037342997071</c:v>
                </c:pt>
                <c:pt idx="3">
                  <c:v>4.0532084631492324</c:v>
                </c:pt>
                <c:pt idx="4">
                  <c:v>3.7280100779360983</c:v>
                </c:pt>
                <c:pt idx="5">
                  <c:v>3.2773846416268979</c:v>
                </c:pt>
                <c:pt idx="6">
                  <c:v>2.868392284521839</c:v>
                </c:pt>
                <c:pt idx="7">
                  <c:v>2.8129346582018941</c:v>
                </c:pt>
                <c:pt idx="8">
                  <c:v>2.2412923878214048</c:v>
                </c:pt>
                <c:pt idx="9">
                  <c:v>2.1154880712998434</c:v>
                </c:pt>
                <c:pt idx="10">
                  <c:v>2.1583287311720061</c:v>
                </c:pt>
                <c:pt idx="11">
                  <c:v>1.9066502375544014</c:v>
                </c:pt>
                <c:pt idx="12">
                  <c:v>2.4367941118826741</c:v>
                </c:pt>
                <c:pt idx="13">
                  <c:v>2.0750384628293568</c:v>
                </c:pt>
                <c:pt idx="14">
                  <c:v>2.0080310741222593</c:v>
                </c:pt>
                <c:pt idx="15">
                  <c:v>1.850009049709588</c:v>
                </c:pt>
                <c:pt idx="16">
                  <c:v>1.94</c:v>
                </c:pt>
                <c:pt idx="17" formatCode="General">
                  <c:v>1.62</c:v>
                </c:pt>
                <c:pt idx="18" formatCode="General">
                  <c:v>1.52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6EB-4E1C-833B-74D62B61FB56}"/>
            </c:ext>
          </c:extLst>
        </c:ser>
        <c:ser>
          <c:idx val="5"/>
          <c:order val="5"/>
          <c:tx>
            <c:strRef>
              <c:f>'Fig 3 Totalt'!$D$10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3 Totalt'!$E$4:$Z$4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3 Totalt'!$E$10:$Z$10</c:f>
              <c:numCache>
                <c:formatCode>General</c:formatCode>
                <c:ptCount val="22"/>
                <c:pt idx="18">
                  <c:v>1.84</c:v>
                </c:pt>
                <c:pt idx="19">
                  <c:v>1.01</c:v>
                </c:pt>
                <c:pt idx="20">
                  <c:v>1.08</c:v>
                </c:pt>
                <c:pt idx="21">
                  <c:v>1.31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6EB-4E1C-833B-74D62B61FB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2592138888888875"/>
          <c:w val="0.94708333333333339"/>
          <c:h val="7.1739722222222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4 Vin'!$B$6</c:f>
              <c:strCache>
                <c:ptCount val="1"/>
                <c:pt idx="0">
                  <c:v>Vin,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Vin'!$C$5:$X$5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4 Vin'!$C$6:$X$6</c:f>
              <c:numCache>
                <c:formatCode>0.00</c:formatCode>
                <c:ptCount val="22"/>
                <c:pt idx="0">
                  <c:v>3.0197972411644454</c:v>
                </c:pt>
                <c:pt idx="1">
                  <c:v>3.3966114195072601</c:v>
                </c:pt>
                <c:pt idx="2">
                  <c:v>3.5355825094986502</c:v>
                </c:pt>
                <c:pt idx="3">
                  <c:v>3.5906604559473108</c:v>
                </c:pt>
                <c:pt idx="4">
                  <c:v>3.4842487951002035</c:v>
                </c:pt>
                <c:pt idx="5">
                  <c:v>3.4629816275921295</c:v>
                </c:pt>
                <c:pt idx="6">
                  <c:v>3.6064564290753287</c:v>
                </c:pt>
                <c:pt idx="7">
                  <c:v>3.6624955057672626</c:v>
                </c:pt>
                <c:pt idx="8">
                  <c:v>3.7618828727848395</c:v>
                </c:pt>
                <c:pt idx="9">
                  <c:v>3.8346612265618583</c:v>
                </c:pt>
                <c:pt idx="10">
                  <c:v>3.9435394574347451</c:v>
                </c:pt>
                <c:pt idx="11">
                  <c:v>3.7995174338559319</c:v>
                </c:pt>
                <c:pt idx="12">
                  <c:v>3.9989370992318261</c:v>
                </c:pt>
                <c:pt idx="13">
                  <c:v>3.89</c:v>
                </c:pt>
                <c:pt idx="14">
                  <c:v>3.7429303348741869</c:v>
                </c:pt>
                <c:pt idx="15">
                  <c:v>3.762035137201968</c:v>
                </c:pt>
                <c:pt idx="16">
                  <c:v>3.7613806443028124</c:v>
                </c:pt>
                <c:pt idx="17">
                  <c:v>3.76</c:v>
                </c:pt>
                <c:pt idx="18">
                  <c:v>3.71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15-4685-849C-DB4D53962CED}"/>
            </c:ext>
          </c:extLst>
        </c:ser>
        <c:ser>
          <c:idx val="1"/>
          <c:order val="1"/>
          <c:tx>
            <c:strRef>
              <c:f>'Fig 4 Vin'!$B$7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Vin'!$C$5:$X$5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4 Vin'!$C$7:$X$7</c:f>
              <c:numCache>
                <c:formatCode>General</c:formatCode>
                <c:ptCount val="22"/>
                <c:pt idx="18">
                  <c:v>3.8</c:v>
                </c:pt>
                <c:pt idx="19">
                  <c:v>3.82</c:v>
                </c:pt>
                <c:pt idx="20">
                  <c:v>3.86</c:v>
                </c:pt>
                <c:pt idx="21">
                  <c:v>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15-4685-849C-DB4D53962CED}"/>
            </c:ext>
          </c:extLst>
        </c:ser>
        <c:ser>
          <c:idx val="2"/>
          <c:order val="2"/>
          <c:tx>
            <c:strRef>
              <c:f>'Fig 4 Vin'!$B$8</c:f>
              <c:strCache>
                <c:ptCount val="1"/>
                <c:pt idx="0">
                  <c:v>Vin, registrerad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Vin'!$C$5:$X$5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4 Vin'!$C$8:$X$8</c:f>
              <c:numCache>
                <c:formatCode>0.00</c:formatCode>
                <c:ptCount val="22"/>
                <c:pt idx="0">
                  <c:v>2.4038017504263016</c:v>
                </c:pt>
                <c:pt idx="1">
                  <c:v>2.6203030030715544</c:v>
                </c:pt>
                <c:pt idx="2">
                  <c:v>2.7080268630332345</c:v>
                </c:pt>
                <c:pt idx="3">
                  <c:v>2.6798271038398802</c:v>
                </c:pt>
                <c:pt idx="4">
                  <c:v>2.7116428982809619</c:v>
                </c:pt>
                <c:pt idx="5">
                  <c:v>2.8633109699391959</c:v>
                </c:pt>
                <c:pt idx="6">
                  <c:v>3.0362742812183541</c:v>
                </c:pt>
                <c:pt idx="7">
                  <c:v>3.0915946736311972</c:v>
                </c:pt>
                <c:pt idx="8">
                  <c:v>3.3050804842361421</c:v>
                </c:pt>
                <c:pt idx="9">
                  <c:v>3.403486747341717</c:v>
                </c:pt>
                <c:pt idx="10">
                  <c:v>3.4726763863043817</c:v>
                </c:pt>
                <c:pt idx="11">
                  <c:v>3.427284173388772</c:v>
                </c:pt>
                <c:pt idx="12">
                  <c:v>3.4970743412680325</c:v>
                </c:pt>
                <c:pt idx="13">
                  <c:v>3.4603967932250725</c:v>
                </c:pt>
                <c:pt idx="14">
                  <c:v>3.3952139090520665</c:v>
                </c:pt>
                <c:pt idx="15">
                  <c:v>3.3948879244749159</c:v>
                </c:pt>
                <c:pt idx="16">
                  <c:v>3.3573040834087235</c:v>
                </c:pt>
                <c:pt idx="17">
                  <c:v>3.38</c:v>
                </c:pt>
                <c:pt idx="18">
                  <c:v>3.34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15-4685-849C-DB4D53962CED}"/>
            </c:ext>
          </c:extLst>
        </c:ser>
        <c:ser>
          <c:idx val="3"/>
          <c:order val="3"/>
          <c:tx>
            <c:strRef>
              <c:f>'Fig 4 Vin'!$B$9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Vin'!$C$5:$X$5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4 Vin'!$C$9:$X$9</c:f>
              <c:numCache>
                <c:formatCode>General</c:formatCode>
                <c:ptCount val="22"/>
                <c:pt idx="18">
                  <c:v>3.34</c:v>
                </c:pt>
                <c:pt idx="19">
                  <c:v>3.51</c:v>
                </c:pt>
                <c:pt idx="20">
                  <c:v>3.51</c:v>
                </c:pt>
                <c:pt idx="21">
                  <c:v>3.42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15-4685-849C-DB4D53962CED}"/>
            </c:ext>
          </c:extLst>
        </c:ser>
        <c:ser>
          <c:idx val="4"/>
          <c:order val="4"/>
          <c:tx>
            <c:strRef>
              <c:f>'Fig 4 Vin'!$B$10</c:f>
              <c:strCache>
                <c:ptCount val="1"/>
                <c:pt idx="0">
                  <c:v>Vin,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Vin'!$C$5:$X$5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4 Vin'!$C$10:$X$10</c:f>
              <c:numCache>
                <c:formatCode>0.00</c:formatCode>
                <c:ptCount val="22"/>
                <c:pt idx="0">
                  <c:v>0.61599549073814353</c:v>
                </c:pt>
                <c:pt idx="1">
                  <c:v>0.77630841643570592</c:v>
                </c:pt>
                <c:pt idx="2">
                  <c:v>0.82755564646541557</c:v>
                </c:pt>
                <c:pt idx="3">
                  <c:v>0.91083335210743066</c:v>
                </c:pt>
                <c:pt idx="4">
                  <c:v>0.77260589681924163</c:v>
                </c:pt>
                <c:pt idx="5">
                  <c:v>0.59967065765293348</c:v>
                </c:pt>
                <c:pt idx="6">
                  <c:v>0.57018214785697441</c:v>
                </c:pt>
                <c:pt idx="7">
                  <c:v>0.57090083213606546</c:v>
                </c:pt>
                <c:pt idx="8">
                  <c:v>0.4568023885486972</c:v>
                </c:pt>
                <c:pt idx="9">
                  <c:v>0.4311744792201414</c:v>
                </c:pt>
                <c:pt idx="10">
                  <c:v>0.47086307113036352</c:v>
                </c:pt>
                <c:pt idx="11">
                  <c:v>0.37223326046715982</c:v>
                </c:pt>
                <c:pt idx="12">
                  <c:v>0.51</c:v>
                </c:pt>
                <c:pt idx="13">
                  <c:v>0.43</c:v>
                </c:pt>
                <c:pt idx="14">
                  <c:v>0.34771642582212026</c:v>
                </c:pt>
                <c:pt idx="15">
                  <c:v>0.3671472127270522</c:v>
                </c:pt>
                <c:pt idx="16">
                  <c:v>0.41</c:v>
                </c:pt>
                <c:pt idx="17">
                  <c:v>0.38</c:v>
                </c:pt>
                <c:pt idx="18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15-4685-849C-DB4D53962CED}"/>
            </c:ext>
          </c:extLst>
        </c:ser>
        <c:ser>
          <c:idx val="5"/>
          <c:order val="5"/>
          <c:tx>
            <c:strRef>
              <c:f>'Fig 4 Vin'!$B$11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Vin'!$C$5:$X$5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4 Vin'!$C$11:$X$11</c:f>
              <c:numCache>
                <c:formatCode>General</c:formatCode>
                <c:ptCount val="22"/>
                <c:pt idx="18">
                  <c:v>0.46</c:v>
                </c:pt>
                <c:pt idx="19">
                  <c:v>0.31</c:v>
                </c:pt>
                <c:pt idx="20">
                  <c:v>0.35</c:v>
                </c:pt>
                <c:pt idx="21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815-4685-849C-DB4D53962C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5 Starköl'!$B$5</c:f>
              <c:strCache>
                <c:ptCount val="1"/>
                <c:pt idx="0">
                  <c:v>Starköl,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5 Starköl'!$C$5:$X$5</c:f>
              <c:numCache>
                <c:formatCode>0.00</c:formatCode>
                <c:ptCount val="22"/>
                <c:pt idx="0">
                  <c:v>2.4575671691930978</c:v>
                </c:pt>
                <c:pt idx="1">
                  <c:v>2.7082136707422233</c:v>
                </c:pt>
                <c:pt idx="2">
                  <c:v>2.9486630790947439</c:v>
                </c:pt>
                <c:pt idx="3">
                  <c:v>3.1934508122677228</c:v>
                </c:pt>
                <c:pt idx="4">
                  <c:v>3.090169470677536</c:v>
                </c:pt>
                <c:pt idx="5">
                  <c:v>3.0383152538077911</c:v>
                </c:pt>
                <c:pt idx="6">
                  <c:v>2.9574443234171959</c:v>
                </c:pt>
                <c:pt idx="7">
                  <c:v>2.9193082217978654</c:v>
                </c:pt>
                <c:pt idx="8">
                  <c:v>2.7748570850331697</c:v>
                </c:pt>
                <c:pt idx="9">
                  <c:v>2.636498156112884</c:v>
                </c:pt>
                <c:pt idx="10">
                  <c:v>2.7044704924962044</c:v>
                </c:pt>
                <c:pt idx="11">
                  <c:v>2.6207067923366059</c:v>
                </c:pt>
                <c:pt idx="12">
                  <c:v>2.791102783627041</c:v>
                </c:pt>
                <c:pt idx="13">
                  <c:v>2.7569636674976286</c:v>
                </c:pt>
                <c:pt idx="14">
                  <c:v>2.7503022732799467</c:v>
                </c:pt>
                <c:pt idx="15">
                  <c:v>2.7739423389672382</c:v>
                </c:pt>
                <c:pt idx="16">
                  <c:v>2.79</c:v>
                </c:pt>
                <c:pt idx="17">
                  <c:v>2.81</c:v>
                </c:pt>
                <c:pt idx="18">
                  <c:v>2.76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A0-4FEC-BB68-8E8D4F22F805}"/>
            </c:ext>
          </c:extLst>
        </c:ser>
        <c:ser>
          <c:idx val="1"/>
          <c:order val="1"/>
          <c:tx>
            <c:strRef>
              <c:f>'Fig 5 Starköl'!$B$6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5 Starköl'!$C$6:$X$6</c:f>
              <c:numCache>
                <c:formatCode>General</c:formatCode>
                <c:ptCount val="22"/>
                <c:pt idx="18" formatCode="0.00">
                  <c:v>2.92</c:v>
                </c:pt>
                <c:pt idx="19">
                  <c:v>2.63</c:v>
                </c:pt>
                <c:pt idx="20">
                  <c:v>2.7</c:v>
                </c:pt>
                <c:pt idx="21" formatCode="0.00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A0-4FEC-BB68-8E8D4F22F805}"/>
            </c:ext>
          </c:extLst>
        </c:ser>
        <c:ser>
          <c:idx val="2"/>
          <c:order val="2"/>
          <c:tx>
            <c:strRef>
              <c:f>'Fig 5 Starköl'!$B$7</c:f>
              <c:strCache>
                <c:ptCount val="1"/>
                <c:pt idx="0">
                  <c:v>Starköl, registrerad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5 Starköl'!$C$7:$X$7</c:f>
              <c:numCache>
                <c:formatCode>0.00</c:formatCode>
                <c:ptCount val="22"/>
                <c:pt idx="0">
                  <c:v>1.7660644438843809</c:v>
                </c:pt>
                <c:pt idx="1">
                  <c:v>1.9208803739406779</c:v>
                </c:pt>
                <c:pt idx="2">
                  <c:v>1.9625261450764588</c:v>
                </c:pt>
                <c:pt idx="3">
                  <c:v>1.8755484873581194</c:v>
                </c:pt>
                <c:pt idx="4">
                  <c:v>1.9000640965722835</c:v>
                </c:pt>
                <c:pt idx="5">
                  <c:v>1.985690626614204</c:v>
                </c:pt>
                <c:pt idx="6">
                  <c:v>2.0522684139645802</c:v>
                </c:pt>
                <c:pt idx="7">
                  <c:v>2.0664511537639321</c:v>
                </c:pt>
                <c:pt idx="8">
                  <c:v>2.1242975839532603</c:v>
                </c:pt>
                <c:pt idx="9">
                  <c:v>2.1000904339802342</c:v>
                </c:pt>
                <c:pt idx="10">
                  <c:v>2.1021554067130808</c:v>
                </c:pt>
                <c:pt idx="11">
                  <c:v>2.0993714041023637</c:v>
                </c:pt>
                <c:pt idx="12">
                  <c:v>2.1421034158320476</c:v>
                </c:pt>
                <c:pt idx="13">
                  <c:v>2.1507929303216446</c:v>
                </c:pt>
                <c:pt idx="14">
                  <c:v>2.1503630214037606</c:v>
                </c:pt>
                <c:pt idx="15">
                  <c:v>2.1783939969927753</c:v>
                </c:pt>
                <c:pt idx="16">
                  <c:v>2.1255023925265197</c:v>
                </c:pt>
                <c:pt idx="17">
                  <c:v>2.25</c:v>
                </c:pt>
                <c:pt idx="18">
                  <c:v>2.2400000000000002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A0-4FEC-BB68-8E8D4F22F805}"/>
            </c:ext>
          </c:extLst>
        </c:ser>
        <c:ser>
          <c:idx val="3"/>
          <c:order val="3"/>
          <c:tx>
            <c:strRef>
              <c:f>'Fig 5 Starköl'!$B$8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5 Starköl'!$C$8:$X$8</c:f>
              <c:numCache>
                <c:formatCode>General</c:formatCode>
                <c:ptCount val="22"/>
                <c:pt idx="18" formatCode="0.00">
                  <c:v>2.2400000000000002</c:v>
                </c:pt>
                <c:pt idx="19">
                  <c:v>2.27</c:v>
                </c:pt>
                <c:pt idx="20">
                  <c:v>2.33</c:v>
                </c:pt>
                <c:pt idx="21" formatCode="0.00">
                  <c:v>2.35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FA0-4FEC-BB68-8E8D4F22F805}"/>
            </c:ext>
          </c:extLst>
        </c:ser>
        <c:ser>
          <c:idx val="4"/>
          <c:order val="4"/>
          <c:tx>
            <c:strRef>
              <c:f>'Fig 5 Starköl'!$B$9</c:f>
              <c:strCache>
                <c:ptCount val="1"/>
                <c:pt idx="0">
                  <c:v>Starköl,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5 Starköl'!$C$9:$X$9</c:f>
              <c:numCache>
                <c:formatCode>0.00</c:formatCode>
                <c:ptCount val="22"/>
                <c:pt idx="0">
                  <c:v>0.69150272530871704</c:v>
                </c:pt>
                <c:pt idx="1">
                  <c:v>0.78733329680154551</c:v>
                </c:pt>
                <c:pt idx="2">
                  <c:v>0.98613693401828506</c:v>
                </c:pt>
                <c:pt idx="3">
                  <c:v>1.3179023249096034</c:v>
                </c:pt>
                <c:pt idx="4">
                  <c:v>1.1901053741052525</c:v>
                </c:pt>
                <c:pt idx="5">
                  <c:v>1.0526246271935871</c:v>
                </c:pt>
                <c:pt idx="6">
                  <c:v>0.90517590945261572</c:v>
                </c:pt>
                <c:pt idx="7">
                  <c:v>0.85285706803393346</c:v>
                </c:pt>
                <c:pt idx="8">
                  <c:v>0.65055950107990956</c:v>
                </c:pt>
                <c:pt idx="9">
                  <c:v>0.53640772213264953</c:v>
                </c:pt>
                <c:pt idx="10">
                  <c:v>0.60231508578312376</c:v>
                </c:pt>
                <c:pt idx="11">
                  <c:v>0.52133538823424219</c:v>
                </c:pt>
                <c:pt idx="12">
                  <c:v>0.64899936779499368</c:v>
                </c:pt>
                <c:pt idx="13">
                  <c:v>0.60617073717598369</c:v>
                </c:pt>
                <c:pt idx="14">
                  <c:v>0.59993925187618635</c:v>
                </c:pt>
                <c:pt idx="15">
                  <c:v>0.59554834197446271</c:v>
                </c:pt>
                <c:pt idx="16">
                  <c:v>0.65995902016423658</c:v>
                </c:pt>
                <c:pt idx="17">
                  <c:v>0.56000000000000005</c:v>
                </c:pt>
                <c:pt idx="18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FA0-4FEC-BB68-8E8D4F22F805}"/>
            </c:ext>
          </c:extLst>
        </c:ser>
        <c:ser>
          <c:idx val="5"/>
          <c:order val="5"/>
          <c:tx>
            <c:strRef>
              <c:f>'Fig 5 Starköl'!$B$10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5 Starköl'!$C$10:$X$10</c:f>
              <c:numCache>
                <c:formatCode>General</c:formatCode>
                <c:ptCount val="22"/>
                <c:pt idx="18" formatCode="0.00">
                  <c:v>0.67</c:v>
                </c:pt>
                <c:pt idx="19">
                  <c:v>0.36</c:v>
                </c:pt>
                <c:pt idx="20">
                  <c:v>0.37</c:v>
                </c:pt>
                <c:pt idx="21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FA0-4FEC-BB68-8E8D4F22F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  <c:max val="4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6 Sprit'!$A$5</c:f>
              <c:strCache>
                <c:ptCount val="1"/>
                <c:pt idx="0">
                  <c:v>Sprit,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Sprit'!$B$4:$W$4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6 Sprit'!$B$5:$W$5</c:f>
              <c:numCache>
                <c:formatCode>0.00</c:formatCode>
                <c:ptCount val="22"/>
                <c:pt idx="0">
                  <c:v>2.4401756309902369</c:v>
                </c:pt>
                <c:pt idx="1">
                  <c:v>2.4969816531834819</c:v>
                </c:pt>
                <c:pt idx="2">
                  <c:v>2.6099795310542317</c:v>
                </c:pt>
                <c:pt idx="3">
                  <c:v>2.9351297751158976</c:v>
                </c:pt>
                <c:pt idx="4">
                  <c:v>2.8576408420334878</c:v>
                </c:pt>
                <c:pt idx="5">
                  <c:v>2.7086825722612171</c:v>
                </c:pt>
                <c:pt idx="6">
                  <c:v>2.4715088342221661</c:v>
                </c:pt>
                <c:pt idx="7">
                  <c:v>2.4634297569832349</c:v>
                </c:pt>
                <c:pt idx="8">
                  <c:v>2.2457840564155314</c:v>
                </c:pt>
                <c:pt idx="9">
                  <c:v>2.2471638672977825</c:v>
                </c:pt>
                <c:pt idx="10">
                  <c:v>2.0944977311807715</c:v>
                </c:pt>
                <c:pt idx="11">
                  <c:v>2.0238752646736664</c:v>
                </c:pt>
                <c:pt idx="12">
                  <c:v>2.2877270397271432</c:v>
                </c:pt>
                <c:pt idx="13">
                  <c:v>2.0109727088333575</c:v>
                </c:pt>
                <c:pt idx="14">
                  <c:v>2.0233558337532784</c:v>
                </c:pt>
                <c:pt idx="15">
                  <c:v>1.8683224743112081</c:v>
                </c:pt>
                <c:pt idx="16">
                  <c:v>1.83</c:v>
                </c:pt>
                <c:pt idx="17">
                  <c:v>1.65</c:v>
                </c:pt>
                <c:pt idx="18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A9-4112-A16C-781C91F0B8AE}"/>
            </c:ext>
          </c:extLst>
        </c:ser>
        <c:ser>
          <c:idx val="1"/>
          <c:order val="1"/>
          <c:tx>
            <c:strRef>
              <c:f>'Fig 6 Sprit'!$A$6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Sprit'!$B$4:$W$4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6 Sprit'!$B$6:$W$6</c:f>
              <c:numCache>
                <c:formatCode>General</c:formatCode>
                <c:ptCount val="22"/>
                <c:pt idx="18" formatCode="0.00">
                  <c:v>1.67</c:v>
                </c:pt>
                <c:pt idx="19">
                  <c:v>1.44</c:v>
                </c:pt>
                <c:pt idx="20">
                  <c:v>1.54</c:v>
                </c:pt>
                <c:pt idx="21" formatCode="0.00">
                  <c:v>1.59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A9-4112-A16C-781C91F0B8AE}"/>
            </c:ext>
          </c:extLst>
        </c:ser>
        <c:ser>
          <c:idx val="2"/>
          <c:order val="2"/>
          <c:tx>
            <c:strRef>
              <c:f>'Fig 6 Sprit'!$A$7</c:f>
              <c:strCache>
                <c:ptCount val="1"/>
                <c:pt idx="0">
                  <c:v>Sprit, registrerad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Sprit'!$B$4:$W$4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6 Sprit'!$B$7:$W$7</c:f>
              <c:numCache>
                <c:formatCode>0.00</c:formatCode>
                <c:ptCount val="22"/>
                <c:pt idx="0">
                  <c:v>1.4018044951654258</c:v>
                </c:pt>
                <c:pt idx="1">
                  <c:v>1.3910079912805029</c:v>
                </c:pt>
                <c:pt idx="2">
                  <c:v>1.2656347685408613</c:v>
                </c:pt>
                <c:pt idx="3">
                  <c:v>1.1106569889836992</c:v>
                </c:pt>
                <c:pt idx="4">
                  <c:v>1.0923420350218833</c:v>
                </c:pt>
                <c:pt idx="5">
                  <c:v>1.1011454070576849</c:v>
                </c:pt>
                <c:pt idx="6">
                  <c:v>1.0917854992295706</c:v>
                </c:pt>
                <c:pt idx="7">
                  <c:v>1.1067442663490599</c:v>
                </c:pt>
                <c:pt idx="8">
                  <c:v>1.1271206339427358</c:v>
                </c:pt>
                <c:pt idx="9">
                  <c:v>1.1109974616264029</c:v>
                </c:pt>
                <c:pt idx="10">
                  <c:v>1.0497027719731888</c:v>
                </c:pt>
                <c:pt idx="11">
                  <c:v>1.0450421837644202</c:v>
                </c:pt>
                <c:pt idx="12">
                  <c:v>1.0550995226137669</c:v>
                </c:pt>
                <c:pt idx="13">
                  <c:v>0.98654875719955359</c:v>
                </c:pt>
                <c:pt idx="14">
                  <c:v>1.0000451119407587</c:v>
                </c:pt>
                <c:pt idx="15">
                  <c:v>1.0018213362139405</c:v>
                </c:pt>
                <c:pt idx="16">
                  <c:v>0.99</c:v>
                </c:pt>
                <c:pt idx="17">
                  <c:v>1</c:v>
                </c:pt>
                <c:pt idx="18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A9-4112-A16C-781C91F0B8AE}"/>
            </c:ext>
          </c:extLst>
        </c:ser>
        <c:ser>
          <c:idx val="3"/>
          <c:order val="3"/>
          <c:tx>
            <c:strRef>
              <c:f>'Fig 6 Sprit'!$A$8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Sprit'!$B$4:$W$4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6 Sprit'!$B$8:$W$8</c:f>
              <c:numCache>
                <c:formatCode>General</c:formatCode>
                <c:ptCount val="22"/>
                <c:pt idx="18" formatCode="0.00">
                  <c:v>1.01</c:v>
                </c:pt>
                <c:pt idx="19">
                  <c:v>1.1299999999999999</c:v>
                </c:pt>
                <c:pt idx="20">
                  <c:v>1.21</c:v>
                </c:pt>
                <c:pt idx="21" formatCode="0.00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A9-4112-A16C-781C91F0B8AE}"/>
            </c:ext>
          </c:extLst>
        </c:ser>
        <c:ser>
          <c:idx val="4"/>
          <c:order val="4"/>
          <c:tx>
            <c:strRef>
              <c:f>'Fig 6 Sprit'!$A$9</c:f>
              <c:strCache>
                <c:ptCount val="1"/>
                <c:pt idx="0">
                  <c:v>Sprit,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Sprit'!$B$4:$W$4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6 Sprit'!$B$9:$W$9</c:f>
              <c:numCache>
                <c:formatCode>0.00</c:formatCode>
                <c:ptCount val="22"/>
                <c:pt idx="0">
                  <c:v>1.0383711358248109</c:v>
                </c:pt>
                <c:pt idx="1">
                  <c:v>1.105973661902979</c:v>
                </c:pt>
                <c:pt idx="2">
                  <c:v>1.3443447625133702</c:v>
                </c:pt>
                <c:pt idx="3">
                  <c:v>1.8244727861321981</c:v>
                </c:pt>
                <c:pt idx="4">
                  <c:v>1.7652988070116045</c:v>
                </c:pt>
                <c:pt idx="5">
                  <c:v>1.6075371652035322</c:v>
                </c:pt>
                <c:pt idx="6">
                  <c:v>1.3797233349925955</c:v>
                </c:pt>
                <c:pt idx="7">
                  <c:v>1.3566854906341752</c:v>
                </c:pt>
                <c:pt idx="8">
                  <c:v>1.1186634224727956</c:v>
                </c:pt>
                <c:pt idx="9">
                  <c:v>1.1361664056713794</c:v>
                </c:pt>
                <c:pt idx="10">
                  <c:v>1.0447949592075827</c:v>
                </c:pt>
                <c:pt idx="11">
                  <c:v>0.97883308090924637</c:v>
                </c:pt>
                <c:pt idx="12">
                  <c:v>1.2326275171133763</c:v>
                </c:pt>
                <c:pt idx="13">
                  <c:v>1.0244239516338038</c:v>
                </c:pt>
                <c:pt idx="14">
                  <c:v>1.0233107218125199</c:v>
                </c:pt>
                <c:pt idx="15">
                  <c:v>0.8665011380972677</c:v>
                </c:pt>
                <c:pt idx="16">
                  <c:v>0.84</c:v>
                </c:pt>
                <c:pt idx="17">
                  <c:v>0.66</c:v>
                </c:pt>
                <c:pt idx="18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DA9-4112-A16C-781C91F0B8AE}"/>
            </c:ext>
          </c:extLst>
        </c:ser>
        <c:ser>
          <c:idx val="5"/>
          <c:order val="5"/>
          <c:tx>
            <c:strRef>
              <c:f>'Fig 6 Sprit'!$A$10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Sprit'!$B$4:$W$4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6 Sprit'!$B$10:$W$10</c:f>
              <c:numCache>
                <c:formatCode>General</c:formatCode>
                <c:ptCount val="22"/>
                <c:pt idx="18" formatCode="0.00">
                  <c:v>0.67</c:v>
                </c:pt>
                <c:pt idx="19">
                  <c:v>0.31</c:v>
                </c:pt>
                <c:pt idx="20">
                  <c:v>0.33</c:v>
                </c:pt>
                <c:pt idx="21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DA9-4112-A16C-781C91F0B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  <c:max val="4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7 Dryckesandelar'!$B$5</c:f>
              <c:strCache>
                <c:ptCount val="1"/>
                <c:pt idx="0">
                  <c:v>Vin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Dryckesandelar'!$C$5:$X$5</c:f>
              <c:numCache>
                <c:formatCode>0.0</c:formatCode>
                <c:ptCount val="22"/>
                <c:pt idx="0">
                  <c:v>34.1424245368922</c:v>
                </c:pt>
                <c:pt idx="1">
                  <c:v>35.568457044842738</c:v>
                </c:pt>
                <c:pt idx="2">
                  <c:v>35.23724313834969</c:v>
                </c:pt>
                <c:pt idx="3">
                  <c:v>33.997691982934057</c:v>
                </c:pt>
                <c:pt idx="4">
                  <c:v>33.967912983070477</c:v>
                </c:pt>
                <c:pt idx="5">
                  <c:v>34.337616838638453</c:v>
                </c:pt>
                <c:pt idx="6">
                  <c:v>36.601760048305998</c:v>
                </c:pt>
                <c:pt idx="7">
                  <c:v>37.261597680656493</c:v>
                </c:pt>
                <c:pt idx="8">
                  <c:v>39.419054275864227</c:v>
                </c:pt>
                <c:pt idx="9">
                  <c:v>40.385043651739764</c:v>
                </c:pt>
                <c:pt idx="10">
                  <c:v>41.620966487462518</c:v>
                </c:pt>
                <c:pt idx="11">
                  <c:v>41.657033623703718</c:v>
                </c:pt>
                <c:pt idx="12">
                  <c:v>41.005465163087848</c:v>
                </c:pt>
                <c:pt idx="13" formatCode="0.00">
                  <c:v>41.95331201916904</c:v>
                </c:pt>
                <c:pt idx="14" formatCode="0.00">
                  <c:v>40.993237362538657</c:v>
                </c:pt>
                <c:pt idx="15" formatCode="0.00">
                  <c:v>41.761171888695472</c:v>
                </c:pt>
                <c:pt idx="16" formatCode="0.00">
                  <c:v>41.95331201916904</c:v>
                </c:pt>
                <c:pt idx="17" formatCode="0.00">
                  <c:v>42.708851940233842</c:v>
                </c:pt>
                <c:pt idx="18" formatCode="0.00">
                  <c:v>42.792704380689003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A6-424A-B75A-32D15CE1538A}"/>
            </c:ext>
          </c:extLst>
        </c:ser>
        <c:ser>
          <c:idx val="1"/>
          <c:order val="1"/>
          <c:tx>
            <c:strRef>
              <c:f>'Fig 7 Dryckesandelar'!$B$6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Dryckesandelar'!$C$6:$X$6</c:f>
              <c:numCache>
                <c:formatCode>General</c:formatCode>
                <c:ptCount val="22"/>
                <c:pt idx="18" formatCode="0.00">
                  <c:v>42.32</c:v>
                </c:pt>
                <c:pt idx="19" formatCode="0.00">
                  <c:v>45.1</c:v>
                </c:pt>
                <c:pt idx="20">
                  <c:v>44.49</c:v>
                </c:pt>
                <c:pt idx="21" formatCode="0.00">
                  <c:v>43.8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A6-424A-B75A-32D15CE1538A}"/>
            </c:ext>
          </c:extLst>
        </c:ser>
        <c:ser>
          <c:idx val="2"/>
          <c:order val="2"/>
          <c:tx>
            <c:strRef>
              <c:f>'Fig 7 Dryckesandelar'!$B$7</c:f>
              <c:strCache>
                <c:ptCount val="1"/>
                <c:pt idx="0">
                  <c:v>Starköl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Dryckesandelar'!$C$7:$X$7</c:f>
              <c:numCache>
                <c:formatCode>0.0</c:formatCode>
                <c:ptCount val="22"/>
                <c:pt idx="0">
                  <c:v>27.785740206241183</c:v>
                </c:pt>
                <c:pt idx="1">
                  <c:v>28.359729659633722</c:v>
                </c:pt>
                <c:pt idx="2">
                  <c:v>29.387733866199568</c:v>
                </c:pt>
                <c:pt idx="3">
                  <c:v>30.236765188504855</c:v>
                </c:pt>
                <c:pt idx="4">
                  <c:v>30.12603687501505</c:v>
                </c:pt>
                <c:pt idx="5">
                  <c:v>30.126785596833749</c:v>
                </c:pt>
                <c:pt idx="6">
                  <c:v>30.014966106132846</c:v>
                </c:pt>
                <c:pt idx="7">
                  <c:v>29.700538415726101</c:v>
                </c:pt>
                <c:pt idx="8">
                  <c:v>29.076461373640701</c:v>
                </c:pt>
                <c:pt idx="9">
                  <c:v>27.766492743823257</c:v>
                </c:pt>
                <c:pt idx="10">
                  <c:v>28.543565228516133</c:v>
                </c:pt>
                <c:pt idx="11">
                  <c:v>28.732825382891551</c:v>
                </c:pt>
                <c:pt idx="12">
                  <c:v>28.620222104168995</c:v>
                </c:pt>
                <c:pt idx="13">
                  <c:v>29.72648954366414</c:v>
                </c:pt>
                <c:pt idx="14">
                  <c:v>30.121798649796201</c:v>
                </c:pt>
                <c:pt idx="15" formatCode="0.00">
                  <c:v>30.804032911236757</c:v>
                </c:pt>
                <c:pt idx="16" formatCode="0.00">
                  <c:v>31.054916047501287</c:v>
                </c:pt>
                <c:pt idx="17" formatCode="0.00">
                  <c:v>31.894943693749735</c:v>
                </c:pt>
                <c:pt idx="18" formatCode="0.00">
                  <c:v>31.902093831666306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A6-424A-B75A-32D15CE1538A}"/>
            </c:ext>
          </c:extLst>
        </c:ser>
        <c:ser>
          <c:idx val="3"/>
          <c:order val="3"/>
          <c:tx>
            <c:strRef>
              <c:f>'Fig 7 Dryckesandelar'!$B$8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Dryckesandelar'!$C$8:$X$8</c:f>
              <c:numCache>
                <c:formatCode>General</c:formatCode>
                <c:ptCount val="22"/>
                <c:pt idx="18" formatCode="0.00">
                  <c:v>32.47</c:v>
                </c:pt>
                <c:pt idx="19" formatCode="0.00">
                  <c:v>31.07</c:v>
                </c:pt>
                <c:pt idx="20">
                  <c:v>31.09</c:v>
                </c:pt>
                <c:pt idx="21" formatCode="0.00">
                  <c:v>31.72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A6-424A-B75A-32D15CE1538A}"/>
            </c:ext>
          </c:extLst>
        </c:ser>
        <c:ser>
          <c:idx val="4"/>
          <c:order val="4"/>
          <c:tx>
            <c:strRef>
              <c:f>'Fig 7 Dryckesandelar'!$B$9</c:f>
              <c:strCache>
                <c:ptCount val="1"/>
                <c:pt idx="0">
                  <c:v>Sprit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Dryckesandelar'!$C$9:$X$9</c:f>
              <c:numCache>
                <c:formatCode>0.0</c:formatCode>
                <c:ptCount val="22"/>
                <c:pt idx="0">
                  <c:v>27.589108037505678</c:v>
                </c:pt>
                <c:pt idx="1">
                  <c:v>26.147761313804075</c:v>
                </c:pt>
                <c:pt idx="2">
                  <c:v>26.012257690152197</c:v>
                </c:pt>
                <c:pt idx="3">
                  <c:v>27.790886732007131</c:v>
                </c:pt>
                <c:pt idx="4">
                  <c:v>27.859117177730177</c:v>
                </c:pt>
                <c:pt idx="5">
                  <c:v>26.858272525250023</c:v>
                </c:pt>
                <c:pt idx="6">
                  <c:v>25.08322922694007</c:v>
                </c:pt>
                <c:pt idx="7">
                  <c:v>25.062509530653248</c:v>
                </c:pt>
                <c:pt idx="8">
                  <c:v>23.532546494776955</c:v>
                </c:pt>
                <c:pt idx="9">
                  <c:v>23.666187313970628</c:v>
                </c:pt>
                <c:pt idx="10">
                  <c:v>22.105781067611819</c:v>
                </c:pt>
                <c:pt idx="11">
                  <c:v>22.189302041215463</c:v>
                </c:pt>
                <c:pt idx="12">
                  <c:v>23.45856138827633</c:v>
                </c:pt>
                <c:pt idx="13">
                  <c:v>21.682969531472864</c:v>
                </c:pt>
                <c:pt idx="14">
                  <c:v>22.160152217931543</c:v>
                </c:pt>
                <c:pt idx="15">
                  <c:v>20.749193207876775</c:v>
                </c:pt>
                <c:pt idx="16">
                  <c:v>20.402497912423133</c:v>
                </c:pt>
                <c:pt idx="17" formatCode="0.00">
                  <c:v>18.763539727960865</c:v>
                </c:pt>
                <c:pt idx="18" formatCode="0.00">
                  <c:v>18.531754304350216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AA6-424A-B75A-32D15CE1538A}"/>
            </c:ext>
          </c:extLst>
        </c:ser>
        <c:ser>
          <c:idx val="5"/>
          <c:order val="5"/>
          <c:tx>
            <c:strRef>
              <c:f>'Fig 7 Dryckesandelar'!$B$10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Dryckesandelar'!$C$10:$X$10</c:f>
              <c:numCache>
                <c:formatCode>General</c:formatCode>
                <c:ptCount val="22"/>
                <c:pt idx="18" formatCode="0.00">
                  <c:v>18.649999999999999</c:v>
                </c:pt>
                <c:pt idx="19" formatCode="0.00">
                  <c:v>16.940000000000001</c:v>
                </c:pt>
                <c:pt idx="20">
                  <c:v>17.73</c:v>
                </c:pt>
                <c:pt idx="21" formatCode="0.00">
                  <c:v>18.079999999999998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AA6-424A-B75A-32D15CE1538A}"/>
            </c:ext>
          </c:extLst>
        </c:ser>
        <c:ser>
          <c:idx val="6"/>
          <c:order val="6"/>
          <c:tx>
            <c:strRef>
              <c:f>'Fig 7 Dryckesandelar'!$B$11</c:f>
              <c:strCache>
                <c:ptCount val="1"/>
                <c:pt idx="0">
                  <c:v>Folköl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Dryckesandelar'!$C$11:$X$11</c:f>
              <c:numCache>
                <c:formatCode>0.0</c:formatCode>
                <c:ptCount val="22"/>
                <c:pt idx="0">
                  <c:v>9.440997302140353</c:v>
                </c:pt>
                <c:pt idx="1">
                  <c:v>8.6968635446513805</c:v>
                </c:pt>
                <c:pt idx="2">
                  <c:v>8.0639985189554508</c:v>
                </c:pt>
                <c:pt idx="3">
                  <c:v>6.8627192445865512</c:v>
                </c:pt>
                <c:pt idx="4">
                  <c:v>6.8848832700689293</c:v>
                </c:pt>
                <c:pt idx="5">
                  <c:v>7.2615134282597555</c:v>
                </c:pt>
                <c:pt idx="6">
                  <c:v>6.917816484554014</c:v>
                </c:pt>
                <c:pt idx="7">
                  <c:v>6.3831581991937485</c:v>
                </c:pt>
                <c:pt idx="8">
                  <c:v>6.4684891803308515</c:v>
                </c:pt>
                <c:pt idx="9">
                  <c:v>6.7420909477136277</c:v>
                </c:pt>
                <c:pt idx="10">
                  <c:v>5.994852999220539</c:v>
                </c:pt>
                <c:pt idx="11">
                  <c:v>5.7752779503971485</c:v>
                </c:pt>
                <c:pt idx="12">
                  <c:v>5.2020849078643829</c:v>
                </c:pt>
                <c:pt idx="13">
                  <c:v>5.2790464340150045</c:v>
                </c:pt>
                <c:pt idx="14">
                  <c:v>5.1508577599398748</c:v>
                </c:pt>
                <c:pt idx="15" formatCode="0.00">
                  <c:v>5.2402953241820711</c:v>
                </c:pt>
                <c:pt idx="16" formatCode="0.00">
                  <c:v>4.9296936050889615</c:v>
                </c:pt>
                <c:pt idx="17" formatCode="0.00">
                  <c:v>4.9321776732500835</c:v>
                </c:pt>
                <c:pt idx="18" formatCode="0.00">
                  <c:v>4.8379664768331114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AA6-424A-B75A-32D15CE1538A}"/>
            </c:ext>
          </c:extLst>
        </c:ser>
        <c:ser>
          <c:idx val="7"/>
          <c:order val="7"/>
          <c:tx>
            <c:strRef>
              <c:f>'Fig 7 Dryckesandelar'!$B$12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Dryckesandelar'!$C$12:$X$12</c:f>
              <c:numCache>
                <c:formatCode>General</c:formatCode>
                <c:ptCount val="22"/>
                <c:pt idx="18" formatCode="0.00">
                  <c:v>4.6641533733454112</c:v>
                </c:pt>
                <c:pt idx="19" formatCode="0.00">
                  <c:v>4.84</c:v>
                </c:pt>
                <c:pt idx="20" formatCode="0.00">
                  <c:v>4.58</c:v>
                </c:pt>
                <c:pt idx="21" formatCode="0.00">
                  <c:v>4.26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AA6-424A-B75A-32D15CE1538A}"/>
            </c:ext>
          </c:extLst>
        </c:ser>
        <c:ser>
          <c:idx val="8"/>
          <c:order val="8"/>
          <c:tx>
            <c:strRef>
              <c:f>'Fig 7 Dryckesandelar'!$B$13</c:f>
              <c:strCache>
                <c:ptCount val="1"/>
                <c:pt idx="0">
                  <c:v>Cider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Dryckesandelar'!$C$13:$X$13</c:f>
              <c:numCache>
                <c:formatCode>0.0</c:formatCode>
                <c:ptCount val="22"/>
                <c:pt idx="0">
                  <c:v>1.0417299172205901</c:v>
                </c:pt>
                <c:pt idx="1">
                  <c:v>1.2271884370680677</c:v>
                </c:pt>
                <c:pt idx="2">
                  <c:v>1.2987667863430898</c:v>
                </c:pt>
                <c:pt idx="3">
                  <c:v>1.1119368519674055</c:v>
                </c:pt>
                <c:pt idx="4">
                  <c:v>1.1620496941153662</c:v>
                </c:pt>
                <c:pt idx="5">
                  <c:v>1.4113339535357463</c:v>
                </c:pt>
                <c:pt idx="6">
                  <c:v>1.3822281340670699</c:v>
                </c:pt>
                <c:pt idx="7">
                  <c:v>1.5866835050438721</c:v>
                </c:pt>
                <c:pt idx="8">
                  <c:v>1.4996710033394232</c:v>
                </c:pt>
                <c:pt idx="9">
                  <c:v>1.4401853427527205</c:v>
                </c:pt>
                <c:pt idx="10">
                  <c:v>1.7348342171889921</c:v>
                </c:pt>
                <c:pt idx="11">
                  <c:v>1.6417357861253912</c:v>
                </c:pt>
                <c:pt idx="12">
                  <c:v>1.6792099865200349</c:v>
                </c:pt>
                <c:pt idx="13">
                  <c:v>1.4149188407004012</c:v>
                </c:pt>
                <c:pt idx="14">
                  <c:v>1.5739540097937192</c:v>
                </c:pt>
                <c:pt idx="15" formatCode="0.00">
                  <c:v>1.4453066680089186</c:v>
                </c:pt>
                <c:pt idx="16" formatCode="0.00">
                  <c:v>1.6595804158175658</c:v>
                </c:pt>
                <c:pt idx="17" formatCode="0.00">
                  <c:v>1.7004869648054619</c:v>
                </c:pt>
                <c:pt idx="18" formatCode="0.00">
                  <c:v>1.935481006461355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AA6-424A-B75A-32D15CE1538A}"/>
            </c:ext>
          </c:extLst>
        </c:ser>
        <c:ser>
          <c:idx val="9"/>
          <c:order val="9"/>
          <c:tx>
            <c:strRef>
              <c:f>'Fig 7 Dryckesandelar'!$B$14</c:f>
              <c:strCache>
                <c:ptCount val="1"/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Dryckesandelar'!$C$4:$X$4</c:f>
              <c:numCache>
                <c:formatCode>General</c:formatCode>
                <c:ptCount val="2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</c:numCache>
            </c:numRef>
          </c:cat>
          <c:val>
            <c:numRef>
              <c:f>'Fig 7 Dryckesandelar'!$C$14:$X$14</c:f>
              <c:numCache>
                <c:formatCode>General</c:formatCode>
                <c:ptCount val="22"/>
                <c:pt idx="18" formatCode="0.00">
                  <c:v>1.8924583646003457</c:v>
                </c:pt>
                <c:pt idx="19" formatCode="0.00">
                  <c:v>2.0477304419322038</c:v>
                </c:pt>
                <c:pt idx="20">
                  <c:v>2.11</c:v>
                </c:pt>
                <c:pt idx="21" formatCode="0.00">
                  <c:v>2.14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AA6-424A-B75A-32D15CE15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ayout>
        <c:manualLayout>
          <c:xMode val="edge"/>
          <c:yMode val="edge"/>
          <c:x val="5.2916666666666667E-2"/>
          <c:y val="0.91181027777777779"/>
          <c:w val="0.94708333333333339"/>
          <c:h val="5.762861111111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7.1347500000000022E-2"/>
          <c:w val="0.89850459317585296"/>
          <c:h val="0.625645277777777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 8 Kategorier'!$C$3:$C$19</c:f>
              <c:strCache>
                <c:ptCount val="17"/>
                <c:pt idx="0">
                  <c:v>Vin, Systembolaget</c:v>
                </c:pt>
                <c:pt idx="1">
                  <c:v>Starköl, Systembolaget</c:v>
                </c:pt>
                <c:pt idx="2">
                  <c:v>Sprit, Systembolaget</c:v>
                </c:pt>
                <c:pt idx="3">
                  <c:v>Starköl, restauranger</c:v>
                </c:pt>
                <c:pt idx="4">
                  <c:v>Folköl a)</c:v>
                </c:pt>
                <c:pt idx="5">
                  <c:v>Vin, restauranger</c:v>
                </c:pt>
                <c:pt idx="6">
                  <c:v>Sprit, resandeinförsel</c:v>
                </c:pt>
                <c:pt idx="7">
                  <c:v>Starköl, resandeinförsel</c:v>
                </c:pt>
                <c:pt idx="8">
                  <c:v>Vin, resandeinförsel</c:v>
                </c:pt>
                <c:pt idx="9">
                  <c:v>Cider, Systembolaget</c:v>
                </c:pt>
                <c:pt idx="10">
                  <c:v>Sprit, restauranger</c:v>
                </c:pt>
                <c:pt idx="11">
                  <c:v>Vin, internet</c:v>
                </c:pt>
                <c:pt idx="12">
                  <c:v>Vin, hemtillverkning</c:v>
                </c:pt>
                <c:pt idx="13">
                  <c:v>Starköl, köp smugglat</c:v>
                </c:pt>
                <c:pt idx="14">
                  <c:v>Starköl, hemtillverkning</c:v>
                </c:pt>
                <c:pt idx="15">
                  <c:v>Sprit, hemtillverkat</c:v>
                </c:pt>
                <c:pt idx="16">
                  <c:v>Sprit, internet</c:v>
                </c:pt>
              </c:strCache>
            </c:strRef>
          </c:cat>
          <c:val>
            <c:numRef>
              <c:f>'Fig 8 Kategorier'!$D$3:$D$19</c:f>
              <c:numCache>
                <c:formatCode>General</c:formatCode>
                <c:ptCount val="17"/>
                <c:pt idx="0">
                  <c:v>35.670920623204601</c:v>
                </c:pt>
                <c:pt idx="1">
                  <c:v>20.856420024313831</c:v>
                </c:pt>
                <c:pt idx="2">
                  <c:v>11.986049551609621</c:v>
                </c:pt>
                <c:pt idx="3">
                  <c:v>5.7933473265643913</c:v>
                </c:pt>
                <c:pt idx="4">
                  <c:v>4.2625772273236082</c:v>
                </c:pt>
                <c:pt idx="5">
                  <c:v>3.0910614953453757</c:v>
                </c:pt>
                <c:pt idx="6">
                  <c:v>2.7759658299427383</c:v>
                </c:pt>
                <c:pt idx="7">
                  <c:v>2.7651765773469532</c:v>
                </c:pt>
                <c:pt idx="8">
                  <c:v>2.2865529075688333</c:v>
                </c:pt>
                <c:pt idx="9">
                  <c:v>1.7757646063996526</c:v>
                </c:pt>
                <c:pt idx="10">
                  <c:v>1.6542933511085662</c:v>
                </c:pt>
                <c:pt idx="11">
                  <c:v>1.1923493378353083</c:v>
                </c:pt>
                <c:pt idx="12">
                  <c:v>1.1864289662743486</c:v>
                </c:pt>
                <c:pt idx="13">
                  <c:v>1.117813584752366</c:v>
                </c:pt>
                <c:pt idx="14">
                  <c:v>0.79073574836001703</c:v>
                </c:pt>
                <c:pt idx="15">
                  <c:v>0.7228685712077666</c:v>
                </c:pt>
                <c:pt idx="16">
                  <c:v>0.60299435686906555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24-47DF-AB69-0EBD41EE8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D31-45E3-9AC7-0BF27FCAB3D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D31-45E3-9AC7-0BF27FCAB3D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D31-45E3-9AC7-0BF27FCAB3D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D31-45E3-9AC7-0BF27FCAB3D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D31-45E3-9AC7-0BF27FCAB3D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D31-45E3-9AC7-0BF27FCAB3D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D31-45E3-9AC7-0BF27FCAB3D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D31-45E3-9AC7-0BF27FCAB3D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D31-45E3-9AC7-0BF27FCAB3D3}"/>
              </c:ext>
            </c:extLst>
          </c:dPt>
          <c:cat>
            <c:multiLvlStrRef>
              <c:f>Figur9!$G$5:$H$15</c:f>
              <c:multiLvlStrCache>
                <c:ptCount val="11"/>
                <c:lvl>
                  <c:pt idx="0">
                    <c:v>Ty</c:v>
                  </c:pt>
                  <c:pt idx="1">
                    <c:v>Dk</c:v>
                  </c:pt>
                  <c:pt idx="2">
                    <c:v>Sv</c:v>
                  </c:pt>
                  <c:pt idx="4">
                    <c:v>Ty</c:v>
                  </c:pt>
                  <c:pt idx="5">
                    <c:v>Dk</c:v>
                  </c:pt>
                  <c:pt idx="6">
                    <c:v>Sv</c:v>
                  </c:pt>
                  <c:pt idx="8">
                    <c:v>Ty</c:v>
                  </c:pt>
                  <c:pt idx="9">
                    <c:v>Dk</c:v>
                  </c:pt>
                  <c:pt idx="10">
                    <c:v>Sv</c:v>
                  </c:pt>
                </c:lvl>
                <c:lvl>
                  <c:pt idx="0">
                    <c:v>Sprit</c:v>
                  </c:pt>
                  <c:pt idx="4">
                    <c:v>Starköl</c:v>
                  </c:pt>
                  <c:pt idx="8">
                    <c:v>Vin</c:v>
                  </c:pt>
                </c:lvl>
              </c:multiLvlStrCache>
            </c:multiLvlStrRef>
          </c:cat>
          <c:val>
            <c:numRef>
              <c:f>Figur9!$I$5:$I$15</c:f>
              <c:numCache>
                <c:formatCode>General</c:formatCode>
                <c:ptCount val="11"/>
                <c:pt idx="0">
                  <c:v>8.0181472170296537</c:v>
                </c:pt>
                <c:pt idx="1">
                  <c:v>5.8238517621934198</c:v>
                </c:pt>
                <c:pt idx="2">
                  <c:v>1.0455279916357842</c:v>
                </c:pt>
                <c:pt idx="4">
                  <c:v>10.653133305112824</c:v>
                </c:pt>
                <c:pt idx="5">
                  <c:v>12.272177114497991</c:v>
                </c:pt>
                <c:pt idx="6">
                  <c:v>2.2501906941266205</c:v>
                </c:pt>
                <c:pt idx="8">
                  <c:v>9.8127510365238528</c:v>
                </c:pt>
                <c:pt idx="9">
                  <c:v>7.820479361705174</c:v>
                </c:pt>
                <c:pt idx="10">
                  <c:v>2.3375451263537936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D31-45E3-9AC7-0BF27FCAB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751880"/>
        <c:axId val="398748640"/>
      </c:barChart>
      <c:catAx>
        <c:axId val="398751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398748640"/>
        <c:crosses val="autoZero"/>
        <c:auto val="1"/>
        <c:lblAlgn val="ctr"/>
        <c:lblOffset val="100"/>
        <c:noMultiLvlLbl val="0"/>
      </c:catAx>
      <c:valAx>
        <c:axId val="39874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398751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2023-10-10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Alkoholkonsumtionen i Sverige 2001–2022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81839"/>
            <a:ext cx="3101176" cy="1266511"/>
          </a:xfrm>
        </p:spPr>
        <p:txBody>
          <a:bodyPr anchor="b">
            <a:normAutofit/>
          </a:bodyPr>
          <a:lstStyle/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tillåtet</a:t>
            </a:r>
            <a:r>
              <a:rPr lang="sv-SE" sz="1200" dirty="0"/>
              <a:t> att spara en kopia av bilderna och använda valfritt antal i egna presentationer.</a:t>
            </a:r>
          </a:p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inte tillåtet</a:t>
            </a:r>
            <a:r>
              <a:rPr lang="sv-SE" sz="1200" dirty="0"/>
              <a:t> att på något sätt förändra bilderna om CAN:s logotyp finns med och därmed uppfattas som avsändare.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CEF0DB-5B61-4F7F-819C-5DA85F20CD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CAN Rapport 221</a:t>
            </a:r>
          </a:p>
        </p:txBody>
      </p:sp>
    </p:spTree>
    <p:extLst>
      <p:ext uri="{BB962C8B-B14F-4D97-AF65-F5344CB8AC3E}">
        <p14:creationId xmlns:p14="http://schemas.microsoft.com/office/powerpoint/2010/main" val="180773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5F4DCA-5198-4753-90A6-11AE1186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>
                <a:effectLst/>
                <a:latin typeface="Gill Sans MT" panose="020B05020201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Procentuella förändringar i priset på sprit, vin och starköl under 2022 jämfört med 2021, i Tyskland, Danmark och Sverige, inklusive försvagning av den svenska kronan i förhållande till valutorna i Tyskland och Danmark under samma år.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0197DE-DEA3-4B03-A17D-5CA7383336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2001–2022 (Figur 9)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65527154-969A-F425-BCE5-4F9B1B5EA3E4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871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F73787-0A2E-4553-BC42-841D717AA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200" dirty="0"/>
              <a:t>Sex av de sju olika anskaffningskällornas utveckling under perioden 2013-2019a, 2019b-2022, i liter ren alkohol per invånare 15 år och äldre. </a:t>
            </a:r>
            <a:r>
              <a:rPr lang="sv-SE" sz="1100" dirty="0"/>
              <a:t>(Systembolagets utveckling visas inte i denna figur, se tabell)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08E3F9-2972-47DC-9694-8B25A6C9C9B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2001–2022 (Figur 1)</a:t>
            </a:r>
          </a:p>
        </p:txBody>
      </p:sp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107D44F0-43B5-454B-8F2B-65BB6609285B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633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C1B2E7-54E3-4DD7-A887-A8114644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Den totala alkoholkonsumtionen i liter ren alkohol per invånare 15 år och äldre, fördelad på olika ursprungskällor i procent, 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3DA7500-708F-4083-AA1D-2650E68E1A2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2001–2022 (Figur 2)</a:t>
            </a:r>
          </a:p>
        </p:txBody>
      </p:sp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1733F453-1D29-4307-93C8-83DCBCF66D6D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406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59D17C-58CB-43F7-85E1-3BECF2FCF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/>
                <a:latin typeface="Gill Sans MT" panose="020B05020201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Total samt registrerad och oregistrerad alkoholanskaffning, i liter ren alkohol per invånare 15 år och äldre, 2001-2019a, 2019b-2022.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0B67E5C-29A2-4F5A-B086-B9643BF7F97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000" dirty="0"/>
              <a:t>Källa: Alkoholkonsumtionen i Sverige 2001–2022 (Figur 3)</a:t>
            </a:r>
          </a:p>
        </p:txBody>
      </p:sp>
      <p:graphicFrame>
        <p:nvGraphicFramePr>
          <p:cNvPr id="6" name="Chart 6">
            <a:extLst>
              <a:ext uri="{FF2B5EF4-FFF2-40B4-BE49-F238E27FC236}">
                <a16:creationId xmlns:a16="http://schemas.microsoft.com/office/drawing/2014/main" id="{A4C4F889-AE7C-4E44-84D7-2E9DA07C6692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04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9AB033-6949-4180-8599-12A2244F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Vinanskaffning (inklusive starkvin): Totalt samt registrerad och oregistrerad, i liter ren alkohol per invånare 15 år och äldre, 2001-2019a, 2019b-2022.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8DFB14-5466-4569-B6C6-7F97E920544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2001–2022 (Figur 4)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9173333-5EF8-43EF-8374-7F7F0FC5920E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438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23B08B-8283-41CC-BE5B-CC05453CB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Starkölsanskaffning: Totalt samt registrerad och oregistrerad, i liter ren alkohol per invånare 15 år och äldre, 2001–2019a, 2019b-2022.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A94870-3CEC-4C55-80A5-5856B413371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2001–2022 (Figur 5)</a:t>
            </a:r>
          </a:p>
        </p:txBody>
      </p:sp>
      <p:graphicFrame>
        <p:nvGraphicFramePr>
          <p:cNvPr id="6" name="Chart 3">
            <a:extLst>
              <a:ext uri="{FF2B5EF4-FFF2-40B4-BE49-F238E27FC236}">
                <a16:creationId xmlns:a16="http://schemas.microsoft.com/office/drawing/2014/main" id="{C68E8276-F4AC-4D24-816F-2E673A4E84AE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458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18A5E7-903E-4685-9EC2-29413531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Spritanskaffning: Totalt samt registrerad och oregistrerad, i liter ren alkohol per invånare 15 år och äldre, 2001–2019a, 2019b-2022.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ACF711-1029-4F19-8B71-DD4ADB15360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2001–2022 (Figur 6)</a:t>
            </a:r>
          </a:p>
        </p:txBody>
      </p:sp>
      <p:graphicFrame>
        <p:nvGraphicFramePr>
          <p:cNvPr id="8" name="Chart 4">
            <a:extLst>
              <a:ext uri="{FF2B5EF4-FFF2-40B4-BE49-F238E27FC236}">
                <a16:creationId xmlns:a16="http://schemas.microsoft.com/office/drawing/2014/main" id="{C0C8D47A-0D71-482F-9870-8CF003D1198B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792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16F393-C31F-45F0-BAFF-5677B118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dryckernas andelar av den totala anskaffningen, i liter ren alkohol per invånare 15 år och äldre, 2001–2019a, 2019b-2022.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7E5E09-4F14-4D6F-B497-8A0A0994588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2001–2022 (Figur 7)</a:t>
            </a:r>
          </a:p>
        </p:txBody>
      </p:sp>
      <p:graphicFrame>
        <p:nvGraphicFramePr>
          <p:cNvPr id="6" name="Chart 4">
            <a:extLst>
              <a:ext uri="{FF2B5EF4-FFF2-40B4-BE49-F238E27FC236}">
                <a16:creationId xmlns:a16="http://schemas.microsoft.com/office/drawing/2014/main" id="{FE9D1FC0-6C7B-404F-96B3-F9DC76DB59B6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621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5F4DCA-5198-4753-90A6-11AE1186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Anskaffningen utifrån typ av dryck och dess källa, i liter ren alkohol per invånare 15 år och äldre. Procentuella andelar av den totala anskaffningen, rangordnade efter fördelningen 2022.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0197DE-DEA3-4B03-A17D-5CA7383336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2001–2022 (Figur 8)</a:t>
            </a:r>
          </a:p>
        </p:txBody>
      </p:sp>
      <p:graphicFrame>
        <p:nvGraphicFramePr>
          <p:cNvPr id="6" name="Chart 2">
            <a:extLst>
              <a:ext uri="{FF2B5EF4-FFF2-40B4-BE49-F238E27FC236}">
                <a16:creationId xmlns:a16="http://schemas.microsoft.com/office/drawing/2014/main" id="{1FDED3DE-CECE-40EE-B68D-EC779F17E5B0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6370874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presentationsmall_2020_standard</Template>
  <TotalTime>360</TotalTime>
  <Words>409</Words>
  <Application>Microsoft Office PowerPoint</Application>
  <PresentationFormat>Bildspel på skärmen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Alkoholkonsumtionen i Sverige 2001–2022</vt:lpstr>
      <vt:lpstr>Sex av de sju olika anskaffningskällornas utveckling under perioden 2013-2019a, 2019b-2022, i liter ren alkohol per invånare 15 år och äldre. (Systembolagets utveckling visas inte i denna figur, se tabell) </vt:lpstr>
      <vt:lpstr>Den totala alkoholkonsumtionen i liter ren alkohol per invånare 15 år och äldre, fördelad på olika ursprungskällor i procent, 2022.</vt:lpstr>
      <vt:lpstr>Total samt registrerad och oregistrerad alkoholanskaffning, i liter ren alkohol per invånare 15 år och äldre, 2001-2019a, 2019b-2022.</vt:lpstr>
      <vt:lpstr>Vinanskaffning (inklusive starkvin): Totalt samt registrerad och oregistrerad, i liter ren alkohol per invånare 15 år och äldre, 2001-2019a, 2019b-2022.</vt:lpstr>
      <vt:lpstr>Starkölsanskaffning: Totalt samt registrerad och oregistrerad, i liter ren alkohol per invånare 15 år och äldre, 2001–2019a, 2019b-2022.</vt:lpstr>
      <vt:lpstr>Spritanskaffning: Totalt samt registrerad och oregistrerad, i liter ren alkohol per invånare 15 år och äldre, 2001–2019a, 2019b-2022.</vt:lpstr>
      <vt:lpstr>De olika dryckernas andelar av den totala anskaffningen, i liter ren alkohol per invånare 15 år och äldre, 2001–2019a, 2019b-2022.</vt:lpstr>
      <vt:lpstr>Anskaffningen utifrån typ av dryck och dess källa, i liter ren alkohol per invånare 15 år och äldre. Procentuella andelar av den totala anskaffningen, rangordnade efter fördelningen 2022.</vt:lpstr>
      <vt:lpstr>Procentuella förändringar i priset på sprit, vin och starköl under 2022 jämfört med 2021, i Tyskland, Danmark och Sverige, inklusive försvagning av den svenska kronan i förhållande till valutorna i Tyskland och Danmark under samma år.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Alkoholkonsumtionen i Sverige 2001–2020</dc:title>
  <dc:creator>Jimmie Hjärtström</dc:creator>
  <cp:lastModifiedBy>Ida Ömalm Ronvall</cp:lastModifiedBy>
  <cp:revision>17</cp:revision>
  <dcterms:created xsi:type="dcterms:W3CDTF">2021-09-24T06:32:22Z</dcterms:created>
  <dcterms:modified xsi:type="dcterms:W3CDTF">2023-10-10T14:16:00Z</dcterms:modified>
</cp:coreProperties>
</file>