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4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5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  <p:sldMasterId id="2147483674" r:id="rId2"/>
    <p:sldMasterId id="2147483677" r:id="rId3"/>
    <p:sldMasterId id="2147483704" r:id="rId4"/>
  </p:sldMasterIdLst>
  <p:notesMasterIdLst>
    <p:notesMasterId r:id="rId12"/>
  </p:notesMasterIdLst>
  <p:handoutMasterIdLst>
    <p:handoutMasterId r:id="rId13"/>
  </p:handoutMasterIdLst>
  <p:sldIdLst>
    <p:sldId id="256" r:id="rId5"/>
    <p:sldId id="276" r:id="rId6"/>
    <p:sldId id="273" r:id="rId7"/>
    <p:sldId id="278" r:id="rId8"/>
    <p:sldId id="275" r:id="rId9"/>
    <p:sldId id="269" r:id="rId10"/>
    <p:sldId id="271" r:id="rId11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9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24F8E5D-73A6-2338-D263-78DD6DD0B31F}" name="Anette Palmquist" initials="AP" userId="S::anette.palmquist@can.se::324d4dbc-a0e0-4717-83df-0b8544afcc5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A920"/>
    <a:srgbClr val="004687"/>
    <a:srgbClr val="FEF7F7"/>
    <a:srgbClr val="FFE5D5"/>
    <a:srgbClr val="043163"/>
    <a:srgbClr val="0D4374"/>
    <a:srgbClr val="7ABBCB"/>
    <a:srgbClr val="847A6C"/>
    <a:srgbClr val="E47623"/>
    <a:srgbClr val="8D1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8" autoAdjust="0"/>
  </p:normalViewPr>
  <p:slideViewPr>
    <p:cSldViewPr snapToGrid="0" snapToObjects="1" showGuides="1">
      <p:cViewPr>
        <p:scale>
          <a:sx n="90" d="100"/>
          <a:sy n="90" d="100"/>
        </p:scale>
        <p:origin x="499" y="53"/>
      </p:cViewPr>
      <p:guideLst>
        <p:guide orient="horz" pos="399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27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Common$\Material\Publikationer\CANs%20rapportserie\219%20-%20Narkotikaprisutvecklingen\Figurer%20-%20Narkotikaprisutvecklingen%201988-2022%20%23219_KOPI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Common$\Material\Publikationer\CANs%20rapportserie\219%20-%20Narkotikaprisutvecklingen\Figurer%20-%20Narkotikaprisutvecklingen%201988-2022%20%23219_KOPI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Common$\Material\Publikationer\CANs%20rapportserie\219%20-%20Narkotikaprisutvecklingen\Figurer%20-%20Narkotikaprisutvecklingen%201988-2022%20%23219_KOPI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Common$\Material\Publikationer\CANs%20rapportserie\219%20-%20Narkotikaprisutvecklingen\Figurer%20-%20Narkotikaprisutvecklingen%201988-2022%20%23219_KOPI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3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Index</a:t>
            </a:r>
          </a:p>
        </c:rich>
      </c:tx>
      <c:layout>
        <c:manualLayout>
          <c:xMode val="edge"/>
          <c:yMode val="edge"/>
          <c:x val="1.6949152542372882E-4"/>
          <c:y val="9.0395469502442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Västeuropa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Blad1!$A$2:$A$31</c:f>
              <c:numCache>
                <c:formatCode>General</c:formatCode>
                <c:ptCount val="3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 formatCode="0">
                  <c:v>2019</c:v>
                </c:pt>
              </c:numCache>
            </c:numRef>
          </c:cat>
          <c:val>
            <c:numRef>
              <c:f>Blad1!$B$2:$B$31</c:f>
              <c:numCache>
                <c:formatCode>0</c:formatCode>
                <c:ptCount val="30"/>
                <c:pt idx="0">
                  <c:v>100</c:v>
                </c:pt>
                <c:pt idx="1">
                  <c:v>95.664041794728988</c:v>
                </c:pt>
                <c:pt idx="2">
                  <c:v>90.401976275745881</c:v>
                </c:pt>
                <c:pt idx="3">
                  <c:v>85.032975002487774</c:v>
                </c:pt>
                <c:pt idx="4">
                  <c:v>87.960179199100395</c:v>
                </c:pt>
                <c:pt idx="5">
                  <c:v>82.740486512275453</c:v>
                </c:pt>
                <c:pt idx="6">
                  <c:v>74.056085490308178</c:v>
                </c:pt>
                <c:pt idx="7">
                  <c:v>70.800876422309798</c:v>
                </c:pt>
                <c:pt idx="8">
                  <c:v>71.030886596204155</c:v>
                </c:pt>
                <c:pt idx="9">
                  <c:v>70.369863493458524</c:v>
                </c:pt>
                <c:pt idx="10">
                  <c:v>63.80568559521307</c:v>
                </c:pt>
                <c:pt idx="11">
                  <c:v>68.020066602302748</c:v>
                </c:pt>
                <c:pt idx="12">
                  <c:v>60.858013624868491</c:v>
                </c:pt>
                <c:pt idx="13">
                  <c:v>58.036288015206047</c:v>
                </c:pt>
                <c:pt idx="14">
                  <c:v>54.609653060372175</c:v>
                </c:pt>
                <c:pt idx="15">
                  <c:v>51.705487081976287</c:v>
                </c:pt>
                <c:pt idx="16">
                  <c:v>50.429789423674407</c:v>
                </c:pt>
                <c:pt idx="17">
                  <c:v>48.15861005443206</c:v>
                </c:pt>
                <c:pt idx="18">
                  <c:v>44.590969402080127</c:v>
                </c:pt>
                <c:pt idx="19">
                  <c:v>42.254433180546584</c:v>
                </c:pt>
                <c:pt idx="20">
                  <c:v>42.2740568864266</c:v>
                </c:pt>
                <c:pt idx="21">
                  <c:v>41.452126003316465</c:v>
                </c:pt>
                <c:pt idx="22">
                  <c:v>41.732871850860306</c:v>
                </c:pt>
                <c:pt idx="23">
                  <c:v>41.652076508722303</c:v>
                </c:pt>
                <c:pt idx="24">
                  <c:v>42.40324527928135</c:v>
                </c:pt>
                <c:pt idx="25">
                  <c:v>43.210713592358189</c:v>
                </c:pt>
                <c:pt idx="26">
                  <c:v>43.207145059796716</c:v>
                </c:pt>
                <c:pt idx="27">
                  <c:v>46.370703760535761</c:v>
                </c:pt>
                <c:pt idx="28">
                  <c:v>45.08788836835064</c:v>
                </c:pt>
                <c:pt idx="29">
                  <c:v>45.038040440147839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B3-43DD-AF7B-78E32C72EE36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Sverige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Blad1!$A$2:$A$31</c:f>
              <c:numCache>
                <c:formatCode>General</c:formatCode>
                <c:ptCount val="3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 formatCode="0">
                  <c:v>2019</c:v>
                </c:pt>
              </c:numCache>
            </c:numRef>
          </c:cat>
          <c:val>
            <c:numRef>
              <c:f>Blad1!$C$2:$C$31</c:f>
              <c:numCache>
                <c:formatCode>0</c:formatCode>
                <c:ptCount val="30"/>
                <c:pt idx="0">
                  <c:v>100</c:v>
                </c:pt>
                <c:pt idx="1">
                  <c:v>76.143733309857069</c:v>
                </c:pt>
                <c:pt idx="2">
                  <c:v>74.375842004184932</c:v>
                </c:pt>
                <c:pt idx="3">
                  <c:v>71.019966881526202</c:v>
                </c:pt>
                <c:pt idx="4">
                  <c:v>69.518680759286781</c:v>
                </c:pt>
                <c:pt idx="5">
                  <c:v>67.852566616981775</c:v>
                </c:pt>
                <c:pt idx="6">
                  <c:v>67.49252178436727</c:v>
                </c:pt>
                <c:pt idx="7">
                  <c:v>73.755442717417978</c:v>
                </c:pt>
                <c:pt idx="8">
                  <c:v>63.868700608887167</c:v>
                </c:pt>
                <c:pt idx="9">
                  <c:v>73.612776767637683</c:v>
                </c:pt>
                <c:pt idx="10">
                  <c:v>59.69287987423796</c:v>
                </c:pt>
                <c:pt idx="11">
                  <c:v>64.765934079648559</c:v>
                </c:pt>
                <c:pt idx="12">
                  <c:v>50.718954248366011</c:v>
                </c:pt>
                <c:pt idx="13">
                  <c:v>49.75968741385303</c:v>
                </c:pt>
                <c:pt idx="14">
                  <c:v>49.576078909030116</c:v>
                </c:pt>
                <c:pt idx="15">
                  <c:v>49.351544761836827</c:v>
                </c:pt>
                <c:pt idx="16">
                  <c:v>48.689981938873636</c:v>
                </c:pt>
                <c:pt idx="17">
                  <c:v>47.635766984498531</c:v>
                </c:pt>
                <c:pt idx="18">
                  <c:v>48.930393788130885</c:v>
                </c:pt>
                <c:pt idx="19">
                  <c:v>46.281618229044732</c:v>
                </c:pt>
                <c:pt idx="20">
                  <c:v>51.471220286309382</c:v>
                </c:pt>
                <c:pt idx="21">
                  <c:v>49.990367016665061</c:v>
                </c:pt>
                <c:pt idx="22">
                  <c:v>49.549649904519413</c:v>
                </c:pt>
                <c:pt idx="23">
                  <c:v>49.571737884480669</c:v>
                </c:pt>
                <c:pt idx="24">
                  <c:v>49.661871192063536</c:v>
                </c:pt>
                <c:pt idx="25">
                  <c:v>49.684059358544751</c:v>
                </c:pt>
                <c:pt idx="26">
                  <c:v>49.200455076952245</c:v>
                </c:pt>
                <c:pt idx="27">
                  <c:v>48.332867653907044</c:v>
                </c:pt>
                <c:pt idx="28">
                  <c:v>47.407125456760042</c:v>
                </c:pt>
                <c:pt idx="29">
                  <c:v>46.317263008835432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B3-43DD-AF7B-78E32C72EE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5"/>
        <c:noMultiLvlLbl val="0"/>
      </c:catAx>
      <c:valAx>
        <c:axId val="794152824"/>
        <c:scaling>
          <c:orientation val="minMax"/>
          <c:max val="1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25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Andel</c:v>
                </c:pt>
              </c:strCache>
            </c:strRef>
          </c:tx>
          <c:spPr>
            <a:effectLst/>
          </c:spPr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7C7-420E-B07B-B36893F3AE7F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77C7-420E-B07B-B36893F3AE7F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7C7-420E-B07B-B36893F3AE7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7C7-420E-B07B-B36893F3AE7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7C7-420E-B07B-B36893F3AE7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77C7-420E-B07B-B36893F3AE7F}"/>
              </c:ext>
            </c:extLst>
          </c:dPt>
          <c:dLbls>
            <c:dLbl>
              <c:idx val="0"/>
              <c:layout>
                <c:manualLayout>
                  <c:x val="-0.12139681884910765"/>
                  <c:y val="7.191549513533809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C7-420E-B07B-B36893F3AE7F}"/>
                </c:ext>
              </c:extLst>
            </c:dLbl>
            <c:dLbl>
              <c:idx val="1"/>
              <c:layout>
                <c:manualLayout>
                  <c:x val="-6.2834403018580565E-4"/>
                  <c:y val="-0.1394076266413403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7C7-420E-B07B-B36893F3AE7F}"/>
                </c:ext>
              </c:extLst>
            </c:dLbl>
            <c:dLbl>
              <c:idx val="2"/>
              <c:layout>
                <c:manualLayout>
                  <c:x val="9.2582410249566205E-2"/>
                  <c:y val="-7.317997592516924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7C7-420E-B07B-B36893F3AE7F}"/>
                </c:ext>
              </c:extLst>
            </c:dLbl>
            <c:dLbl>
              <c:idx val="3"/>
              <c:layout>
                <c:manualLayout>
                  <c:x val="8.0389333074505909E-2"/>
                  <c:y val="9.295424677805877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C7-420E-B07B-B36893F3AE7F}"/>
                </c:ext>
              </c:extLst>
            </c:dLbl>
            <c:dLbl>
              <c:idx val="4"/>
              <c:layout>
                <c:manualLayout>
                  <c:x val="4.1608895575264183E-2"/>
                  <c:y val="0.1284014533246457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C7-420E-B07B-B36893F3AE7F}"/>
                </c:ext>
              </c:extLst>
            </c:dLbl>
            <c:dLbl>
              <c:idx val="5"/>
              <c:layout>
                <c:manualLayout>
                  <c:x val="1.0588185336617206E-2"/>
                  <c:y val="9.412728738500952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7C7-420E-B07B-B36893F3AE7F}"/>
                </c:ext>
              </c:extLst>
            </c:dLbl>
            <c:spPr>
              <a:solidFill>
                <a:srgbClr val="FFE5D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25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rgbClr val="004687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Blad1!$A$2:$A$7</c:f>
              <c:strCache>
                <c:ptCount val="6"/>
                <c:pt idx="0">
                  <c:v>Cannabis</c:v>
                </c:pt>
                <c:pt idx="1">
                  <c:v>Kokain</c:v>
                </c:pt>
                <c:pt idx="2">
                  <c:v>Amfetamin</c:v>
                </c:pt>
                <c:pt idx="3">
                  <c:v>Läkemedel</c:v>
                </c:pt>
                <c:pt idx="4">
                  <c:v>Heroin</c:v>
                </c:pt>
                <c:pt idx="5">
                  <c:v>Ecstasy</c:v>
                </c:pt>
              </c:strCache>
            </c:strRef>
          </c:cat>
          <c:val>
            <c:numRef>
              <c:f>Blad1!$B$2:$B$7</c:f>
              <c:numCache>
                <c:formatCode>0%</c:formatCode>
                <c:ptCount val="6"/>
                <c:pt idx="0">
                  <c:v>0.32</c:v>
                </c:pt>
                <c:pt idx="1">
                  <c:v>0.16</c:v>
                </c:pt>
                <c:pt idx="2">
                  <c:v>0.24</c:v>
                </c:pt>
                <c:pt idx="3">
                  <c:v>0.21</c:v>
                </c:pt>
                <c:pt idx="4">
                  <c:v>0.04</c:v>
                </c:pt>
                <c:pt idx="5">
                  <c:v>2.8223075186272296E-2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03-4E48-A6A8-506CEBDF9F1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Index</a:t>
            </a:r>
          </a:p>
        </c:rich>
      </c:tx>
      <c:layout>
        <c:manualLayout>
          <c:xMode val="edge"/>
          <c:yMode val="edge"/>
          <c:x val="1.6949152542372882E-4"/>
          <c:y val="9.0395469502442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Västeuropa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Blad1!$A$2:$A$32</c:f>
              <c:numCache>
                <c:formatCode>General</c:formatCode>
                <c:ptCount val="3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 formatCode="0">
                  <c:v>2019</c:v>
                </c:pt>
                <c:pt idx="30" formatCode="0">
                  <c:v>2020</c:v>
                </c:pt>
              </c:numCache>
            </c:numRef>
          </c:cat>
          <c:val>
            <c:numRef>
              <c:f>Blad1!$B$2:$B$32</c:f>
              <c:numCache>
                <c:formatCode>0</c:formatCode>
                <c:ptCount val="31"/>
                <c:pt idx="0">
                  <c:v>100</c:v>
                </c:pt>
                <c:pt idx="1">
                  <c:v>83.981755397769263</c:v>
                </c:pt>
                <c:pt idx="2">
                  <c:v>75.838877512566299</c:v>
                </c:pt>
                <c:pt idx="3">
                  <c:v>59.002472277999971</c:v>
                </c:pt>
                <c:pt idx="4">
                  <c:v>62.667449913165107</c:v>
                </c:pt>
                <c:pt idx="5">
                  <c:v>56.014838519908785</c:v>
                </c:pt>
                <c:pt idx="6">
                  <c:v>55.794197149041089</c:v>
                </c:pt>
                <c:pt idx="7">
                  <c:v>48.304114439417098</c:v>
                </c:pt>
                <c:pt idx="8">
                  <c:v>49.179115738145171</c:v>
                </c:pt>
                <c:pt idx="9">
                  <c:v>46.7292394343675</c:v>
                </c:pt>
                <c:pt idx="10">
                  <c:v>38.854070419850792</c:v>
                </c:pt>
                <c:pt idx="11">
                  <c:v>36.289682758804915</c:v>
                </c:pt>
                <c:pt idx="12">
                  <c:v>35.816008703073919</c:v>
                </c:pt>
                <c:pt idx="13">
                  <c:v>32.898603923608228</c:v>
                </c:pt>
                <c:pt idx="14">
                  <c:v>31.566609363161714</c:v>
                </c:pt>
                <c:pt idx="15">
                  <c:v>29.525805364760338</c:v>
                </c:pt>
                <c:pt idx="16">
                  <c:v>27.063553083298856</c:v>
                </c:pt>
                <c:pt idx="17">
                  <c:v>26.545464899095272</c:v>
                </c:pt>
                <c:pt idx="18">
                  <c:v>25.711029118690643</c:v>
                </c:pt>
                <c:pt idx="19">
                  <c:v>24.43339784262956</c:v>
                </c:pt>
                <c:pt idx="20">
                  <c:v>23.630001356135104</c:v>
                </c:pt>
                <c:pt idx="21">
                  <c:v>23.519997357027545</c:v>
                </c:pt>
                <c:pt idx="22">
                  <c:v>23.374991787209254</c:v>
                </c:pt>
                <c:pt idx="23">
                  <c:v>22.165511226414399</c:v>
                </c:pt>
                <c:pt idx="24">
                  <c:v>21.661106409754805</c:v>
                </c:pt>
                <c:pt idx="25">
                  <c:v>22.249636334580266</c:v>
                </c:pt>
                <c:pt idx="26">
                  <c:v>22.40571402248117</c:v>
                </c:pt>
                <c:pt idx="27">
                  <c:v>20.684318913998968</c:v>
                </c:pt>
                <c:pt idx="28">
                  <c:v>19.815417482104305</c:v>
                </c:pt>
                <c:pt idx="29">
                  <c:v>21.238691993603936</c:v>
                </c:pt>
                <c:pt idx="30">
                  <c:v>21.034662461921762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0F-470E-828F-2D5741B44DEB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Sverige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Blad1!$A$2:$A$32</c:f>
              <c:numCache>
                <c:formatCode>General</c:formatCode>
                <c:ptCount val="3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 formatCode="0">
                  <c:v>2019</c:v>
                </c:pt>
                <c:pt idx="30" formatCode="0">
                  <c:v>2020</c:v>
                </c:pt>
              </c:numCache>
            </c:numRef>
          </c:cat>
          <c:val>
            <c:numRef>
              <c:f>Blad1!$C$2:$C$32</c:f>
              <c:numCache>
                <c:formatCode>0</c:formatCode>
                <c:ptCount val="31"/>
                <c:pt idx="0">
                  <c:v>100</c:v>
                </c:pt>
                <c:pt idx="1">
                  <c:v>91.372479971828497</c:v>
                </c:pt>
                <c:pt idx="2">
                  <c:v>83.672822254708052</c:v>
                </c:pt>
                <c:pt idx="3">
                  <c:v>63.917970193373563</c:v>
                </c:pt>
                <c:pt idx="4">
                  <c:v>72.994614797251117</c:v>
                </c:pt>
                <c:pt idx="5">
                  <c:v>81.42307994037813</c:v>
                </c:pt>
                <c:pt idx="6">
                  <c:v>54.668942645337495</c:v>
                </c:pt>
                <c:pt idx="7">
                  <c:v>50.287801852784987</c:v>
                </c:pt>
                <c:pt idx="8">
                  <c:v>55.464924212980961</c:v>
                </c:pt>
                <c:pt idx="9">
                  <c:v>73.278173236875688</c:v>
                </c:pt>
                <c:pt idx="10">
                  <c:v>39.795253249491964</c:v>
                </c:pt>
                <c:pt idx="11">
                  <c:v>38.859560447789136</c:v>
                </c:pt>
                <c:pt idx="12">
                  <c:v>38.03921568627451</c:v>
                </c:pt>
                <c:pt idx="13">
                  <c:v>41.051742116428755</c:v>
                </c:pt>
                <c:pt idx="14">
                  <c:v>37.182059181772594</c:v>
                </c:pt>
                <c:pt idx="15">
                  <c:v>44.416390285653144</c:v>
                </c:pt>
                <c:pt idx="16">
                  <c:v>36.517486454155225</c:v>
                </c:pt>
                <c:pt idx="17">
                  <c:v>35.726825238373891</c:v>
                </c:pt>
                <c:pt idx="18">
                  <c:v>34.539101497504163</c:v>
                </c:pt>
                <c:pt idx="19">
                  <c:v>38.182335038961909</c:v>
                </c:pt>
                <c:pt idx="20">
                  <c:v>37.745561543293547</c:v>
                </c:pt>
                <c:pt idx="21">
                  <c:v>33.326911344443374</c:v>
                </c:pt>
                <c:pt idx="22">
                  <c:v>36.336409929980903</c:v>
                </c:pt>
                <c:pt idx="23">
                  <c:v>39.657390307584535</c:v>
                </c:pt>
                <c:pt idx="24">
                  <c:v>36.418705540846588</c:v>
                </c:pt>
                <c:pt idx="25">
                  <c:v>38.091112174884309</c:v>
                </c:pt>
                <c:pt idx="26">
                  <c:v>32.80030338463483</c:v>
                </c:pt>
                <c:pt idx="27">
                  <c:v>26.47030051845643</c:v>
                </c:pt>
                <c:pt idx="28">
                  <c:v>26.073919001218027</c:v>
                </c:pt>
                <c:pt idx="29">
                  <c:v>24.840543289654764</c:v>
                </c:pt>
                <c:pt idx="30">
                  <c:v>24.717789949988092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0F-470E-828F-2D5741B44D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5"/>
        <c:noMultiLvlLbl val="0"/>
      </c:catAx>
      <c:valAx>
        <c:axId val="794152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25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/>
              <a:t>Procent</a:t>
            </a:r>
          </a:p>
        </c:rich>
      </c:tx>
      <c:layout>
        <c:manualLayout>
          <c:xMode val="edge"/>
          <c:yMode val="edge"/>
          <c:x val="1.6949152542372882E-4"/>
          <c:y val="9.0395469502442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Hasch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Blad1!$A$2:$A$24</c:f>
              <c:numCache>
                <c:formatCode>General</c:formatCod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numCache>
            </c:numRef>
          </c:cat>
          <c:val>
            <c:numRef>
              <c:f>Blad1!$B$2:$B$24</c:f>
              <c:numCache>
                <c:formatCode>#,##0</c:formatCode>
                <c:ptCount val="23"/>
                <c:pt idx="0">
                  <c:v>100</c:v>
                </c:pt>
                <c:pt idx="1">
                  <c:v>93</c:v>
                </c:pt>
                <c:pt idx="2">
                  <c:v>95</c:v>
                </c:pt>
                <c:pt idx="3">
                  <c:v>98</c:v>
                </c:pt>
                <c:pt idx="4">
                  <c:v>98</c:v>
                </c:pt>
                <c:pt idx="5">
                  <c:v>98</c:v>
                </c:pt>
                <c:pt idx="6">
                  <c:v>95</c:v>
                </c:pt>
                <c:pt idx="7">
                  <c:v>100</c:v>
                </c:pt>
                <c:pt idx="8">
                  <c:v>98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98</c:v>
                </c:pt>
                <c:pt idx="13">
                  <c:v>98</c:v>
                </c:pt>
                <c:pt idx="14">
                  <c:v>100</c:v>
                </c:pt>
                <c:pt idx="15">
                  <c:v>98</c:v>
                </c:pt>
                <c:pt idx="16">
                  <c:v>96</c:v>
                </c:pt>
                <c:pt idx="17">
                  <c:v>98</c:v>
                </c:pt>
                <c:pt idx="18">
                  <c:v>100</c:v>
                </c:pt>
                <c:pt idx="19">
                  <c:v>100</c:v>
                </c:pt>
                <c:pt idx="20">
                  <c:v>96.226415094339629</c:v>
                </c:pt>
                <c:pt idx="21">
                  <c:v>96.078431372549019</c:v>
                </c:pt>
                <c:pt idx="22">
                  <c:v>96.15384615384616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03-4E48-A6A8-506CEBDF9F1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Blad1!$A$2:$A$24</c:f>
              <c:numCache>
                <c:formatCode>General</c:formatCod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numCache>
            </c:numRef>
          </c:cat>
          <c:val>
            <c:numRef>
              <c:f>Blad1!$C$2:$C$24</c:f>
              <c:numCache>
                <c:formatCode>#,##0</c:formatCode>
                <c:ptCount val="23"/>
                <c:pt idx="0">
                  <c:v>48</c:v>
                </c:pt>
                <c:pt idx="1">
                  <c:v>62</c:v>
                </c:pt>
                <c:pt idx="2">
                  <c:v>62</c:v>
                </c:pt>
                <c:pt idx="3">
                  <c:v>71</c:v>
                </c:pt>
                <c:pt idx="4">
                  <c:v>79</c:v>
                </c:pt>
                <c:pt idx="5">
                  <c:v>79</c:v>
                </c:pt>
                <c:pt idx="6">
                  <c:v>67</c:v>
                </c:pt>
                <c:pt idx="7">
                  <c:v>73</c:v>
                </c:pt>
                <c:pt idx="8">
                  <c:v>83</c:v>
                </c:pt>
                <c:pt idx="9">
                  <c:v>95</c:v>
                </c:pt>
                <c:pt idx="10">
                  <c:v>92.682926829268297</c:v>
                </c:pt>
                <c:pt idx="11">
                  <c:v>90</c:v>
                </c:pt>
                <c:pt idx="12">
                  <c:v>92.857142857142861</c:v>
                </c:pt>
                <c:pt idx="13">
                  <c:v>90</c:v>
                </c:pt>
                <c:pt idx="14">
                  <c:v>92.682926829268297</c:v>
                </c:pt>
                <c:pt idx="15">
                  <c:v>98</c:v>
                </c:pt>
                <c:pt idx="16">
                  <c:v>95.918367346938766</c:v>
                </c:pt>
                <c:pt idx="17">
                  <c:v>96</c:v>
                </c:pt>
                <c:pt idx="18">
                  <c:v>100</c:v>
                </c:pt>
                <c:pt idx="19">
                  <c:v>94</c:v>
                </c:pt>
                <c:pt idx="20">
                  <c:v>96.226415094339629</c:v>
                </c:pt>
                <c:pt idx="21">
                  <c:v>86.274509803921575</c:v>
                </c:pt>
                <c:pt idx="22">
                  <c:v>82.692307692307693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03-4E48-A6A8-506CEBDF9F1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Blad1!$A$2:$A$24</c:f>
              <c:numCache>
                <c:formatCode>General</c:formatCod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numCache>
            </c:numRef>
          </c:cat>
          <c:val>
            <c:numRef>
              <c:f>Blad1!$D$2:$D$24</c:f>
              <c:numCache>
                <c:formatCode>0</c:formatCode>
                <c:ptCount val="23"/>
                <c:pt idx="0">
                  <c:v>100</c:v>
                </c:pt>
                <c:pt idx="1">
                  <c:v>98</c:v>
                </c:pt>
                <c:pt idx="2">
                  <c:v>95</c:v>
                </c:pt>
                <c:pt idx="3">
                  <c:v>98</c:v>
                </c:pt>
                <c:pt idx="4">
                  <c:v>98</c:v>
                </c:pt>
                <c:pt idx="5">
                  <c:v>98</c:v>
                </c:pt>
                <c:pt idx="6">
                  <c:v>93</c:v>
                </c:pt>
                <c:pt idx="7">
                  <c:v>100</c:v>
                </c:pt>
                <c:pt idx="8">
                  <c:v>98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90.476190476190482</c:v>
                </c:pt>
                <c:pt idx="13">
                  <c:v>95</c:v>
                </c:pt>
                <c:pt idx="14">
                  <c:v>95.121951219512198</c:v>
                </c:pt>
                <c:pt idx="15">
                  <c:v>100</c:v>
                </c:pt>
                <c:pt idx="16">
                  <c:v>95.918367346938766</c:v>
                </c:pt>
                <c:pt idx="17" formatCode="#,##0">
                  <c:v>98</c:v>
                </c:pt>
                <c:pt idx="18" formatCode="#,##0">
                  <c:v>100</c:v>
                </c:pt>
                <c:pt idx="19" formatCode="#,##0">
                  <c:v>98</c:v>
                </c:pt>
                <c:pt idx="20" formatCode="#,##0">
                  <c:v>96.226415094339629</c:v>
                </c:pt>
                <c:pt idx="21" formatCode="#,##0">
                  <c:v>94.117647058823522</c:v>
                </c:pt>
                <c:pt idx="22" formatCode="#,##0">
                  <c:v>88.461538461538453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03-4E48-A6A8-506CEBDF9F1A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Kokain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Blad1!$A$2:$A$24</c:f>
              <c:numCache>
                <c:formatCode>General</c:formatCod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numCache>
            </c:numRef>
          </c:cat>
          <c:val>
            <c:numRef>
              <c:f>Blad1!$E$2:$E$24</c:f>
              <c:numCache>
                <c:formatCode>0</c:formatCode>
                <c:ptCount val="23"/>
                <c:pt idx="0">
                  <c:v>48</c:v>
                </c:pt>
                <c:pt idx="1">
                  <c:v>52</c:v>
                </c:pt>
                <c:pt idx="2">
                  <c:v>59</c:v>
                </c:pt>
                <c:pt idx="3">
                  <c:v>62</c:v>
                </c:pt>
                <c:pt idx="4">
                  <c:v>62</c:v>
                </c:pt>
                <c:pt idx="5">
                  <c:v>69</c:v>
                </c:pt>
                <c:pt idx="6">
                  <c:v>69</c:v>
                </c:pt>
                <c:pt idx="7">
                  <c:v>68</c:v>
                </c:pt>
                <c:pt idx="8">
                  <c:v>79</c:v>
                </c:pt>
                <c:pt idx="9">
                  <c:v>86</c:v>
                </c:pt>
                <c:pt idx="10">
                  <c:v>80.487804878048792</c:v>
                </c:pt>
                <c:pt idx="11">
                  <c:v>69</c:v>
                </c:pt>
                <c:pt idx="12">
                  <c:v>61.904761904761905</c:v>
                </c:pt>
                <c:pt idx="13">
                  <c:v>86</c:v>
                </c:pt>
                <c:pt idx="14">
                  <c:v>80.487804878048792</c:v>
                </c:pt>
                <c:pt idx="15">
                  <c:v>91</c:v>
                </c:pt>
                <c:pt idx="16">
                  <c:v>91.83673469387756</c:v>
                </c:pt>
                <c:pt idx="17" formatCode="#,##0">
                  <c:v>94</c:v>
                </c:pt>
                <c:pt idx="18" formatCode="#,##0">
                  <c:v>96</c:v>
                </c:pt>
                <c:pt idx="19" formatCode="#,##0">
                  <c:v>94</c:v>
                </c:pt>
                <c:pt idx="20" formatCode="#,##0">
                  <c:v>98.113207547169807</c:v>
                </c:pt>
                <c:pt idx="21" formatCode="#,##0">
                  <c:v>96.078431372549019</c:v>
                </c:pt>
                <c:pt idx="22" formatCode="#,##0">
                  <c:v>94.230769230769226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403-4E48-A6A8-506CEBDF9F1A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Ecstasy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Blad1!$A$2:$A$24</c:f>
              <c:numCache>
                <c:formatCode>General</c:formatCod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numCache>
            </c:numRef>
          </c:cat>
          <c:val>
            <c:numRef>
              <c:f>Blad1!$F$2:$F$24</c:f>
              <c:numCache>
                <c:formatCode>#,##0</c:formatCode>
                <c:ptCount val="23"/>
                <c:pt idx="0">
                  <c:v>90</c:v>
                </c:pt>
                <c:pt idx="1">
                  <c:v>95</c:v>
                </c:pt>
                <c:pt idx="2">
                  <c:v>92</c:v>
                </c:pt>
                <c:pt idx="3">
                  <c:v>98</c:v>
                </c:pt>
                <c:pt idx="4">
                  <c:v>95</c:v>
                </c:pt>
                <c:pt idx="5">
                  <c:v>98</c:v>
                </c:pt>
                <c:pt idx="6">
                  <c:v>71</c:v>
                </c:pt>
                <c:pt idx="7">
                  <c:v>80</c:v>
                </c:pt>
                <c:pt idx="8">
                  <c:v>67</c:v>
                </c:pt>
                <c:pt idx="9">
                  <c:v>55</c:v>
                </c:pt>
                <c:pt idx="10">
                  <c:v>48.780487804878049</c:v>
                </c:pt>
                <c:pt idx="11">
                  <c:v>36</c:v>
                </c:pt>
                <c:pt idx="12">
                  <c:v>28.571428571428569</c:v>
                </c:pt>
                <c:pt idx="13">
                  <c:v>38</c:v>
                </c:pt>
                <c:pt idx="14">
                  <c:v>46.341463414634148</c:v>
                </c:pt>
                <c:pt idx="15">
                  <c:v>49</c:v>
                </c:pt>
                <c:pt idx="16">
                  <c:v>53.061224489795919</c:v>
                </c:pt>
                <c:pt idx="17">
                  <c:v>69</c:v>
                </c:pt>
                <c:pt idx="18">
                  <c:v>70</c:v>
                </c:pt>
                <c:pt idx="19">
                  <c:v>71</c:v>
                </c:pt>
                <c:pt idx="20">
                  <c:v>77.358490566037744</c:v>
                </c:pt>
                <c:pt idx="21">
                  <c:v>72.549019607843135</c:v>
                </c:pt>
                <c:pt idx="22">
                  <c:v>73.076923076923066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86D-4F3D-9CC8-E48FE299941D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LSD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Blad1!$A$2:$A$24</c:f>
              <c:numCache>
                <c:formatCode>General</c:formatCod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numCache>
            </c:numRef>
          </c:cat>
          <c:val>
            <c:numRef>
              <c:f>Blad1!$G$2:$G$24</c:f>
              <c:numCache>
                <c:formatCode>0</c:formatCode>
                <c:ptCount val="23"/>
                <c:pt idx="0">
                  <c:v>43</c:v>
                </c:pt>
                <c:pt idx="1">
                  <c:v>36</c:v>
                </c:pt>
                <c:pt idx="2">
                  <c:v>41</c:v>
                </c:pt>
                <c:pt idx="3">
                  <c:v>33</c:v>
                </c:pt>
                <c:pt idx="4">
                  <c:v>24</c:v>
                </c:pt>
                <c:pt idx="5">
                  <c:v>10</c:v>
                </c:pt>
                <c:pt idx="6">
                  <c:v>10</c:v>
                </c:pt>
                <c:pt idx="7">
                  <c:v>23</c:v>
                </c:pt>
                <c:pt idx="8">
                  <c:v>14</c:v>
                </c:pt>
                <c:pt idx="9">
                  <c:v>19</c:v>
                </c:pt>
                <c:pt idx="10">
                  <c:v>19.512195121951219</c:v>
                </c:pt>
                <c:pt idx="11">
                  <c:v>17</c:v>
                </c:pt>
                <c:pt idx="12">
                  <c:v>11.904761904761903</c:v>
                </c:pt>
                <c:pt idx="13">
                  <c:v>11.904761904761903</c:v>
                </c:pt>
                <c:pt idx="14">
                  <c:v>7.3170731707317067</c:v>
                </c:pt>
                <c:pt idx="15">
                  <c:v>19</c:v>
                </c:pt>
                <c:pt idx="16">
                  <c:v>16.326530612244898</c:v>
                </c:pt>
                <c:pt idx="17" formatCode="#,##0">
                  <c:v>15</c:v>
                </c:pt>
                <c:pt idx="18" formatCode="#,##0">
                  <c:v>25</c:v>
                </c:pt>
                <c:pt idx="19">
                  <c:v>18</c:v>
                </c:pt>
                <c:pt idx="20">
                  <c:v>26.415094339622641</c:v>
                </c:pt>
                <c:pt idx="21">
                  <c:v>29</c:v>
                </c:pt>
                <c:pt idx="22">
                  <c:v>26.923076923076923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6D-4F3D-9CC8-E48FE299941D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Vitt heroin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Blad1!$A$2:$A$24</c:f>
              <c:numCache>
                <c:formatCode>General</c:formatCod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numCache>
            </c:numRef>
          </c:cat>
          <c:val>
            <c:numRef>
              <c:f>Blad1!$H$2:$H$24</c:f>
              <c:numCache>
                <c:formatCode>0</c:formatCode>
                <c:ptCount val="23"/>
                <c:pt idx="0">
                  <c:v>29</c:v>
                </c:pt>
                <c:pt idx="1">
                  <c:v>24</c:v>
                </c:pt>
                <c:pt idx="2">
                  <c:v>44</c:v>
                </c:pt>
                <c:pt idx="3">
                  <c:v>48</c:v>
                </c:pt>
                <c:pt idx="4">
                  <c:v>43</c:v>
                </c:pt>
                <c:pt idx="5">
                  <c:v>48</c:v>
                </c:pt>
                <c:pt idx="6">
                  <c:v>50</c:v>
                </c:pt>
                <c:pt idx="7">
                  <c:v>43</c:v>
                </c:pt>
                <c:pt idx="8">
                  <c:v>24</c:v>
                </c:pt>
                <c:pt idx="9">
                  <c:v>31</c:v>
                </c:pt>
                <c:pt idx="10">
                  <c:v>21.951219512195124</c:v>
                </c:pt>
                <c:pt idx="11">
                  <c:v>17</c:v>
                </c:pt>
                <c:pt idx="12">
                  <c:v>11.904761904761903</c:v>
                </c:pt>
                <c:pt idx="13">
                  <c:v>14</c:v>
                </c:pt>
                <c:pt idx="14">
                  <c:v>7.3170731707317067</c:v>
                </c:pt>
                <c:pt idx="15">
                  <c:v>17</c:v>
                </c:pt>
                <c:pt idx="16">
                  <c:v>24.489795918367346</c:v>
                </c:pt>
                <c:pt idx="17" formatCode="#,##0">
                  <c:v>15</c:v>
                </c:pt>
                <c:pt idx="18" formatCode="#,##0">
                  <c:v>28</c:v>
                </c:pt>
                <c:pt idx="19" formatCode="#,##0">
                  <c:v>16</c:v>
                </c:pt>
                <c:pt idx="20" formatCode="#,##0">
                  <c:v>15.09433962264151</c:v>
                </c:pt>
                <c:pt idx="21" formatCode="#,##0">
                  <c:v>13.725490196078432</c:v>
                </c:pt>
                <c:pt idx="22" formatCode="#,##0">
                  <c:v>17.307692307692307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86D-4F3D-9CC8-E48FE299941D}"/>
            </c:ext>
          </c:extLst>
        </c:ser>
        <c:ser>
          <c:idx val="7"/>
          <c:order val="7"/>
          <c:tx>
            <c:strRef>
              <c:f>Blad1!$I$1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Blad1!$A$2:$A$24</c:f>
              <c:numCache>
                <c:formatCode>General</c:formatCod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numCache>
            </c:numRef>
          </c:cat>
          <c:val>
            <c:numRef>
              <c:f>Blad1!$I$2:$I$24</c:f>
              <c:numCache>
                <c:formatCode>0</c:formatCode>
                <c:ptCount val="23"/>
                <c:pt idx="0">
                  <c:v>62</c:v>
                </c:pt>
                <c:pt idx="1">
                  <c:v>67</c:v>
                </c:pt>
                <c:pt idx="2">
                  <c:v>72</c:v>
                </c:pt>
                <c:pt idx="3">
                  <c:v>62</c:v>
                </c:pt>
                <c:pt idx="4">
                  <c:v>55</c:v>
                </c:pt>
                <c:pt idx="5">
                  <c:v>52</c:v>
                </c:pt>
                <c:pt idx="6">
                  <c:v>57</c:v>
                </c:pt>
                <c:pt idx="7">
                  <c:v>48</c:v>
                </c:pt>
                <c:pt idx="8">
                  <c:v>43</c:v>
                </c:pt>
                <c:pt idx="9">
                  <c:v>57</c:v>
                </c:pt>
                <c:pt idx="10">
                  <c:v>43.902439024390247</c:v>
                </c:pt>
                <c:pt idx="11">
                  <c:v>29</c:v>
                </c:pt>
                <c:pt idx="12">
                  <c:v>28.571428571428569</c:v>
                </c:pt>
                <c:pt idx="13">
                  <c:v>21</c:v>
                </c:pt>
                <c:pt idx="14">
                  <c:v>24.390243902439025</c:v>
                </c:pt>
                <c:pt idx="15">
                  <c:v>32</c:v>
                </c:pt>
                <c:pt idx="16">
                  <c:v>30.612244897959183</c:v>
                </c:pt>
                <c:pt idx="17" formatCode="#,##0">
                  <c:v>30</c:v>
                </c:pt>
                <c:pt idx="18" formatCode="#,##0">
                  <c:v>38</c:v>
                </c:pt>
                <c:pt idx="19" formatCode="#,##0">
                  <c:v>43</c:v>
                </c:pt>
                <c:pt idx="20" formatCode="#,##0">
                  <c:v>47.169811320754718</c:v>
                </c:pt>
                <c:pt idx="21" formatCode="#,##0">
                  <c:v>45.098039215686278</c:v>
                </c:pt>
                <c:pt idx="22" formatCode="#,##0">
                  <c:v>48.07692307692308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86D-4F3D-9CC8-E48FE29994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9415282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25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0.1100924499229584"/>
          <c:y val="3.5063113604488078E-2"/>
          <c:w val="0.81525423728813562"/>
          <c:h val="9.32296716767346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22444444444444"/>
          <c:y val="0.11480083533482956"/>
          <c:w val="0.82592370370370372"/>
          <c:h val="0.75641185185185189"/>
        </c:manualLayout>
      </c:layout>
      <c:lineChart>
        <c:grouping val="standard"/>
        <c:varyColors val="0"/>
        <c:ser>
          <c:idx val="0"/>
          <c:order val="0"/>
          <c:tx>
            <c:strRef>
              <c:f>'3'!$B$3</c:f>
              <c:strCache>
                <c:ptCount val="1"/>
                <c:pt idx="0">
                  <c:v>Hasch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'3'!$A$4:$A$38</c:f>
              <c:strCache>
                <c:ptCount val="35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  <c:pt idx="34">
                  <c:v>22</c:v>
                </c:pt>
              </c:strCache>
            </c:strRef>
          </c:cat>
          <c:val>
            <c:numRef>
              <c:f>'3'!$B$4:$B$38</c:f>
              <c:numCache>
                <c:formatCode>#,##0</c:formatCode>
                <c:ptCount val="35"/>
                <c:pt idx="0">
                  <c:v>210.47538200339559</c:v>
                </c:pt>
                <c:pt idx="1">
                  <c:v>168.07927477669077</c:v>
                </c:pt>
                <c:pt idx="2">
                  <c:v>157.66490027941035</c:v>
                </c:pt>
                <c:pt idx="3">
                  <c:v>139.15111365437099</c:v>
                </c:pt>
                <c:pt idx="4">
                  <c:v>135.92032848912203</c:v>
                </c:pt>
                <c:pt idx="5">
                  <c:v>137.42209631728048</c:v>
                </c:pt>
                <c:pt idx="6">
                  <c:v>119.57079130329944</c:v>
                </c:pt>
                <c:pt idx="7">
                  <c:v>131.29324546952225</c:v>
                </c:pt>
                <c:pt idx="8">
                  <c:v>123.3412017167382</c:v>
                </c:pt>
                <c:pt idx="9">
                  <c:v>115.32540020931044</c:v>
                </c:pt>
                <c:pt idx="10">
                  <c:v>130.08900116595413</c:v>
                </c:pt>
                <c:pt idx="11">
                  <c:v>129.49011567178616</c:v>
                </c:pt>
                <c:pt idx="12">
                  <c:v>114.07844791227332</c:v>
                </c:pt>
                <c:pt idx="13">
                  <c:v>111.39615859822534</c:v>
                </c:pt>
                <c:pt idx="14">
                  <c:v>109.04452996151731</c:v>
                </c:pt>
                <c:pt idx="15">
                  <c:v>106.98212937326957</c:v>
                </c:pt>
                <c:pt idx="16">
                  <c:v>106.58737551049654</c:v>
                </c:pt>
                <c:pt idx="17">
                  <c:v>106.10463250240718</c:v>
                </c:pt>
                <c:pt idx="18">
                  <c:v>104.6822883681655</c:v>
                </c:pt>
                <c:pt idx="19">
                  <c:v>102.41575160923894</c:v>
                </c:pt>
                <c:pt idx="20">
                  <c:v>99.010981697171388</c:v>
                </c:pt>
                <c:pt idx="21">
                  <c:v>101.99197351259156</c:v>
                </c:pt>
                <c:pt idx="22">
                  <c:v>116.80976625781069</c:v>
                </c:pt>
                <c:pt idx="23">
                  <c:v>119.42009440323669</c:v>
                </c:pt>
                <c:pt idx="24">
                  <c:v>118.3672819859962</c:v>
                </c:pt>
                <c:pt idx="25">
                  <c:v>118.42004712475325</c:v>
                </c:pt>
                <c:pt idx="26">
                  <c:v>124.56713132795305</c:v>
                </c:pt>
                <c:pt idx="27">
                  <c:v>118.68836764001915</c:v>
                </c:pt>
                <c:pt idx="28">
                  <c:v>117.53310368801948</c:v>
                </c:pt>
                <c:pt idx="29">
                  <c:v>115.46055695259383</c:v>
                </c:pt>
                <c:pt idx="30">
                  <c:v>113.24908647990257</c:v>
                </c:pt>
                <c:pt idx="31">
                  <c:v>111.26368695027824</c:v>
                </c:pt>
                <c:pt idx="32">
                  <c:v>138.39232555370327</c:v>
                </c:pt>
                <c:pt idx="33">
                  <c:v>122.45645269384306</c:v>
                </c:pt>
                <c:pt idx="34">
                  <c:v>111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0AD-4930-B05F-874D18798566}"/>
            </c:ext>
          </c:extLst>
        </c:ser>
        <c:ser>
          <c:idx val="1"/>
          <c:order val="1"/>
          <c:tx>
            <c:strRef>
              <c:f>'3'!$C$3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 cap="rnd">
              <a:solidFill>
                <a:srgbClr val="9CA920"/>
              </a:solidFill>
              <a:round/>
            </a:ln>
            <a:effectLst/>
          </c:spPr>
          <c:marker>
            <c:symbol val="none"/>
          </c:marker>
          <c:cat>
            <c:strRef>
              <c:f>'3'!$A$4:$A$38</c:f>
              <c:strCache>
                <c:ptCount val="35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  <c:pt idx="34">
                  <c:v>22</c:v>
                </c:pt>
              </c:strCache>
            </c:strRef>
          </c:cat>
          <c:val>
            <c:numRef>
              <c:f>'3'!$C$4:$C$38</c:f>
              <c:numCache>
                <c:formatCode>#,##0</c:formatCode>
                <c:ptCount val="35"/>
                <c:pt idx="0">
                  <c:v>199.95161290322582</c:v>
                </c:pt>
                <c:pt idx="1">
                  <c:v>98.870161633347507</c:v>
                </c:pt>
                <c:pt idx="2">
                  <c:v>152.28996049715772</c:v>
                </c:pt>
                <c:pt idx="3">
                  <c:v>106.40967514746016</c:v>
                </c:pt>
                <c:pt idx="4">
                  <c:v>71.95782096482931</c:v>
                </c:pt>
                <c:pt idx="5">
                  <c:v>106.88385269121814</c:v>
                </c:pt>
                <c:pt idx="6">
                  <c:v>71.742474781979666</c:v>
                </c:pt>
                <c:pt idx="7">
                  <c:v>123.99917627677101</c:v>
                </c:pt>
                <c:pt idx="8">
                  <c:v>116.08583690987125</c:v>
                </c:pt>
                <c:pt idx="9">
                  <c:v>132.62421024070701</c:v>
                </c:pt>
                <c:pt idx="10">
                  <c:v>144.54333462883793</c:v>
                </c:pt>
                <c:pt idx="11">
                  <c:v>122.29622035668692</c:v>
                </c:pt>
                <c:pt idx="12">
                  <c:v>96.966680725432312</c:v>
                </c:pt>
                <c:pt idx="13">
                  <c:v>97.471638773447168</c:v>
                </c:pt>
                <c:pt idx="14">
                  <c:v>95.413963716327643</c:v>
                </c:pt>
                <c:pt idx="15">
                  <c:v>93.609363201610876</c:v>
                </c:pt>
                <c:pt idx="16">
                  <c:v>93.263953571684482</c:v>
                </c:pt>
                <c:pt idx="17">
                  <c:v>106.10463250240718</c:v>
                </c:pt>
                <c:pt idx="18">
                  <c:v>104.6822883681655</c:v>
                </c:pt>
                <c:pt idx="19">
                  <c:v>102.41575160923894</c:v>
                </c:pt>
                <c:pt idx="20">
                  <c:v>111.38735440931782</c:v>
                </c:pt>
                <c:pt idx="21">
                  <c:v>124.38045550316043</c:v>
                </c:pt>
                <c:pt idx="22">
                  <c:v>122.95764869243231</c:v>
                </c:pt>
                <c:pt idx="23">
                  <c:v>119.42009440323669</c:v>
                </c:pt>
                <c:pt idx="24">
                  <c:v>130.20401018459583</c:v>
                </c:pt>
                <c:pt idx="25">
                  <c:v>118.42004712475325</c:v>
                </c:pt>
                <c:pt idx="26">
                  <c:v>142.36243580337492</c:v>
                </c:pt>
                <c:pt idx="27">
                  <c:v>142.42604116802298</c:v>
                </c:pt>
                <c:pt idx="28">
                  <c:v>129.28641405682143</c:v>
                </c:pt>
                <c:pt idx="29">
                  <c:v>121.23358480022353</c:v>
                </c:pt>
                <c:pt idx="30">
                  <c:v>135.8989037758831</c:v>
                </c:pt>
                <c:pt idx="31">
                  <c:v>127.95323999281997</c:v>
                </c:pt>
                <c:pt idx="32">
                  <c:v>138.39232555370327</c:v>
                </c:pt>
                <c:pt idx="33">
                  <c:v>135.46067775867596</c:v>
                </c:pt>
                <c:pt idx="34">
                  <c:v>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0AD-4930-B05F-874D18798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4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latin typeface="Arial" panose="020B0604020202020204" pitchFamily="34" charset="0"/>
                    <a:cs typeface="Arial" panose="020B0604020202020204" pitchFamily="34" charset="0"/>
                  </a:rPr>
                  <a:t>Kr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  <c:maj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25267155899488275"/>
          <c:y val="0.13146759057780263"/>
          <c:w val="0.62593321203614205"/>
          <c:h val="0.14911112125327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Gill Sans MT" panose="020B0502020104020203" pitchFamily="34" charset="0"/>
        </a:defRPr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22444444444444"/>
          <c:y val="0.11480083533482956"/>
          <c:w val="0.82592370370370372"/>
          <c:h val="0.75641185185185189"/>
        </c:manualLayout>
      </c:layout>
      <c:lineChart>
        <c:grouping val="standard"/>
        <c:varyColors val="0"/>
        <c:ser>
          <c:idx val="0"/>
          <c:order val="0"/>
          <c:tx>
            <c:strRef>
              <c:f>'3'!$E$3</c:f>
              <c:strCache>
                <c:ptCount val="1"/>
                <c:pt idx="0">
                  <c:v>Kokain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'3'!$A$4:$A$38</c:f>
              <c:strCache>
                <c:ptCount val="35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  <c:pt idx="34">
                  <c:v>22</c:v>
                </c:pt>
              </c:strCache>
            </c:strRef>
          </c:cat>
          <c:val>
            <c:numRef>
              <c:f>'3'!$E$4:$E$38</c:f>
              <c:numCache>
                <c:formatCode>#,##0</c:formatCode>
                <c:ptCount val="35"/>
                <c:pt idx="0">
                  <c:v>1683.8030560271648</c:v>
                </c:pt>
                <c:pt idx="1">
                  <c:v>1779.6629094002551</c:v>
                </c:pt>
                <c:pt idx="2">
                  <c:v>2149.9759129010504</c:v>
                </c:pt>
                <c:pt idx="3">
                  <c:v>1637.0719253455411</c:v>
                </c:pt>
                <c:pt idx="4">
                  <c:v>1599.0626881073181</c:v>
                </c:pt>
                <c:pt idx="5">
                  <c:v>1526.9121813031163</c:v>
                </c:pt>
                <c:pt idx="6">
                  <c:v>1494.6348912912431</c:v>
                </c:pt>
                <c:pt idx="7">
                  <c:v>1458.8138385502471</c:v>
                </c:pt>
                <c:pt idx="8">
                  <c:v>1451.0729613733906</c:v>
                </c:pt>
                <c:pt idx="9">
                  <c:v>1585.7242528780187</c:v>
                </c:pt>
                <c:pt idx="10">
                  <c:v>1373.1616789739603</c:v>
                </c:pt>
                <c:pt idx="11">
                  <c:v>1582.6569693218307</c:v>
                </c:pt>
                <c:pt idx="12">
                  <c:v>1283.3825390130748</c:v>
                </c:pt>
                <c:pt idx="13">
                  <c:v>1392.4519824778167</c:v>
                </c:pt>
                <c:pt idx="14">
                  <c:v>1090.4452996151731</c:v>
                </c:pt>
                <c:pt idx="15">
                  <c:v>1069.8212937326957</c:v>
                </c:pt>
                <c:pt idx="16">
                  <c:v>1065.8737551049653</c:v>
                </c:pt>
                <c:pt idx="17">
                  <c:v>1061.0463250240718</c:v>
                </c:pt>
                <c:pt idx="18">
                  <c:v>1046.822883681655</c:v>
                </c:pt>
                <c:pt idx="19">
                  <c:v>1024.1575160923894</c:v>
                </c:pt>
                <c:pt idx="20">
                  <c:v>1051.991680532446</c:v>
                </c:pt>
                <c:pt idx="21">
                  <c:v>995.04364402528347</c:v>
                </c:pt>
                <c:pt idx="22">
                  <c:v>1106.6188382318908</c:v>
                </c:pt>
                <c:pt idx="23">
                  <c:v>1074.7808496291302</c:v>
                </c:pt>
                <c:pt idx="24">
                  <c:v>1065.3055378739657</c:v>
                </c:pt>
                <c:pt idx="25">
                  <c:v>1065.7804241227793</c:v>
                </c:pt>
                <c:pt idx="26">
                  <c:v>1067.7182685253117</c:v>
                </c:pt>
                <c:pt idx="27">
                  <c:v>1068.1953087601723</c:v>
                </c:pt>
                <c:pt idx="28">
                  <c:v>1057.7979331921754</c:v>
                </c:pt>
                <c:pt idx="29">
                  <c:v>1039.1450125733445</c:v>
                </c:pt>
                <c:pt idx="30">
                  <c:v>1019.2417783191231</c:v>
                </c:pt>
                <c:pt idx="31">
                  <c:v>995.80999820499028</c:v>
                </c:pt>
                <c:pt idx="32">
                  <c:v>996.42474398666343</c:v>
                </c:pt>
                <c:pt idx="33">
                  <c:v>975.31687986246686</c:v>
                </c:pt>
                <c:pt idx="34">
                  <c:v>900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D1-4FA5-8735-7C985C08CCC9}"/>
            </c:ext>
          </c:extLst>
        </c:ser>
        <c:ser>
          <c:idx val="1"/>
          <c:order val="1"/>
          <c:tx>
            <c:strRef>
              <c:f>'3'!$D$3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 cap="rnd">
              <a:solidFill>
                <a:srgbClr val="9CA920"/>
              </a:solidFill>
              <a:round/>
            </a:ln>
            <a:effectLst/>
          </c:spPr>
          <c:marker>
            <c:symbol val="none"/>
          </c:marker>
          <c:cat>
            <c:strRef>
              <c:f>'3'!$A$4:$A$38</c:f>
              <c:strCache>
                <c:ptCount val="35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  <c:pt idx="34">
                  <c:v>22</c:v>
                </c:pt>
              </c:strCache>
            </c:strRef>
          </c:cat>
          <c:val>
            <c:numRef>
              <c:f>'3'!$D$4:$D$38</c:f>
              <c:numCache>
                <c:formatCode>#,##0</c:formatCode>
                <c:ptCount val="35"/>
                <c:pt idx="0">
                  <c:v>841.90152801358238</c:v>
                </c:pt>
                <c:pt idx="1">
                  <c:v>790.96129306678006</c:v>
                </c:pt>
                <c:pt idx="2">
                  <c:v>716.65863763368338</c:v>
                </c:pt>
                <c:pt idx="3">
                  <c:v>654.82877013821644</c:v>
                </c:pt>
                <c:pt idx="4">
                  <c:v>559.67194083756135</c:v>
                </c:pt>
                <c:pt idx="5">
                  <c:v>552.74220963172809</c:v>
                </c:pt>
                <c:pt idx="6">
                  <c:v>448.39046738737289</c:v>
                </c:pt>
                <c:pt idx="7">
                  <c:v>437.64415156507414</c:v>
                </c:pt>
                <c:pt idx="8">
                  <c:v>399.04506437768242</c:v>
                </c:pt>
                <c:pt idx="9">
                  <c:v>432.47025078491419</c:v>
                </c:pt>
                <c:pt idx="10">
                  <c:v>433.6300038865138</c:v>
                </c:pt>
                <c:pt idx="11">
                  <c:v>374.08255638515999</c:v>
                </c:pt>
                <c:pt idx="12">
                  <c:v>356.49514972585411</c:v>
                </c:pt>
                <c:pt idx="13">
                  <c:v>348.11299561945418</c:v>
                </c:pt>
                <c:pt idx="14">
                  <c:v>340.76415612974159</c:v>
                </c:pt>
                <c:pt idx="15">
                  <c:v>334.31915429146738</c:v>
                </c:pt>
                <c:pt idx="16">
                  <c:v>333.08554847030172</c:v>
                </c:pt>
                <c:pt idx="17">
                  <c:v>331.57697657002245</c:v>
                </c:pt>
                <c:pt idx="18">
                  <c:v>327.13215115051719</c:v>
                </c:pt>
                <c:pt idx="19">
                  <c:v>288.04430140098452</c:v>
                </c:pt>
                <c:pt idx="20">
                  <c:v>309.4093178036606</c:v>
                </c:pt>
                <c:pt idx="21">
                  <c:v>310.95113875790111</c:v>
                </c:pt>
                <c:pt idx="22">
                  <c:v>307.39412173108076</c:v>
                </c:pt>
                <c:pt idx="23">
                  <c:v>298.5502360080917</c:v>
                </c:pt>
                <c:pt idx="24">
                  <c:v>295.91820496499048</c:v>
                </c:pt>
                <c:pt idx="25">
                  <c:v>296.05011781188313</c:v>
                </c:pt>
                <c:pt idx="26">
                  <c:v>296.58840792369773</c:v>
                </c:pt>
                <c:pt idx="27">
                  <c:v>296.72091910004787</c:v>
                </c:pt>
                <c:pt idx="28">
                  <c:v>293.83275922004873</c:v>
                </c:pt>
                <c:pt idx="29">
                  <c:v>288.65139238148458</c:v>
                </c:pt>
                <c:pt idx="30">
                  <c:v>271.7978075517662</c:v>
                </c:pt>
                <c:pt idx="31">
                  <c:v>222.52737390055648</c:v>
                </c:pt>
                <c:pt idx="32">
                  <c:v>221.42772088592523</c:v>
                </c:pt>
                <c:pt idx="33">
                  <c:v>216.73708441388152</c:v>
                </c:pt>
                <c:pt idx="34">
                  <c:v>200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D1-4FA5-8735-7C985C08CC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4"/>
        <c:noMultiLvlLbl val="0"/>
      </c:catAx>
      <c:valAx>
        <c:axId val="841337192"/>
        <c:scaling>
          <c:orientation val="minMax"/>
          <c:max val="2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Kr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  <c:majorUnit val="50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25876484950043033"/>
          <c:y val="0.12878598666097907"/>
          <c:w val="0.67119944147900712"/>
          <c:h val="0.14911112125327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22444444444444"/>
          <c:y val="0.11480083533482956"/>
          <c:w val="0.82592370370370372"/>
          <c:h val="0.75641185185185189"/>
        </c:manualLayout>
      </c:layout>
      <c:lineChart>
        <c:grouping val="standard"/>
        <c:varyColors val="0"/>
        <c:ser>
          <c:idx val="0"/>
          <c:order val="0"/>
          <c:tx>
            <c:strRef>
              <c:f>'3'!$G$3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'3'!$A$4:$A$38</c:f>
              <c:strCache>
                <c:ptCount val="35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  <c:pt idx="34">
                  <c:v>22</c:v>
                </c:pt>
              </c:strCache>
            </c:strRef>
          </c:cat>
          <c:val>
            <c:numRef>
              <c:f>'3'!$G$4:$G$38</c:f>
              <c:numCache>
                <c:formatCode>#,##0</c:formatCode>
                <c:ptCount val="35"/>
                <c:pt idx="0">
                  <c:v>3578.0814940577252</c:v>
                </c:pt>
                <c:pt idx="1">
                  <c:v>3954.8064653339002</c:v>
                </c:pt>
                <c:pt idx="2">
                  <c:v>3583.2931881684171</c:v>
                </c:pt>
                <c:pt idx="3">
                  <c:v>3274.1438506910822</c:v>
                </c:pt>
                <c:pt idx="4">
                  <c:v>2998.2425402012213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AE4-4223-BE6E-2027D0677C56}"/>
            </c:ext>
          </c:extLst>
        </c:ser>
        <c:ser>
          <c:idx val="1"/>
          <c:order val="1"/>
          <c:tx>
            <c:strRef>
              <c:f>'3'!$H$3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'3'!$A$4:$A$38</c:f>
              <c:strCache>
                <c:ptCount val="35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  <c:pt idx="34">
                  <c:v>22</c:v>
                </c:pt>
              </c:strCache>
            </c:strRef>
          </c:cat>
          <c:val>
            <c:numRef>
              <c:f>'3'!$H$4:$H$38</c:f>
              <c:numCache>
                <c:formatCode>#,##0</c:formatCode>
                <c:ptCount val="35"/>
                <c:pt idx="5">
                  <c:v>2290.3682719546746</c:v>
                </c:pt>
                <c:pt idx="6">
                  <c:v>2615.6110597596753</c:v>
                </c:pt>
                <c:pt idx="7">
                  <c:v>2917.6276771004941</c:v>
                </c:pt>
                <c:pt idx="8">
                  <c:v>1958.9484978540772</c:v>
                </c:pt>
                <c:pt idx="9">
                  <c:v>1801.9593782704758</c:v>
                </c:pt>
                <c:pt idx="10">
                  <c:v>1987.4708511465215</c:v>
                </c:pt>
                <c:pt idx="11">
                  <c:v>2625.7717900112189</c:v>
                </c:pt>
                <c:pt idx="12">
                  <c:v>1425.9805989034164</c:v>
                </c:pt>
                <c:pt idx="13">
                  <c:v>1392.4519824778167</c:v>
                </c:pt>
                <c:pt idx="14">
                  <c:v>1363.0566245189664</c:v>
                </c:pt>
                <c:pt idx="15">
                  <c:v>1471.0042788824567</c:v>
                </c:pt>
                <c:pt idx="16">
                  <c:v>1332.3421938812069</c:v>
                </c:pt>
                <c:pt idx="17">
                  <c:v>1591.5694875361078</c:v>
                </c:pt>
                <c:pt idx="18">
                  <c:v>1308.5286046020688</c:v>
                </c:pt>
                <c:pt idx="19">
                  <c:v>1280.1968951154868</c:v>
                </c:pt>
                <c:pt idx="20">
                  <c:v>1237.6372712146424</c:v>
                </c:pt>
                <c:pt idx="21">
                  <c:v>1368.1850105347648</c:v>
                </c:pt>
                <c:pt idx="22">
                  <c:v>1352.5341356167553</c:v>
                </c:pt>
                <c:pt idx="23">
                  <c:v>1194.2009440323668</c:v>
                </c:pt>
                <c:pt idx="24">
                  <c:v>1302.0401018459581</c:v>
                </c:pt>
                <c:pt idx="25">
                  <c:v>1421.0405654970389</c:v>
                </c:pt>
                <c:pt idx="26">
                  <c:v>1304.9889948642699</c:v>
                </c:pt>
                <c:pt idx="27">
                  <c:v>1364.9162278602203</c:v>
                </c:pt>
                <c:pt idx="28">
                  <c:v>1175.3310368801949</c:v>
                </c:pt>
                <c:pt idx="29">
                  <c:v>948.5084753655583</c:v>
                </c:pt>
                <c:pt idx="30">
                  <c:v>934.30496345919619</c:v>
                </c:pt>
                <c:pt idx="31">
                  <c:v>890.10949560222593</c:v>
                </c:pt>
                <c:pt idx="32">
                  <c:v>885.7108835437009</c:v>
                </c:pt>
                <c:pt idx="33">
                  <c:v>975.31687986246686</c:v>
                </c:pt>
                <c:pt idx="34">
                  <c:v>900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AE4-4223-BE6E-2027D0677C56}"/>
            </c:ext>
          </c:extLst>
        </c:ser>
        <c:ser>
          <c:idx val="2"/>
          <c:order val="2"/>
          <c:tx>
            <c:strRef>
              <c:f>'3'!$F$3</c:f>
              <c:strCache>
                <c:ptCount val="1"/>
                <c:pt idx="0">
                  <c:v>Vitt heroin</c:v>
                </c:pt>
              </c:strCache>
            </c:strRef>
          </c:tx>
          <c:spPr>
            <a:ln w="28575" cap="rnd">
              <a:solidFill>
                <a:srgbClr val="9CA920"/>
              </a:solidFill>
              <a:round/>
            </a:ln>
            <a:effectLst/>
          </c:spPr>
          <c:marker>
            <c:symbol val="none"/>
          </c:marker>
          <c:cat>
            <c:strRef>
              <c:f>'3'!$A$4:$A$38</c:f>
              <c:strCache>
                <c:ptCount val="35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  <c:pt idx="32">
                  <c:v>20</c:v>
                </c:pt>
                <c:pt idx="33">
                  <c:v>21</c:v>
                </c:pt>
                <c:pt idx="34">
                  <c:v>22</c:v>
                </c:pt>
              </c:strCache>
            </c:strRef>
          </c:cat>
          <c:val>
            <c:numRef>
              <c:f>'3'!$F$4:$F$38</c:f>
              <c:numCache>
                <c:formatCode>0</c:formatCode>
                <c:ptCount val="35"/>
                <c:pt idx="5" formatCode="#,##0">
                  <c:v>3626.4164305949012</c:v>
                </c:pt>
                <c:pt idx="6" formatCode="#,##0">
                  <c:v>3736.5872282281075</c:v>
                </c:pt>
                <c:pt idx="7" formatCode="#,##0">
                  <c:v>3282.3311367380561</c:v>
                </c:pt>
                <c:pt idx="8" formatCode="#,##0">
                  <c:v>2539.3776824034335</c:v>
                </c:pt>
                <c:pt idx="9" formatCode="#,##0">
                  <c:v>2306.5080041862088</c:v>
                </c:pt>
                <c:pt idx="10" formatCode="#,##0">
                  <c:v>2710.1875242907113</c:v>
                </c:pt>
                <c:pt idx="11" formatCode="#,##0">
                  <c:v>2517.8633602847308</c:v>
                </c:pt>
                <c:pt idx="12" formatCode="#,##0">
                  <c:v>3208.4563475326868</c:v>
                </c:pt>
                <c:pt idx="13" formatCode="#,##0">
                  <c:v>2784.9039649556335</c:v>
                </c:pt>
                <c:pt idx="14" formatCode="#,##0">
                  <c:v>2180.8905992303462</c:v>
                </c:pt>
                <c:pt idx="15" formatCode="#,##0">
                  <c:v>2674.5532343317391</c:v>
                </c:pt>
                <c:pt idx="16" formatCode="#,##0">
                  <c:v>2664.6843877624137</c:v>
                </c:pt>
                <c:pt idx="17" formatCode="#,##0">
                  <c:v>1790.5156734781212</c:v>
                </c:pt>
                <c:pt idx="18" formatCode="#,##0">
                  <c:v>1962.7929069031031</c:v>
                </c:pt>
                <c:pt idx="19" formatCode="#,##0">
                  <c:v>1920.2953426732302</c:v>
                </c:pt>
                <c:pt idx="20" formatCode="#,##0">
                  <c:v>2475.2745424292848</c:v>
                </c:pt>
                <c:pt idx="21" formatCode="#,##0">
                  <c:v>2487.6091100632088</c:v>
                </c:pt>
                <c:pt idx="22" formatCode="#,##0">
                  <c:v>3073.9412173108076</c:v>
                </c:pt>
                <c:pt idx="23" formatCode="#,##0">
                  <c:v>2985.5023600809172</c:v>
                </c:pt>
                <c:pt idx="24" formatCode="#,##0">
                  <c:v>2367.3456397199238</c:v>
                </c:pt>
                <c:pt idx="25" formatCode="#,##0">
                  <c:v>1391.4355537158506</c:v>
                </c:pt>
                <c:pt idx="26" formatCode="#,##0">
                  <c:v>1304.9889948642699</c:v>
                </c:pt>
                <c:pt idx="27" formatCode="#,##0">
                  <c:v>1483.6045955002394</c:v>
                </c:pt>
                <c:pt idx="28" formatCode="#,##0">
                  <c:v>1396.2932718136715</c:v>
                </c:pt>
                <c:pt idx="29" formatCode="#,##0">
                  <c:v>1558.7175188600168</c:v>
                </c:pt>
                <c:pt idx="30" formatCode="#,##0">
                  <c:v>1132.4908647990258</c:v>
                </c:pt>
                <c:pt idx="31" formatCode="#,##0">
                  <c:v>1112.6368695027825</c:v>
                </c:pt>
                <c:pt idx="32" formatCode="#,##0">
                  <c:v>1107.1386044296262</c:v>
                </c:pt>
                <c:pt idx="33" formatCode="#,##0">
                  <c:v>1083.6854220694077</c:v>
                </c:pt>
                <c:pt idx="34" formatCode="#,##0">
                  <c:v>900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AE4-4223-BE6E-2027D0677C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4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Kr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  <c:majorUnit val="100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16743828493761675"/>
          <c:y val="0.74642240185031383"/>
          <c:w val="0.75785695877378323"/>
          <c:h val="0.105035356419372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22444444444444"/>
          <c:y val="0.11480083533482956"/>
          <c:w val="0.82592370370370372"/>
          <c:h val="0.75641185185185189"/>
        </c:manualLayout>
      </c:layout>
      <c:lineChart>
        <c:grouping val="standard"/>
        <c:varyColors val="0"/>
        <c:ser>
          <c:idx val="0"/>
          <c:order val="0"/>
          <c:tx>
            <c:strRef>
              <c:f>'3'!$I$15</c:f>
              <c:strCache>
                <c:ptCount val="1"/>
                <c:pt idx="0">
                  <c:v>Ecstasy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'3'!$A$16:$A$38</c:f>
              <c:strCache>
                <c:ptCount val="23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</c:strCache>
            </c:strRef>
          </c:cat>
          <c:val>
            <c:numRef>
              <c:f>'3'!$I$16:$I$38</c:f>
              <c:numCache>
                <c:formatCode>#,##0</c:formatCode>
                <c:ptCount val="23"/>
                <c:pt idx="0">
                  <c:v>213.89708983551247</c:v>
                </c:pt>
                <c:pt idx="1">
                  <c:v>208.86779737167251</c:v>
                </c:pt>
                <c:pt idx="2">
                  <c:v>204.45849367784496</c:v>
                </c:pt>
                <c:pt idx="3">
                  <c:v>167.15957714573369</c:v>
                </c:pt>
                <c:pt idx="4">
                  <c:v>162.54574765350722</c:v>
                </c:pt>
                <c:pt idx="5">
                  <c:v>132.63079062800898</c:v>
                </c:pt>
                <c:pt idx="6">
                  <c:v>130.85286046020687</c:v>
                </c:pt>
                <c:pt idx="7">
                  <c:v>128.01968951154868</c:v>
                </c:pt>
                <c:pt idx="8">
                  <c:v>129.95191347753746</c:v>
                </c:pt>
                <c:pt idx="9">
                  <c:v>145.52513293869771</c:v>
                </c:pt>
                <c:pt idx="10">
                  <c:v>147.54917843091877</c:v>
                </c:pt>
                <c:pt idx="11">
                  <c:v>137.33310856372219</c:v>
                </c:pt>
                <c:pt idx="12">
                  <c:v>147.95910248249524</c:v>
                </c:pt>
                <c:pt idx="13">
                  <c:v>130.26205183722857</c:v>
                </c:pt>
                <c:pt idx="14">
                  <c:v>148.29420396184886</c:v>
                </c:pt>
                <c:pt idx="15">
                  <c:v>133.52441359502154</c:v>
                </c:pt>
                <c:pt idx="16">
                  <c:v>124.8789226685207</c:v>
                </c:pt>
                <c:pt idx="17">
                  <c:v>127.00661264785322</c:v>
                </c:pt>
                <c:pt idx="18">
                  <c:v>169.87362971985385</c:v>
                </c:pt>
                <c:pt idx="19">
                  <c:v>166.89553042541735</c:v>
                </c:pt>
                <c:pt idx="20">
                  <c:v>166.0707906644439</c:v>
                </c:pt>
                <c:pt idx="21">
                  <c:v>162.55281331041115</c:v>
                </c:pt>
                <c:pt idx="22">
                  <c:v>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104-4784-BFE9-4F7D27F60AC3}"/>
            </c:ext>
          </c:extLst>
        </c:ser>
        <c:ser>
          <c:idx val="1"/>
          <c:order val="1"/>
          <c:tx>
            <c:strRef>
              <c:f>'3'!$J$15</c:f>
              <c:strCache>
                <c:ptCount val="1"/>
                <c:pt idx="0">
                  <c:v>LSD</c:v>
                </c:pt>
              </c:strCache>
            </c:strRef>
          </c:tx>
          <c:spPr>
            <a:ln w="28575" cap="rnd">
              <a:solidFill>
                <a:srgbClr val="9CA920"/>
              </a:solidFill>
              <a:round/>
            </a:ln>
            <a:effectLst/>
          </c:spPr>
          <c:marker>
            <c:symbol val="none"/>
          </c:marker>
          <c:cat>
            <c:strRef>
              <c:f>'3'!$A$16:$A$38</c:f>
              <c:strCache>
                <c:ptCount val="23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</c:strCache>
            </c:strRef>
          </c:cat>
          <c:val>
            <c:numRef>
              <c:f>'3'!$J$16:$J$38</c:f>
              <c:numCache>
                <c:formatCode>#,##0</c:formatCode>
                <c:ptCount val="23"/>
                <c:pt idx="0">
                  <c:v>114.07844791227332</c:v>
                </c:pt>
                <c:pt idx="1">
                  <c:v>139.24519824778167</c:v>
                </c:pt>
                <c:pt idx="2">
                  <c:v>136.30566245189664</c:v>
                </c:pt>
                <c:pt idx="3">
                  <c:v>120.35489554492827</c:v>
                </c:pt>
                <c:pt idx="4">
                  <c:v>119.9107974493086</c:v>
                </c:pt>
                <c:pt idx="5">
                  <c:v>79.578474376805389</c:v>
                </c:pt>
                <c:pt idx="6">
                  <c:v>111.22493139117584</c:v>
                </c:pt>
                <c:pt idx="7">
                  <c:v>128.01968951154868</c:v>
                </c:pt>
                <c:pt idx="8">
                  <c:v>138.61537437603994</c:v>
                </c:pt>
                <c:pt idx="9">
                  <c:v>139.3061101635397</c:v>
                </c:pt>
                <c:pt idx="10">
                  <c:v>150.0083314047674</c:v>
                </c:pt>
                <c:pt idx="11">
                  <c:v>149.27511800404585</c:v>
                </c:pt>
                <c:pt idx="12">
                  <c:v>142.04073838319545</c:v>
                </c:pt>
                <c:pt idx="13">
                  <c:v>236.84009424950651</c:v>
                </c:pt>
                <c:pt idx="14">
                  <c:v>59.317681584739546</c:v>
                </c:pt>
                <c:pt idx="15">
                  <c:v>133.52441359502154</c:v>
                </c:pt>
                <c:pt idx="16">
                  <c:v>139.57056062952313</c:v>
                </c:pt>
                <c:pt idx="17">
                  <c:v>129.89312657166806</c:v>
                </c:pt>
                <c:pt idx="18">
                  <c:v>141.56135809987822</c:v>
                </c:pt>
                <c:pt idx="19">
                  <c:v>116.82687129779215</c:v>
                </c:pt>
                <c:pt idx="20">
                  <c:v>124.55309299833293</c:v>
                </c:pt>
                <c:pt idx="21">
                  <c:v>162.55281331041115</c:v>
                </c:pt>
                <c:pt idx="22">
                  <c:v>150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104-4784-BFE9-4F7D27F60A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4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Kr</a:t>
                </a:r>
              </a:p>
            </c:rich>
          </c:tx>
          <c:layout>
            <c:manualLayout>
              <c:xMode val="edge"/>
              <c:yMode val="edge"/>
              <c:x val="2.9400000000000003E-3"/>
              <c:y val="4.214814814814816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41338504"/>
        <c:crossesAt val="1"/>
        <c:crossBetween val="midCat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29779912382913232"/>
          <c:y val="0.73565058304158515"/>
          <c:w val="0.6274390048723989"/>
          <c:h val="0.121652916069881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Index</a:t>
            </a:r>
          </a:p>
        </c:rich>
      </c:tx>
      <c:layout>
        <c:manualLayout>
          <c:xMode val="edge"/>
          <c:yMode val="edge"/>
          <c:x val="1.6949152542372882E-4"/>
          <c:y val="9.0395469502442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Hasch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Blad1!$A$2:$A$36</c:f>
              <c:numCache>
                <c:formatCode>0</c:formatCode>
                <c:ptCount val="35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</c:numCache>
            </c:numRef>
          </c:cat>
          <c:val>
            <c:numRef>
              <c:f>Blad1!$B$2:$B$36</c:f>
              <c:numCache>
                <c:formatCode>#,##0</c:formatCode>
                <c:ptCount val="35"/>
                <c:pt idx="0">
                  <c:v>184.50056593095641</c:v>
                </c:pt>
                <c:pt idx="1">
                  <c:v>147.3365722033177</c:v>
                </c:pt>
                <c:pt idx="2">
                  <c:v>138.20743809615567</c:v>
                </c:pt>
                <c:pt idx="3">
                  <c:v>121.97844220441938</c:v>
                </c:pt>
                <c:pt idx="4">
                  <c:v>119.14636899131482</c:v>
                </c:pt>
                <c:pt idx="5">
                  <c:v>120.46280330089914</c:v>
                </c:pt>
                <c:pt idx="6">
                  <c:v>104.81453200980589</c:v>
                </c:pt>
                <c:pt idx="7">
                  <c:v>115.09031536832195</c:v>
                </c:pt>
                <c:pt idx="8">
                  <c:v>108.11963519313304</c:v>
                </c:pt>
                <c:pt idx="9">
                  <c:v>101.09306562269855</c:v>
                </c:pt>
                <c:pt idx="10">
                  <c:v>114.03468713563932</c:v>
                </c:pt>
                <c:pt idx="11">
                  <c:v>113.50971024024139</c:v>
                </c:pt>
                <c:pt idx="12">
                  <c:v>100</c:v>
                </c:pt>
                <c:pt idx="13">
                  <c:v>97.64873263693886</c:v>
                </c:pt>
                <c:pt idx="14">
                  <c:v>95.587319039765418</c:v>
                </c:pt>
                <c:pt idx="15">
                  <c:v>93.779439790011139</c:v>
                </c:pt>
                <c:pt idx="16">
                  <c:v>93.433402593680597</c:v>
                </c:pt>
                <c:pt idx="17">
                  <c:v>93.01023501301664</c:v>
                </c:pt>
                <c:pt idx="18">
                  <c:v>91.763422700724774</c:v>
                </c:pt>
                <c:pt idx="19">
                  <c:v>89.776599772813327</c:v>
                </c:pt>
                <c:pt idx="20">
                  <c:v>86.792013311148082</c:v>
                </c:pt>
                <c:pt idx="21">
                  <c:v>89.405120230092621</c:v>
                </c:pt>
                <c:pt idx="22">
                  <c:v>102.39424571031836</c:v>
                </c:pt>
                <c:pt idx="23">
                  <c:v>104.6824326493915</c:v>
                </c:pt>
                <c:pt idx="24">
                  <c:v>103.75954805856142</c:v>
                </c:pt>
                <c:pt idx="25">
                  <c:v>103.80580143921546</c:v>
                </c:pt>
                <c:pt idx="26">
                  <c:v>109.19427254457877</c:v>
                </c:pt>
                <c:pt idx="27">
                  <c:v>104.04100845699695</c:v>
                </c:pt>
                <c:pt idx="28">
                  <c:v>103.02831589925101</c:v>
                </c:pt>
                <c:pt idx="29">
                  <c:v>101.21154264071279</c:v>
                </c:pt>
                <c:pt idx="30">
                  <c:v>99.272990255785629</c:v>
                </c:pt>
                <c:pt idx="31">
                  <c:v>97.532609346018077</c:v>
                </c:pt>
                <c:pt idx="32">
                  <c:v>121.3132963205525</c:v>
                </c:pt>
                <c:pt idx="33">
                  <c:v>107.34407325388267</c:v>
                </c:pt>
                <c:pt idx="34">
                  <c:v>99.054643596569051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03-4E48-A6A8-506CEBDF9F1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Blad1!$A$2:$A$36</c:f>
              <c:numCache>
                <c:formatCode>0</c:formatCode>
                <c:ptCount val="35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</c:numCache>
            </c:numRef>
          </c:cat>
          <c:val>
            <c:numRef>
              <c:f>Blad1!$C$2:$C$36</c:f>
              <c:numCache>
                <c:formatCode>#,##0</c:formatCode>
                <c:ptCount val="35"/>
                <c:pt idx="0">
                  <c:v>206.2065148640101</c:v>
                </c:pt>
                <c:pt idx="1">
                  <c:v>101.96302574624063</c:v>
                </c:pt>
                <c:pt idx="2">
                  <c:v>157.05390692744965</c:v>
                </c:pt>
                <c:pt idx="3">
                  <c:v>109.73839091055034</c:v>
                </c:pt>
                <c:pt idx="4">
                  <c:v>74.208811136459047</c:v>
                </c:pt>
                <c:pt idx="5">
                  <c:v>110.22740171324104</c:v>
                </c:pt>
                <c:pt idx="6">
                  <c:v>73.986728477510042</c:v>
                </c:pt>
                <c:pt idx="7">
                  <c:v>127.8781281870244</c:v>
                </c:pt>
                <c:pt idx="8">
                  <c:v>119.71724312042413</c:v>
                </c:pt>
                <c:pt idx="9">
                  <c:v>136.77297113659216</c:v>
                </c:pt>
                <c:pt idx="10">
                  <c:v>149.06495050410368</c:v>
                </c:pt>
                <c:pt idx="11">
                  <c:v>126.12190026693489</c:v>
                </c:pt>
                <c:pt idx="12">
                  <c:v>100</c:v>
                </c:pt>
                <c:pt idx="13">
                  <c:v>100.52075418508413</c:v>
                </c:pt>
                <c:pt idx="14">
                  <c:v>98.398710776229109</c:v>
                </c:pt>
                <c:pt idx="15">
                  <c:v>96.537658607364421</c:v>
                </c:pt>
                <c:pt idx="16">
                  <c:v>96.181443846435926</c:v>
                </c:pt>
                <c:pt idx="17">
                  <c:v>109.42380589766665</c:v>
                </c:pt>
                <c:pt idx="18">
                  <c:v>107.95696788320564</c:v>
                </c:pt>
                <c:pt idx="19">
                  <c:v>105.61952914448626</c:v>
                </c:pt>
                <c:pt idx="20">
                  <c:v>114.87178232357836</c:v>
                </c:pt>
                <c:pt idx="21">
                  <c:v>128.27133461993205</c:v>
                </c:pt>
                <c:pt idx="22">
                  <c:v>126.80401945550264</c:v>
                </c:pt>
                <c:pt idx="23">
                  <c:v>123.1558031169312</c:v>
                </c:pt>
                <c:pt idx="24">
                  <c:v>134.27706219343244</c:v>
                </c:pt>
                <c:pt idx="25">
                  <c:v>122.12447228142995</c:v>
                </c:pt>
                <c:pt idx="26">
                  <c:v>146.81582863136643</c:v>
                </c:pt>
                <c:pt idx="27">
                  <c:v>146.88142370399569</c:v>
                </c:pt>
                <c:pt idx="28">
                  <c:v>133.33076175197192</c:v>
                </c:pt>
                <c:pt idx="29">
                  <c:v>125.02602326205698</c:v>
                </c:pt>
                <c:pt idx="30">
                  <c:v>140.15010389052091</c:v>
                </c:pt>
                <c:pt idx="31">
                  <c:v>131.95588323284798</c:v>
                </c:pt>
                <c:pt idx="32">
                  <c:v>142.72152508300294</c:v>
                </c:pt>
                <c:pt idx="33">
                  <c:v>139.69816925284056</c:v>
                </c:pt>
                <c:pt idx="34">
                  <c:v>128.91025975607633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03-4E48-A6A8-506CEBDF9F1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Blad1!$A$2:$A$36</c:f>
              <c:numCache>
                <c:formatCode>0</c:formatCode>
                <c:ptCount val="35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</c:numCache>
            </c:numRef>
          </c:cat>
          <c:val>
            <c:numRef>
              <c:f>Blad1!$D$2:$D$36</c:f>
              <c:numCache>
                <c:formatCode>#,##0</c:formatCode>
                <c:ptCount val="35"/>
                <c:pt idx="0">
                  <c:v>236.1607243916242</c:v>
                </c:pt>
                <c:pt idx="1">
                  <c:v>221.87154402381961</c:v>
                </c:pt>
                <c:pt idx="2">
                  <c:v>201.02900086713555</c:v>
                </c:pt>
                <c:pt idx="3">
                  <c:v>183.68518355489039</c:v>
                </c:pt>
                <c:pt idx="4">
                  <c:v>156.99286267090895</c:v>
                </c:pt>
                <c:pt idx="5">
                  <c:v>155.0490126041795</c:v>
                </c:pt>
                <c:pt idx="6">
                  <c:v>125.77743841176705</c:v>
                </c:pt>
                <c:pt idx="7">
                  <c:v>122.76300305954342</c:v>
                </c:pt>
                <c:pt idx="8">
                  <c:v>111.93562231759655</c:v>
                </c:pt>
                <c:pt idx="9">
                  <c:v>121.31167874723828</c:v>
                </c:pt>
                <c:pt idx="10">
                  <c:v>121.63699961134861</c:v>
                </c:pt>
                <c:pt idx="11">
                  <c:v>104.93342102208982</c:v>
                </c:pt>
                <c:pt idx="12">
                  <c:v>100</c:v>
                </c:pt>
                <c:pt idx="13">
                  <c:v>97.648732636938874</c:v>
                </c:pt>
                <c:pt idx="14">
                  <c:v>95.587319039765433</c:v>
                </c:pt>
                <c:pt idx="15">
                  <c:v>93.779439790011139</c:v>
                </c:pt>
                <c:pt idx="16">
                  <c:v>93.433402593680597</c:v>
                </c:pt>
                <c:pt idx="17">
                  <c:v>93.01023501301664</c:v>
                </c:pt>
                <c:pt idx="18">
                  <c:v>91.763422700724774</c:v>
                </c:pt>
                <c:pt idx="19">
                  <c:v>80.798939795531993</c:v>
                </c:pt>
                <c:pt idx="20">
                  <c:v>86.792013311148082</c:v>
                </c:pt>
                <c:pt idx="21">
                  <c:v>87.224507541553791</c:v>
                </c:pt>
                <c:pt idx="22">
                  <c:v>86.226733229741782</c:v>
                </c:pt>
                <c:pt idx="23">
                  <c:v>83.745946119513206</c:v>
                </c:pt>
                <c:pt idx="24">
                  <c:v>83.007638446849143</c:v>
                </c:pt>
                <c:pt idx="25">
                  <c:v>83.04464115137236</c:v>
                </c:pt>
                <c:pt idx="26">
                  <c:v>83.19563622444096</c:v>
                </c:pt>
                <c:pt idx="27">
                  <c:v>83.232806765597573</c:v>
                </c:pt>
                <c:pt idx="28">
                  <c:v>82.42265271940083</c:v>
                </c:pt>
                <c:pt idx="29">
                  <c:v>80.969234112570234</c:v>
                </c:pt>
                <c:pt idx="30">
                  <c:v>76.241656516443371</c:v>
                </c:pt>
                <c:pt idx="31">
                  <c:v>62.420869981451567</c:v>
                </c:pt>
                <c:pt idx="32">
                  <c:v>62.112407716122888</c:v>
                </c:pt>
                <c:pt idx="33">
                  <c:v>60.796643258836205</c:v>
                </c:pt>
                <c:pt idx="34">
                  <c:v>56.101745045844417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03-4E48-A6A8-506CEBDF9F1A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Kokain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Blad1!$A$2:$A$36</c:f>
              <c:numCache>
                <c:formatCode>0</c:formatCode>
                <c:ptCount val="35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</c:numCache>
            </c:numRef>
          </c:cat>
          <c:val>
            <c:numRef>
              <c:f>Blad1!$E$2:$E$36</c:f>
              <c:numCache>
                <c:formatCode>#,##0</c:formatCode>
                <c:ptCount val="35"/>
                <c:pt idx="0">
                  <c:v>131.20040243979122</c:v>
                </c:pt>
                <c:pt idx="1">
                  <c:v>138.66971501488726</c:v>
                </c:pt>
                <c:pt idx="2">
                  <c:v>167.52416738927963</c:v>
                </c:pt>
                <c:pt idx="3">
                  <c:v>127.55915524645165</c:v>
                </c:pt>
                <c:pt idx="4">
                  <c:v>124.59751005627693</c:v>
                </c:pt>
                <c:pt idx="5">
                  <c:v>118.97560819841888</c:v>
                </c:pt>
                <c:pt idx="6">
                  <c:v>116.46059112200653</c:v>
                </c:pt>
                <c:pt idx="7">
                  <c:v>113.66944727735499</c:v>
                </c:pt>
                <c:pt idx="8">
                  <c:v>113.06628516928944</c:v>
                </c:pt>
                <c:pt idx="9">
                  <c:v>123.55819131663155</c:v>
                </c:pt>
                <c:pt idx="10">
                  <c:v>106.99550891738996</c:v>
                </c:pt>
                <c:pt idx="11">
                  <c:v>123.31919137211412</c:v>
                </c:pt>
                <c:pt idx="12">
                  <c:v>100</c:v>
                </c:pt>
                <c:pt idx="13">
                  <c:v>108.49859181882096</c:v>
                </c:pt>
                <c:pt idx="14">
                  <c:v>84.966505813124812</c:v>
                </c:pt>
                <c:pt idx="15">
                  <c:v>83.359502035565455</c:v>
                </c:pt>
                <c:pt idx="16">
                  <c:v>83.051913416604961</c:v>
                </c:pt>
                <c:pt idx="17">
                  <c:v>82.67576445601479</c:v>
                </c:pt>
                <c:pt idx="18">
                  <c:v>81.567486845088695</c:v>
                </c:pt>
                <c:pt idx="19">
                  <c:v>79.801422020278508</c:v>
                </c:pt>
                <c:pt idx="20">
                  <c:v>81.970234793862076</c:v>
                </c:pt>
                <c:pt idx="21">
                  <c:v>77.532895592492252</c:v>
                </c:pt>
                <c:pt idx="22">
                  <c:v>86.226733229741782</c:v>
                </c:pt>
                <c:pt idx="23">
                  <c:v>83.745946119513206</c:v>
                </c:pt>
                <c:pt idx="24">
                  <c:v>83.007638446849128</c:v>
                </c:pt>
                <c:pt idx="25">
                  <c:v>83.04464115137236</c:v>
                </c:pt>
                <c:pt idx="26">
                  <c:v>83.195636224440946</c:v>
                </c:pt>
                <c:pt idx="27">
                  <c:v>83.232806765597573</c:v>
                </c:pt>
                <c:pt idx="28">
                  <c:v>82.422652719400816</c:v>
                </c:pt>
                <c:pt idx="29">
                  <c:v>80.969234112570234</c:v>
                </c:pt>
                <c:pt idx="30">
                  <c:v>79.418392204628503</c:v>
                </c:pt>
                <c:pt idx="31">
                  <c:v>77.592609213054374</c:v>
                </c:pt>
                <c:pt idx="32">
                  <c:v>77.640509645153585</c:v>
                </c:pt>
                <c:pt idx="33">
                  <c:v>75.995804073545258</c:v>
                </c:pt>
                <c:pt idx="34">
                  <c:v>70.12718130730552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403-4E48-A6A8-506CEBDF9F1A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Blad1!$A$2:$A$36</c:f>
              <c:numCache>
                <c:formatCode>0</c:formatCode>
                <c:ptCount val="35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</c:numCache>
            </c:numRef>
          </c:cat>
          <c:val>
            <c:numRef>
              <c:f>Blad1!$F$2:$F$36</c:f>
              <c:numCache>
                <c:formatCode>#,##0</c:formatCode>
                <c:ptCount val="35"/>
                <c:pt idx="0">
                  <c:v>250.92076966610071</c:v>
                </c:pt>
                <c:pt idx="1">
                  <c:v>277.33943002977452</c:v>
                </c:pt>
                <c:pt idx="2">
                  <c:v>251.28625108391941</c:v>
                </c:pt>
                <c:pt idx="3">
                  <c:v>229.60647944361301</c:v>
                </c:pt>
                <c:pt idx="4">
                  <c:v>210.25829821996732</c:v>
                </c:pt>
                <c:pt idx="5">
                  <c:v>160.61707106786551</c:v>
                </c:pt>
                <c:pt idx="6">
                  <c:v>183.42543101716029</c:v>
                </c:pt>
                <c:pt idx="7">
                  <c:v>204.60500509923901</c:v>
                </c:pt>
                <c:pt idx="8">
                  <c:v>137.37553648068669</c:v>
                </c:pt>
                <c:pt idx="9">
                  <c:v>126.36633202837319</c:v>
                </c:pt>
                <c:pt idx="10">
                  <c:v>139.37572872133694</c:v>
                </c:pt>
                <c:pt idx="11">
                  <c:v>184.13797438972492</c:v>
                </c:pt>
                <c:pt idx="12">
                  <c:v>100</c:v>
                </c:pt>
                <c:pt idx="13">
                  <c:v>97.648732636938874</c:v>
                </c:pt>
                <c:pt idx="14">
                  <c:v>95.587319039765433</c:v>
                </c:pt>
                <c:pt idx="15">
                  <c:v>103.15738376901227</c:v>
                </c:pt>
                <c:pt idx="16">
                  <c:v>93.433402593680597</c:v>
                </c:pt>
                <c:pt idx="17">
                  <c:v>111.61228201561997</c:v>
                </c:pt>
                <c:pt idx="18">
                  <c:v>91.763422700724774</c:v>
                </c:pt>
                <c:pt idx="19">
                  <c:v>89.776599772813341</c:v>
                </c:pt>
                <c:pt idx="20">
                  <c:v>86.792013311148082</c:v>
                </c:pt>
                <c:pt idx="21">
                  <c:v>95.946958295709166</c:v>
                </c:pt>
                <c:pt idx="22">
                  <c:v>94.849406552715948</c:v>
                </c:pt>
                <c:pt idx="23">
                  <c:v>83.745946119513206</c:v>
                </c:pt>
                <c:pt idx="24">
                  <c:v>91.308402291534051</c:v>
                </c:pt>
                <c:pt idx="25">
                  <c:v>99.653569381646818</c:v>
                </c:pt>
                <c:pt idx="26">
                  <c:v>91.515199846885054</c:v>
                </c:pt>
                <c:pt idx="27">
                  <c:v>95.717727780437201</c:v>
                </c:pt>
                <c:pt idx="28">
                  <c:v>82.42265271940083</c:v>
                </c:pt>
                <c:pt idx="29">
                  <c:v>66.516225823476432</c:v>
                </c:pt>
                <c:pt idx="30">
                  <c:v>65.520173568818521</c:v>
                </c:pt>
                <c:pt idx="31">
                  <c:v>62.420869981451567</c:v>
                </c:pt>
                <c:pt idx="32">
                  <c:v>62.112407716122888</c:v>
                </c:pt>
                <c:pt idx="33">
                  <c:v>68.396223666190735</c:v>
                </c:pt>
                <c:pt idx="34">
                  <c:v>63.114463176574972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403-4E48-A6A8-506CEBDF9F1A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LSD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Blad1!$A$2:$A$36</c:f>
              <c:numCache>
                <c:formatCode>0</c:formatCode>
                <c:ptCount val="35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</c:numCache>
            </c:numRef>
          </c:cat>
          <c:val>
            <c:numRef>
              <c:f>Blad1!$G$2:$G$36</c:f>
              <c:numCache>
                <c:formatCode>#,##0</c:formatCode>
                <c:ptCount val="35"/>
                <c:pt idx="12">
                  <c:v>100</c:v>
                </c:pt>
                <c:pt idx="13">
                  <c:v>122.06091579617357</c:v>
                </c:pt>
                <c:pt idx="14">
                  <c:v>119.48414879970677</c:v>
                </c:pt>
                <c:pt idx="15">
                  <c:v>105.50186976376253</c:v>
                </c:pt>
                <c:pt idx="16">
                  <c:v>105.11257791789066</c:v>
                </c:pt>
                <c:pt idx="17">
                  <c:v>69.757676259762476</c:v>
                </c:pt>
                <c:pt idx="18">
                  <c:v>97.49863661952007</c:v>
                </c:pt>
                <c:pt idx="19">
                  <c:v>112.22074971601666</c:v>
                </c:pt>
                <c:pt idx="20">
                  <c:v>121.50881863560731</c:v>
                </c:pt>
                <c:pt idx="21">
                  <c:v>122.11431055817532</c:v>
                </c:pt>
                <c:pt idx="22">
                  <c:v>131.4957681753562</c:v>
                </c:pt>
                <c:pt idx="23">
                  <c:v>130.85304081173939</c:v>
                </c:pt>
                <c:pt idx="24">
                  <c:v>124.51145767027371</c:v>
                </c:pt>
                <c:pt idx="25">
                  <c:v>207.61160287843092</c:v>
                </c:pt>
                <c:pt idx="26">
                  <c:v>51.997272640275604</c:v>
                </c:pt>
                <c:pt idx="27">
                  <c:v>117.04613451412158</c:v>
                </c:pt>
                <c:pt idx="28">
                  <c:v>122.34612513036058</c:v>
                </c:pt>
                <c:pt idx="29">
                  <c:v>113.86298547080189</c:v>
                </c:pt>
                <c:pt idx="30">
                  <c:v>124.09123781973204</c:v>
                </c:pt>
                <c:pt idx="31">
                  <c:v>102.40923981331898</c:v>
                </c:pt>
                <c:pt idx="32">
                  <c:v>109.18196668849724</c:v>
                </c:pt>
                <c:pt idx="33">
                  <c:v>142.49213263789738</c:v>
                </c:pt>
                <c:pt idx="34">
                  <c:v>131.48846495119787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A2-42FC-860C-0DF184F210A7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Ecstasy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Blad1!$A$2:$A$36</c:f>
              <c:numCache>
                <c:formatCode>0</c:formatCode>
                <c:ptCount val="35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</c:numCache>
            </c:numRef>
          </c:cat>
          <c:val>
            <c:numRef>
              <c:f>Blad1!$H$2:$H$36</c:f>
              <c:numCache>
                <c:formatCode>#,##0</c:formatCode>
                <c:ptCount val="35"/>
                <c:pt idx="12">
                  <c:v>100</c:v>
                </c:pt>
                <c:pt idx="13">
                  <c:v>97.64873263693886</c:v>
                </c:pt>
                <c:pt idx="14">
                  <c:v>95.587319039765418</c:v>
                </c:pt>
                <c:pt idx="15">
                  <c:v>78.149533158342606</c:v>
                </c:pt>
                <c:pt idx="16">
                  <c:v>75.992500776193538</c:v>
                </c:pt>
                <c:pt idx="17">
                  <c:v>62.006823342011089</c:v>
                </c:pt>
                <c:pt idx="18">
                  <c:v>61.175615133816507</c:v>
                </c:pt>
                <c:pt idx="19">
                  <c:v>59.851066515208885</c:v>
                </c:pt>
                <c:pt idx="20">
                  <c:v>60.754409317803656</c:v>
                </c:pt>
                <c:pt idx="21">
                  <c:v>68.035115882411958</c:v>
                </c:pt>
                <c:pt idx="22">
                  <c:v>68.981386583793423</c:v>
                </c:pt>
                <c:pt idx="23">
                  <c:v>64.205225358293461</c:v>
                </c:pt>
                <c:pt idx="24">
                  <c:v>69.173032039040947</c:v>
                </c:pt>
                <c:pt idx="25">
                  <c:v>60.89940351100639</c:v>
                </c:pt>
                <c:pt idx="26">
                  <c:v>69.329696853700796</c:v>
                </c:pt>
                <c:pt idx="27">
                  <c:v>62.424605074198169</c:v>
                </c:pt>
                <c:pt idx="28">
                  <c:v>58.382712342908903</c:v>
                </c:pt>
                <c:pt idx="29">
                  <c:v>59.377438349218167</c:v>
                </c:pt>
                <c:pt idx="30">
                  <c:v>79.418392204628503</c:v>
                </c:pt>
                <c:pt idx="31">
                  <c:v>78.026087476814439</c:v>
                </c:pt>
                <c:pt idx="32">
                  <c:v>77.640509645153585</c:v>
                </c:pt>
                <c:pt idx="33">
                  <c:v>75.995804073545258</c:v>
                </c:pt>
                <c:pt idx="34">
                  <c:v>58.439317756087938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A2-42FC-860C-0DF184F21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tickLblSkip val="4"/>
        <c:noMultiLvlLbl val="0"/>
      </c:catAx>
      <c:valAx>
        <c:axId val="794152824"/>
        <c:scaling>
          <c:orientation val="minMax"/>
          <c:max val="3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5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5.748225616636133E-2"/>
          <c:y val="7.4333800841514724E-2"/>
          <c:w val="0.90660713635757006"/>
          <c:h val="5.39589844397080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 dirty="0"/>
              <a:t>Index 2020=100</a:t>
            </a:r>
          </a:p>
        </c:rich>
      </c:tx>
      <c:layout>
        <c:manualLayout>
          <c:xMode val="edge"/>
          <c:yMode val="edge"/>
          <c:x val="1.6949152542372882E-4"/>
          <c:y val="6.51500259522258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Hasch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Blad1!$A$2:$A$14</c:f>
              <c:numCache>
                <c:formatCode>0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Blad1!$B$2:$B$14</c:f>
              <c:numCache>
                <c:formatCode>#,##0</c:formatCode>
                <c:ptCount val="13"/>
                <c:pt idx="0">
                  <c:v>100</c:v>
                </c:pt>
                <c:pt idx="1">
                  <c:v>104.06030247567672</c:v>
                </c:pt>
                <c:pt idx="2">
                  <c:v>99.704805856142599</c:v>
                </c:pt>
                <c:pt idx="3">
                  <c:v>110.06813984588932</c:v>
                </c:pt>
                <c:pt idx="4">
                  <c:v>110.26827012025903</c:v>
                </c:pt>
                <c:pt idx="5">
                  <c:v>124.10722833891813</c:v>
                </c:pt>
                <c:pt idx="6">
                  <c:v>122.89921941661663</c:v>
                </c:pt>
                <c:pt idx="7">
                  <c:v>120.73204805811679</c:v>
                </c:pt>
                <c:pt idx="8">
                  <c:v>111.84074299634594</c:v>
                </c:pt>
                <c:pt idx="9">
                  <c:v>90.489439358583141</c:v>
                </c:pt>
                <c:pt idx="10">
                  <c:v>135.06340795427485</c:v>
                </c:pt>
                <c:pt idx="11">
                  <c:v>125.90693202016379</c:v>
                </c:pt>
                <c:pt idx="12">
                  <c:v>92.947218413056916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03-4E48-A6A8-506CEBDF9F1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Blad1!$A$2:$A$14</c:f>
              <c:numCache>
                <c:formatCode>0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Blad1!$C$2:$C$14</c:f>
              <c:numCache>
                <c:formatCode>#,##0</c:formatCode>
                <c:ptCount val="13"/>
                <c:pt idx="0">
                  <c:v>100</c:v>
                </c:pt>
                <c:pt idx="1">
                  <c:v>90.648085712145047</c:v>
                </c:pt>
                <c:pt idx="2">
                  <c:v>102.68448970931468</c:v>
                </c:pt>
                <c:pt idx="3">
                  <c:v>128.41282982020419</c:v>
                </c:pt>
                <c:pt idx="4">
                  <c:v>141.51094665433243</c:v>
                </c:pt>
                <c:pt idx="5">
                  <c:v>128.70379235147067</c:v>
                </c:pt>
                <c:pt idx="6">
                  <c:v>127.4510423579728</c:v>
                </c:pt>
                <c:pt idx="7">
                  <c:v>136.47192987902682</c:v>
                </c:pt>
                <c:pt idx="8">
                  <c:v>135.08607389362567</c:v>
                </c:pt>
                <c:pt idx="9">
                  <c:v>108.58732723029976</c:v>
                </c:pt>
                <c:pt idx="10">
                  <c:v>138.06481701992536</c:v>
                </c:pt>
                <c:pt idx="11">
                  <c:v>141.01576386258341</c:v>
                </c:pt>
                <c:pt idx="12">
                  <c:v>119.28226363008972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03-4E48-A6A8-506CEBDF9F1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Blad1!$A$2:$A$14</c:f>
              <c:numCache>
                <c:formatCode>0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Blad1!$D$2:$D$14</c:f>
              <c:numCache>
                <c:formatCode>#,##0</c:formatCode>
                <c:ptCount val="13"/>
                <c:pt idx="0">
                  <c:v>100</c:v>
                </c:pt>
                <c:pt idx="1">
                  <c:v>97.122948977298279</c:v>
                </c:pt>
                <c:pt idx="2">
                  <c:v>96.266709102482508</c:v>
                </c:pt>
                <c:pt idx="3">
                  <c:v>89.430363624785087</c:v>
                </c:pt>
                <c:pt idx="4">
                  <c:v>124.05180388529142</c:v>
                </c:pt>
                <c:pt idx="5">
                  <c:v>113.76495931067497</c:v>
                </c:pt>
                <c:pt idx="6">
                  <c:v>88.760547356445343</c:v>
                </c:pt>
                <c:pt idx="7">
                  <c:v>80.488032038744535</c:v>
                </c:pt>
                <c:pt idx="8">
                  <c:v>78.946406820950074</c:v>
                </c:pt>
                <c:pt idx="9">
                  <c:v>71.098845210315332</c:v>
                </c:pt>
                <c:pt idx="10">
                  <c:v>70.747499404620157</c:v>
                </c:pt>
                <c:pt idx="11">
                  <c:v>59.805792709577801</c:v>
                </c:pt>
                <c:pt idx="12">
                  <c:v>52.282810357344523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03-4E48-A6A8-506CEBDF9F1A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Kokain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Blad1!$A$2:$A$14</c:f>
              <c:numCache>
                <c:formatCode>0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Blad1!$E$2:$E$14</c:f>
              <c:numCache>
                <c:formatCode>#,##0</c:formatCode>
                <c:ptCount val="13"/>
                <c:pt idx="0">
                  <c:v>100</c:v>
                </c:pt>
                <c:pt idx="1">
                  <c:v>90.648085712145061</c:v>
                </c:pt>
                <c:pt idx="2">
                  <c:v>89.848928495650341</c:v>
                </c:pt>
                <c:pt idx="3">
                  <c:v>73.837377146617428</c:v>
                </c:pt>
                <c:pt idx="4">
                  <c:v>77.187789084181318</c:v>
                </c:pt>
                <c:pt idx="5">
                  <c:v>90.092654646029459</c:v>
                </c:pt>
                <c:pt idx="6">
                  <c:v>101.96083388637824</c:v>
                </c:pt>
                <c:pt idx="7">
                  <c:v>100.16288431488208</c:v>
                </c:pt>
                <c:pt idx="8">
                  <c:v>90.876086073893632</c:v>
                </c:pt>
                <c:pt idx="9">
                  <c:v>86.869861784239816</c:v>
                </c:pt>
                <c:pt idx="10">
                  <c:v>102.04790823211876</c:v>
                </c:pt>
                <c:pt idx="11">
                  <c:v>94.010509241722289</c:v>
                </c:pt>
                <c:pt idx="12">
                  <c:v>85.6663529707008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403-4E48-A6A8-506CEBDF9F1A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Blad1!$A$2:$A$14</c:f>
              <c:numCache>
                <c:formatCode>0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Blad1!$F$2:$F$14</c:f>
              <c:numCache>
                <c:formatCode>#,##0</c:formatCode>
                <c:ptCount val="13"/>
                <c:pt idx="0">
                  <c:v>100</c:v>
                </c:pt>
                <c:pt idx="1">
                  <c:v>113.3101071401813</c:v>
                </c:pt>
                <c:pt idx="2">
                  <c:v>96.266709102482508</c:v>
                </c:pt>
                <c:pt idx="3">
                  <c:v>112.36122609267866</c:v>
                </c:pt>
                <c:pt idx="4">
                  <c:v>132.66651248843664</c:v>
                </c:pt>
                <c:pt idx="5">
                  <c:v>104.57183128556993</c:v>
                </c:pt>
                <c:pt idx="6">
                  <c:v>159.31380294746597</c:v>
                </c:pt>
                <c:pt idx="7">
                  <c:v>140.85405606780293</c:v>
                </c:pt>
                <c:pt idx="8">
                  <c:v>57.565088306942755</c:v>
                </c:pt>
                <c:pt idx="9">
                  <c:v>90.489439358583127</c:v>
                </c:pt>
                <c:pt idx="10">
                  <c:v>105.04931729776932</c:v>
                </c:pt>
                <c:pt idx="12">
                  <c:v>107.04931729776932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403-4E48-A6A8-506CEBDF9F1A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Ecstasy</c:v>
                </c:pt>
              </c:strCache>
            </c:strRef>
          </c:tx>
          <c:spPr>
            <a:ln w="3492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Pt>
            <c:idx val="2"/>
            <c:marker>
              <c:symbol val="none"/>
            </c:marker>
            <c:bubble3D val="0"/>
            <c:spPr>
              <a:ln w="34925" cap="rnd">
                <a:solidFill>
                  <a:schemeClr val="accent6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5A73-4C86-B669-47F69BE4B1D7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34925" cap="rnd">
                <a:solidFill>
                  <a:schemeClr val="accent6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5A73-4C86-B669-47F69BE4B1D7}"/>
              </c:ext>
            </c:extLst>
          </c:dPt>
          <c:cat>
            <c:numRef>
              <c:f>Blad1!$A$2:$A$14</c:f>
              <c:numCache>
                <c:formatCode>0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Blad1!$G$2:$G$14</c:f>
              <c:numCache>
                <c:formatCode>#,##0</c:formatCode>
                <c:ptCount val="13"/>
                <c:pt idx="0">
                  <c:v>100</c:v>
                </c:pt>
                <c:pt idx="1">
                  <c:v>184.53360305686667</c:v>
                </c:pt>
                <c:pt idx="2">
                  <c:v>236.73123507616307</c:v>
                </c:pt>
                <c:pt idx="3">
                  <c:v>288.92886709545945</c:v>
                </c:pt>
                <c:pt idx="4">
                  <c:v>385.93894542090663</c:v>
                </c:pt>
                <c:pt idx="5">
                  <c:v>173.7501196744854</c:v>
                </c:pt>
                <c:pt idx="6">
                  <c:v>143.38242265271941</c:v>
                </c:pt>
                <c:pt idx="7">
                  <c:v>150.24432647232311</c:v>
                </c:pt>
                <c:pt idx="8">
                  <c:v>184.20828258221684</c:v>
                </c:pt>
                <c:pt idx="9">
                  <c:v>180.97887871716628</c:v>
                </c:pt>
                <c:pt idx="10">
                  <c:v>90.042271969516534</c:v>
                </c:pt>
                <c:pt idx="11">
                  <c:v>88.134852414114633</c:v>
                </c:pt>
                <c:pt idx="12">
                  <c:v>81.3288161114248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403-4E48-A6A8-506CEBDF9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55448"/>
        <c:axId val="794152824"/>
      </c:lineChart>
      <c:catAx>
        <c:axId val="79415544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2824"/>
        <c:crosses val="autoZero"/>
        <c:auto val="1"/>
        <c:lblAlgn val="ctr"/>
        <c:lblOffset val="100"/>
        <c:noMultiLvlLbl val="0"/>
      </c:catAx>
      <c:valAx>
        <c:axId val="794152824"/>
        <c:scaling>
          <c:orientation val="minMax"/>
          <c:max val="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4155448"/>
        <c:crosses val="autoZero"/>
        <c:crossBetween val="midCat"/>
        <c:majorUnit val="100"/>
      </c:valAx>
      <c:spPr>
        <a:solidFill>
          <a:schemeClr val="bg1"/>
        </a:solidFill>
        <a:ln w="3175">
          <a:solidFill>
            <a:schemeClr val="bg1">
              <a:lumMod val="50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0.13355483299564438"/>
          <c:y val="4.6283309957924262E-2"/>
          <c:w val="0.82842192106572199"/>
          <c:h val="7.63993771465803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  <c:extLst/>
  </c:chart>
  <c:spPr>
    <a:solidFill>
      <a:srgbClr val="FEF7F7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73A09-DB74-1E43-9B5F-388BF50E7B1F}" type="datetimeFigureOut">
              <a:rPr lang="sv-SE" smtClean="0"/>
              <a:pPr/>
              <a:t>2023-05-11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BA54-4B51-974D-A49F-0C20EF2A604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8927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9564E-F558-428F-8B84-52AE3DF622DF}" type="datetimeFigureOut">
              <a:rPr lang="sv-SE" smtClean="0"/>
              <a:t>2023-05-11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96C36-F22B-44E1-8921-860B4391A8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42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1" name="Bildobjekt 10" descr="Formelement rgb1.png"/>
          <p:cNvPicPr>
            <a:picLocks noChangeAspect="1"/>
          </p:cNvPicPr>
          <p:nvPr/>
        </p:nvPicPr>
        <p:blipFill>
          <a:blip r:embed="rId2"/>
          <a:srcRect r="58190"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3" name="Bildobjekt 12" descr="Formelement rgb1.png"/>
          <p:cNvPicPr>
            <a:picLocks noChangeAspect="1"/>
          </p:cNvPicPr>
          <p:nvPr userDrawn="1"/>
        </p:nvPicPr>
        <p:blipFill>
          <a:blip r:embed="rId2"/>
          <a:srcRect r="58190"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Bild 2" descr="::Form:Loggor 2011 feb 10:c.a.n loggor med text:c.a.n cmyk m text office.png"/>
          <p:cNvPicPr/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391885" y="5618671"/>
            <a:ext cx="2980673" cy="375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6332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1250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2409685"/>
            <a:ext cx="1731216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3895" y="2647165"/>
            <a:ext cx="3086100" cy="3086100"/>
          </a:xfrm>
        </p:spPr>
        <p:txBody>
          <a:bodyPr/>
          <a:lstStyle/>
          <a:p>
            <a:endParaRPr lang="sv-SE"/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2216" y="2647165"/>
            <a:ext cx="4794583" cy="4095684"/>
          </a:xfrm>
        </p:spPr>
        <p:txBody>
          <a:bodyPr/>
          <a:lstStyle>
            <a:lvl1pPr algn="l">
              <a:buNone/>
              <a:defRPr lang="sv-SE" dirty="0"/>
            </a:lvl1pPr>
            <a:lvl2pPr>
              <a:buNone/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436395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16203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73580" y="823306"/>
            <a:ext cx="1731216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8492" y="1060786"/>
            <a:ext cx="8007015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34217"/>
            <a:ext cx="8271208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940801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3834"/>
            <a:ext cx="82296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22553038-286A-4B22-BEDF-A692599BE14B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E6AB768-F41C-4AE5-A570-768957A1C2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01563364-27B0-4B19-924E-4EFB6DE0E137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ACD3C05-C6EC-4067-9FF8-8231ACDFE821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8271"/>
            <a:ext cx="82296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362321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En bild som visar ritning&#10;&#10;Automatiskt genererad beskrivning">
            <a:extLst>
              <a:ext uri="{FF2B5EF4-FFF2-40B4-BE49-F238E27FC236}">
                <a16:creationId xmlns:a16="http://schemas.microsoft.com/office/drawing/2014/main" id="{E446F643-06AD-4BF5-B7C5-2BA173D658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0" y="3383122"/>
            <a:ext cx="3908121" cy="3024027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409D8AC5-4591-4760-B769-931F6DB2DB7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311" y="5021067"/>
            <a:ext cx="1352810" cy="353812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EE824CE-6F53-41AD-9592-585794035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820" y="450851"/>
            <a:ext cx="7484302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9102749-0719-4018-94FB-ACA0C4306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37389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659EE961-A612-4417-BE68-50FCF2E64E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819" y="2498725"/>
            <a:ext cx="7484605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409088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8536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F270FFF-D112-4D59-99C5-91D5764572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1741381"/>
            <a:ext cx="1731216" cy="2665376"/>
          </a:xfrm>
          <a:prstGeom prst="rect">
            <a:avLst/>
          </a:prstGeom>
        </p:spPr>
      </p:pic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2013034F-5751-4A90-B9CF-E1734AD56F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3895" y="1978861"/>
            <a:ext cx="3086100" cy="3086100"/>
          </a:xfrm>
        </p:spPr>
        <p:txBody>
          <a:bodyPr/>
          <a:lstStyle/>
          <a:p>
            <a:endParaRPr lang="sv-SE"/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22DD7FD9-31F9-4F6F-AD44-97C63080F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2216" y="1978861"/>
            <a:ext cx="4794583" cy="40956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059057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DB92E61-8878-496B-B35F-6809C2559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808" y="3105637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D6068719-70FA-43A1-8D49-84FE78875B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15188" y="312740"/>
            <a:ext cx="1731216" cy="2665376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E874E477-175D-41FF-BBD1-1DC79BAEC5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0100" y="550220"/>
            <a:ext cx="8007015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32C576DB-50F8-49CE-BB72-9730206F6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808" y="4284902"/>
            <a:ext cx="8271208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506119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iagram 2">
            <a:extLst>
              <a:ext uri="{FF2B5EF4-FFF2-40B4-BE49-F238E27FC236}">
                <a16:creationId xmlns:a16="http://schemas.microsoft.com/office/drawing/2014/main" id="{CA344B8E-E51B-4A7B-A42E-C13DB7656F1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40701"/>
            <a:ext cx="8242300" cy="4528312"/>
          </a:xfrm>
        </p:spPr>
        <p:txBody>
          <a:bodyPr/>
          <a:lstStyle/>
          <a:p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93AC51D-853F-49F9-B01C-EDDDDABD26D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41148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60077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3C690D6D-9304-4DA5-90E5-E315BD6EDC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01700" cy="235829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40705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0" name="Bild 2" descr="::Form:Loggor 2011 feb 10:c.a.n loggor med text:c.a.n cmyk m text office.png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94602" y="6447715"/>
            <a:ext cx="1536700" cy="1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Bildobjekt 10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59" b="-489"/>
          <a:stretch/>
        </p:blipFill>
        <p:spPr bwMode="auto">
          <a:xfrm>
            <a:off x="7723596" y="6416639"/>
            <a:ext cx="1430655" cy="2247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6527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bg>
      <p:bgPr>
        <a:solidFill>
          <a:srgbClr val="0431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61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Bildobjekt 5" descr="En bild som visar ritning, tecken&#10;&#10;Automatiskt genererad beskrivning">
            <a:extLst>
              <a:ext uri="{FF2B5EF4-FFF2-40B4-BE49-F238E27FC236}">
                <a16:creationId xmlns:a16="http://schemas.microsoft.com/office/drawing/2014/main" id="{358579B5-A917-4B2F-8A03-5EF6C76F6E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5763" y="5611923"/>
            <a:ext cx="2986795" cy="3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52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Clr>
                <a:schemeClr val="bg1"/>
              </a:buCl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59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_Diagram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04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En bild som visar ritning&#10;&#10;Automatiskt genererad beskrivning">
            <a:extLst>
              <a:ext uri="{FF2B5EF4-FFF2-40B4-BE49-F238E27FC236}">
                <a16:creationId xmlns:a16="http://schemas.microsoft.com/office/drawing/2014/main" id="{F33DC898-5EEA-40B8-B236-6ED73CD0E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0" y="3383122"/>
            <a:ext cx="3908121" cy="3024027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40C69B82-D222-400A-AA09-87F0D0F591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311" y="5021067"/>
            <a:ext cx="1352810" cy="353812"/>
          </a:xfrm>
          <a:prstGeom prst="rect">
            <a:avLst/>
          </a:prstGeom>
        </p:spPr>
      </p:pic>
      <p:sp>
        <p:nvSpPr>
          <p:cNvPr id="17" name="Rubrik 1">
            <a:extLst>
              <a:ext uri="{FF2B5EF4-FFF2-40B4-BE49-F238E27FC236}">
                <a16:creationId xmlns:a16="http://schemas.microsoft.com/office/drawing/2014/main" id="{20E6C120-B389-413C-A35E-A31404431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820" y="450851"/>
            <a:ext cx="7484302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8" name="Platshållare för text 2">
            <a:extLst>
              <a:ext uri="{FF2B5EF4-FFF2-40B4-BE49-F238E27FC236}">
                <a16:creationId xmlns:a16="http://schemas.microsoft.com/office/drawing/2014/main" id="{01283EA5-F039-43AE-94FE-DB99E8390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37389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9" name="Platshållare för text 17">
            <a:extLst>
              <a:ext uri="{FF2B5EF4-FFF2-40B4-BE49-F238E27FC236}">
                <a16:creationId xmlns:a16="http://schemas.microsoft.com/office/drawing/2014/main" id="{3FE79210-8A99-4FB3-A295-6699493326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819" y="2498725"/>
            <a:ext cx="7484605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38181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1250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19349"/>
            <a:ext cx="8229600" cy="365519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715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CB78A856-EEB3-4379-AC76-4A4079590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9316"/>
            <a:ext cx="8229600" cy="1010487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3" name="Platshållare för diagram 2">
            <a:extLst>
              <a:ext uri="{FF2B5EF4-FFF2-40B4-BE49-F238E27FC236}">
                <a16:creationId xmlns:a16="http://schemas.microsoft.com/office/drawing/2014/main" id="{1FE4BF68-D681-4877-A588-3006F34D7CC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853851"/>
            <a:ext cx="8242300" cy="4215161"/>
          </a:xfrm>
        </p:spPr>
        <p:txBody>
          <a:bodyPr/>
          <a:lstStyle/>
          <a:p>
            <a:endParaRPr lang="sv-SE"/>
          </a:p>
        </p:txBody>
      </p:sp>
      <p:sp>
        <p:nvSpPr>
          <p:cNvPr id="14" name="Platshållare för innehåll 4">
            <a:extLst>
              <a:ext uri="{FF2B5EF4-FFF2-40B4-BE49-F238E27FC236}">
                <a16:creationId xmlns:a16="http://schemas.microsoft.com/office/drawing/2014/main" id="{FDD2EE4A-C33C-48C5-9AA8-D80DE472FD0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41148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7624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6820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tx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24765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65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bg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2023-05-11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698" r:id="rId2"/>
    <p:sldLayoutId id="2147483715" r:id="rId3"/>
    <p:sldLayoutId id="2147483696" r:id="rId4"/>
    <p:sldLayoutId id="2147483697" r:id="rId5"/>
    <p:sldLayoutId id="214748369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2023-05-11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6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14" r:id="rId5"/>
    <p:sldLayoutId id="214748371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86107B-E368-4629-9B79-ADB3181AC9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Narkotikaprisutvecklingen</a:t>
            </a:r>
            <a:br>
              <a:rPr lang="sv-SE" dirty="0"/>
            </a:br>
            <a:r>
              <a:rPr lang="sv-SE" dirty="0"/>
              <a:t>i Sverige 1988-2022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1EF39AD-10DC-4733-B3CF-D624942E1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1" y="4315710"/>
            <a:ext cx="2424545" cy="1171685"/>
          </a:xfrm>
        </p:spPr>
        <p:txBody>
          <a:bodyPr>
            <a:noAutofit/>
          </a:bodyPr>
          <a:lstStyle/>
          <a:p>
            <a:pPr algn="l"/>
            <a:r>
              <a:rPr lang="sv-SE" sz="1200" dirty="0"/>
              <a:t>Det är </a:t>
            </a:r>
            <a:r>
              <a:rPr lang="sv-SE" sz="1200" u="sng" dirty="0"/>
              <a:t>tillåtet</a:t>
            </a:r>
            <a:r>
              <a:rPr lang="sv-SE" sz="1200" dirty="0"/>
              <a:t> att spara en kopia av bilderna och använda valfritt antal i egna presentationer.</a:t>
            </a:r>
          </a:p>
          <a:p>
            <a:pPr algn="l"/>
            <a:r>
              <a:rPr lang="sv-SE" sz="1200" dirty="0"/>
              <a:t>Det är </a:t>
            </a:r>
            <a:r>
              <a:rPr lang="sv-SE" sz="1200" u="sng" dirty="0"/>
              <a:t>inte tillåtet</a:t>
            </a:r>
            <a:r>
              <a:rPr lang="sv-SE" sz="1200" dirty="0"/>
              <a:t> att på något sätt förändra bilderna om CAN:s logotyp finns med och därmed uppfattas som avsändare.</a:t>
            </a:r>
          </a:p>
        </p:txBody>
      </p:sp>
    </p:spTree>
    <p:extLst>
      <p:ext uri="{BB962C8B-B14F-4D97-AF65-F5344CB8AC3E}">
        <p14:creationId xmlns:p14="http://schemas.microsoft.com/office/powerpoint/2010/main" val="3616212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Realprisjusterad utveckling för heroin- respektive kokainpriser i Sverige samt Västeuropa. 1990–2020. Index 1990 = 100.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sv-SE" sz="1100" dirty="0"/>
              <a:t>Källa: Narkotikaprisutvecklingen i Sverige 1988-2022</a:t>
            </a:r>
          </a:p>
        </p:txBody>
      </p:sp>
      <p:graphicFrame>
        <p:nvGraphicFramePr>
          <p:cNvPr id="8" name="Platshållare för diagram 9">
            <a:extLst>
              <a:ext uri="{FF2B5EF4-FFF2-40B4-BE49-F238E27FC236}">
                <a16:creationId xmlns:a16="http://schemas.microsoft.com/office/drawing/2014/main" id="{68E89BFA-30EB-44D7-BE57-E7F1CE1336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9884022"/>
              </p:ext>
            </p:extLst>
          </p:nvPr>
        </p:nvGraphicFramePr>
        <p:xfrm>
          <a:off x="4572000" y="1566863"/>
          <a:ext cx="41148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Platshållare för innehåll 6">
            <a:extLst>
              <a:ext uri="{FF2B5EF4-FFF2-40B4-BE49-F238E27FC236}">
                <a16:creationId xmlns:a16="http://schemas.microsoft.com/office/drawing/2014/main" id="{18349C72-5A26-4A01-BE26-99A48F7EB9B5}"/>
              </a:ext>
            </a:extLst>
          </p:cNvPr>
          <p:cNvSpPr txBox="1">
            <a:spLocks/>
          </p:cNvSpPr>
          <p:nvPr/>
        </p:nvSpPr>
        <p:spPr>
          <a:xfrm>
            <a:off x="7382467" y="2498803"/>
            <a:ext cx="922808" cy="244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sv-SE"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Kokain</a:t>
            </a:r>
          </a:p>
        </p:txBody>
      </p:sp>
      <p:graphicFrame>
        <p:nvGraphicFramePr>
          <p:cNvPr id="3" name="Platshållare för diagram 9">
            <a:extLst>
              <a:ext uri="{FF2B5EF4-FFF2-40B4-BE49-F238E27FC236}">
                <a16:creationId xmlns:a16="http://schemas.microsoft.com/office/drawing/2014/main" id="{38D30A9B-F8B1-40E3-629F-BAED685260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8613488"/>
              </p:ext>
            </p:extLst>
          </p:nvPr>
        </p:nvGraphicFramePr>
        <p:xfrm>
          <a:off x="457200" y="1566863"/>
          <a:ext cx="41148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Platshållare för innehåll 6">
            <a:extLst>
              <a:ext uri="{FF2B5EF4-FFF2-40B4-BE49-F238E27FC236}">
                <a16:creationId xmlns:a16="http://schemas.microsoft.com/office/drawing/2014/main" id="{8F93356C-7CFC-49DD-8A18-AC20E069624B}"/>
              </a:ext>
            </a:extLst>
          </p:cNvPr>
          <p:cNvSpPr txBox="1">
            <a:spLocks/>
          </p:cNvSpPr>
          <p:nvPr/>
        </p:nvSpPr>
        <p:spPr>
          <a:xfrm>
            <a:off x="3272923" y="2507705"/>
            <a:ext cx="922808" cy="244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sv-SE"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Heroin</a:t>
            </a:r>
          </a:p>
        </p:txBody>
      </p:sp>
    </p:spTree>
    <p:extLst>
      <p:ext uri="{BB962C8B-B14F-4D97-AF65-F5344CB8AC3E}">
        <p14:creationId xmlns:p14="http://schemas.microsoft.com/office/powerpoint/2010/main" val="226804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Narkotikaförekomst i riket. Andel prisrapporteringar per substans. 2000–2022. (Tabellerna 1–8)</a:t>
            </a:r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C83D4770-B71B-4459-830E-C9510672A12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592983165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199" y="6243638"/>
            <a:ext cx="6776019" cy="339725"/>
          </a:xfrm>
        </p:spPr>
        <p:txBody>
          <a:bodyPr>
            <a:normAutofit/>
          </a:bodyPr>
          <a:lstStyle/>
          <a:p>
            <a:r>
              <a:rPr lang="sv-SE" sz="1100" dirty="0"/>
              <a:t>Källa: Narkotikaprisutvecklingen i Sverige 1988-2022</a:t>
            </a:r>
          </a:p>
        </p:txBody>
      </p:sp>
    </p:spTree>
    <p:extLst>
      <p:ext uri="{BB962C8B-B14F-4D97-AF65-F5344CB8AC3E}">
        <p14:creationId xmlns:p14="http://schemas.microsoft.com/office/powerpoint/2010/main" val="1367586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000" dirty="0"/>
              <a:t>Gatuprisutvecklingen för hasch, marijuana, amfetamin, kokain och heroin (vitt resp. brunt - samma värden 1988–1992), ecstasy och LSD. Medianvärden, </a:t>
            </a:r>
            <a:r>
              <a:rPr lang="sv-SE" sz="2000" dirty="0" err="1"/>
              <a:t>realpriser</a:t>
            </a:r>
            <a:r>
              <a:rPr lang="sv-SE" sz="2000" dirty="0"/>
              <a:t>, 2022 års penningvärde. Kronor per gram. 1988–2022. (Tabellerna 1–8)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sv-SE" sz="1100" dirty="0"/>
              <a:t>Källa: Narkotikaprisutvecklingen i Sverige 1988-2022</a:t>
            </a:r>
          </a:p>
        </p:txBody>
      </p:sp>
      <p:grpSp>
        <p:nvGrpSpPr>
          <p:cNvPr id="2" name="Grupp 1">
            <a:extLst>
              <a:ext uri="{FF2B5EF4-FFF2-40B4-BE49-F238E27FC236}">
                <a16:creationId xmlns:a16="http://schemas.microsoft.com/office/drawing/2014/main" id="{2E6097CE-6BED-0E89-70B4-B02215622E09}"/>
              </a:ext>
            </a:extLst>
          </p:cNvPr>
          <p:cNvGrpSpPr/>
          <p:nvPr/>
        </p:nvGrpSpPr>
        <p:grpSpPr>
          <a:xfrm>
            <a:off x="556736" y="1414849"/>
            <a:ext cx="8084812" cy="4917343"/>
            <a:chOff x="66975" y="-3159"/>
            <a:chExt cx="5440083" cy="5570188"/>
          </a:xfrm>
        </p:grpSpPr>
        <p:grpSp>
          <p:nvGrpSpPr>
            <p:cNvPr id="4" name="Grupp 3">
              <a:extLst>
                <a:ext uri="{FF2B5EF4-FFF2-40B4-BE49-F238E27FC236}">
                  <a16:creationId xmlns:a16="http://schemas.microsoft.com/office/drawing/2014/main" id="{21E24BBC-C2D4-405C-9526-24B2DC151CDF}"/>
                </a:ext>
              </a:extLst>
            </p:cNvPr>
            <p:cNvGrpSpPr/>
            <p:nvPr/>
          </p:nvGrpSpPr>
          <p:grpSpPr>
            <a:xfrm>
              <a:off x="66975" y="-3159"/>
              <a:ext cx="5440082" cy="5568486"/>
              <a:chOff x="66481" y="-3065"/>
              <a:chExt cx="5400000" cy="5403065"/>
            </a:xfrm>
          </p:grpSpPr>
          <p:graphicFrame>
            <p:nvGraphicFramePr>
              <p:cNvPr id="9" name="Chart 11">
                <a:extLst>
                  <a:ext uri="{FF2B5EF4-FFF2-40B4-BE49-F238E27FC236}">
                    <a16:creationId xmlns:a16="http://schemas.microsoft.com/office/drawing/2014/main" id="{DF4E5346-7C1C-6014-2F23-D2A9446A6D7D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33387787"/>
                  </p:ext>
                </p:extLst>
              </p:nvPr>
            </p:nvGraphicFramePr>
            <p:xfrm>
              <a:off x="66481" y="0"/>
              <a:ext cx="2700000" cy="2700001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10" name="Chart 20">
                <a:extLst>
                  <a:ext uri="{FF2B5EF4-FFF2-40B4-BE49-F238E27FC236}">
                    <a16:creationId xmlns:a16="http://schemas.microsoft.com/office/drawing/2014/main" id="{1A90F8E3-AAC2-CA48-4FFD-BA91C54CDCCC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848095469"/>
                  </p:ext>
                </p:extLst>
              </p:nvPr>
            </p:nvGraphicFramePr>
            <p:xfrm>
              <a:off x="2766481" y="-3065"/>
              <a:ext cx="2700000" cy="2700001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11" name="Chart 22">
                <a:extLst>
                  <a:ext uri="{FF2B5EF4-FFF2-40B4-BE49-F238E27FC236}">
                    <a16:creationId xmlns:a16="http://schemas.microsoft.com/office/drawing/2014/main" id="{251EBD8D-E7C2-4C69-2685-8B2248C5C19B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235930064"/>
                  </p:ext>
                </p:extLst>
              </p:nvPr>
            </p:nvGraphicFramePr>
            <p:xfrm>
              <a:off x="66481" y="2700000"/>
              <a:ext cx="2700000" cy="270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</p:grpSp>
        <p:graphicFrame>
          <p:nvGraphicFramePr>
            <p:cNvPr id="6" name="Chart 23">
              <a:extLst>
                <a:ext uri="{FF2B5EF4-FFF2-40B4-BE49-F238E27FC236}">
                  <a16:creationId xmlns:a16="http://schemas.microsoft.com/office/drawing/2014/main" id="{761A786C-364B-B8D9-A421-E9EC3FE046B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40986612"/>
                </p:ext>
              </p:extLst>
            </p:nvPr>
          </p:nvGraphicFramePr>
          <p:xfrm>
            <a:off x="2789095" y="2782665"/>
            <a:ext cx="2717963" cy="278436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983917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Realprisjusterad och indexerad gatuprisutveckling för hasch, marijuana, amfetamin, kokain, brunt heroin LSD och ecstasy. 1988–2022. Index 2000=100. (Tabellerna 1–8)</a:t>
            </a:r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C83D4770-B71B-4459-830E-C9510672A12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057812354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6050806" cy="339725"/>
          </a:xfrm>
        </p:spPr>
        <p:txBody>
          <a:bodyPr>
            <a:normAutofit/>
          </a:bodyPr>
          <a:lstStyle/>
          <a:p>
            <a:r>
              <a:rPr lang="sv-SE" sz="1200" dirty="0"/>
              <a:t>Källa: Narkotikaprisutvecklingen i Sverige 1988-2022</a:t>
            </a:r>
          </a:p>
          <a:p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135737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Realprisjusterad grossistprisutveckling för hasch, marijuana, amfetamin, kokain, brunt heroin och ecstasy. 2010–2022. Index 2020=100. (Tabellerna 13–18)</a:t>
            </a:r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C83D4770-B71B-4459-830E-C9510672A12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2281171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5634596" cy="339725"/>
          </a:xfrm>
        </p:spPr>
        <p:txBody>
          <a:bodyPr>
            <a:normAutofit/>
          </a:bodyPr>
          <a:lstStyle/>
          <a:p>
            <a:r>
              <a:rPr lang="sv-SE" sz="1200" dirty="0"/>
              <a:t>Källa: Narkotikaprisutvecklingen i Sverige 1988-2022</a:t>
            </a:r>
          </a:p>
        </p:txBody>
      </p:sp>
    </p:spTree>
    <p:extLst>
      <p:ext uri="{BB962C8B-B14F-4D97-AF65-F5344CB8AC3E}">
        <p14:creationId xmlns:p14="http://schemas.microsoft.com/office/powerpoint/2010/main" val="3402721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853FDD-0256-4D88-8C75-BE794CBE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Omsättningsandelar för cannabis (hasch och marijuana) amfetamin, kokain, heroin och ecstasy. 2018–2022.</a:t>
            </a:r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C83D4770-B71B-4459-830E-C9510672A12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227999644"/>
              </p:ext>
            </p:extLst>
          </p:nvPr>
        </p:nvGraphicFramePr>
        <p:xfrm>
          <a:off x="4445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D4C0CC2-F879-4AC0-87AC-6DD4BC9177A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200" dirty="0"/>
              <a:t>Källa: Narkotikaprisutvecklingen i Sverige 1988-2022</a:t>
            </a:r>
          </a:p>
        </p:txBody>
      </p:sp>
    </p:spTree>
    <p:extLst>
      <p:ext uri="{BB962C8B-B14F-4D97-AF65-F5344CB8AC3E}">
        <p14:creationId xmlns:p14="http://schemas.microsoft.com/office/powerpoint/2010/main" val="64552949"/>
      </p:ext>
    </p:extLst>
  </p:cSld>
  <p:clrMapOvr>
    <a:masterClrMapping/>
  </p:clrMapOvr>
</p:sld>
</file>

<file path=ppt/theme/theme1.xml><?xml version="1.0" encoding="utf-8"?>
<a:theme xmlns:a="http://schemas.openxmlformats.org/drawingml/2006/main" name="1 CAN 2012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90DD12E1-DF70-4DDC-BE49-B5C11E369E97}" vid="{5C7B3F13-8AB7-48F0-AF55-2A980DAFEB51}"/>
    </a:ext>
  </a:extLst>
</a:theme>
</file>

<file path=ppt/theme/theme2.xml><?xml version="1.0" encoding="utf-8"?>
<a:theme xmlns:a="http://schemas.openxmlformats.org/drawingml/2006/main" name="2 CAN 2012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90DD12E1-DF70-4DDC-BE49-B5C11E369E97}" vid="{4A5099E5-B9DD-4C97-8537-3834D982E2D9}"/>
    </a:ext>
  </a:extLst>
</a:theme>
</file>

<file path=ppt/theme/theme3.xml><?xml version="1.0" encoding="utf-8"?>
<a:theme xmlns:a="http://schemas.openxmlformats.org/drawingml/2006/main" name="3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0DD12E1-DF70-4DDC-BE49-B5C11E369E97}" vid="{5F6FC917-5895-4AB6-9821-4ABA7F182885}"/>
    </a:ext>
  </a:extLst>
</a:theme>
</file>

<file path=ppt/theme/theme4.xml><?xml version="1.0" encoding="utf-8"?>
<a:theme xmlns:a="http://schemas.openxmlformats.org/drawingml/2006/main" name="4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0DD12E1-DF70-4DDC-BE49-B5C11E369E97}" vid="{6DA3AFCF-07E7-44B1-8E7D-C808C364603F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CAN presentationsmall_2020</Template>
  <TotalTime>654</TotalTime>
  <Words>246</Words>
  <Application>Microsoft Office PowerPoint</Application>
  <PresentationFormat>Bildspel på skärmen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7</vt:i4>
      </vt:variant>
    </vt:vector>
  </HeadingPairs>
  <TitlesOfParts>
    <vt:vector size="14" baseType="lpstr">
      <vt:lpstr>Arial</vt:lpstr>
      <vt:lpstr>Calibri</vt:lpstr>
      <vt:lpstr>Gill Sans MT</vt:lpstr>
      <vt:lpstr>1 CAN 2012</vt:lpstr>
      <vt:lpstr>2 CAN 2012</vt:lpstr>
      <vt:lpstr>3 CAN 2020 - KERAMIK</vt:lpstr>
      <vt:lpstr>4 CAN 2020 - KERAMIK</vt:lpstr>
      <vt:lpstr>Narkotikaprisutvecklingen i Sverige 1988-2022</vt:lpstr>
      <vt:lpstr>Realprisjusterad utveckling för heroin- respektive kokainpriser i Sverige samt Västeuropa. 1990–2020. Index 1990 = 100.</vt:lpstr>
      <vt:lpstr>Narkotikaförekomst i riket. Andel prisrapporteringar per substans. 2000–2022. (Tabellerna 1–8)</vt:lpstr>
      <vt:lpstr>Gatuprisutvecklingen för hasch, marijuana, amfetamin, kokain och heroin (vitt resp. brunt - samma värden 1988–1992), ecstasy och LSD. Medianvärden, realpriser, 2022 års penningvärde. Kronor per gram. 1988–2022. (Tabellerna 1–8)</vt:lpstr>
      <vt:lpstr>Realprisjusterad och indexerad gatuprisutveckling för hasch, marijuana, amfetamin, kokain, brunt heroin LSD och ecstasy. 1988–2022. Index 2000=100. (Tabellerna 1–8)</vt:lpstr>
      <vt:lpstr>Realprisjusterad grossistprisutveckling för hasch, marijuana, amfetamin, kokain, brunt heroin och ecstasy. 2010–2022. Index 2020=100. (Tabellerna 13–18)</vt:lpstr>
      <vt:lpstr>Omsättningsandelar för cannabis (hasch och marijuana) amfetamin, kokain, heroin och ecstasy. 2018–2022.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Rubrik Gill Sans MT Bold 42/44</dc:title>
  <dc:creator>Jimmie Hjärtström</dc:creator>
  <cp:lastModifiedBy>Jimmie Hjärtström</cp:lastModifiedBy>
  <cp:revision>32</cp:revision>
  <dcterms:created xsi:type="dcterms:W3CDTF">2021-04-28T14:21:21Z</dcterms:created>
  <dcterms:modified xsi:type="dcterms:W3CDTF">2023-05-11T13:48:13Z</dcterms:modified>
</cp:coreProperties>
</file>