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9"/>
  </p:notesMasterIdLst>
  <p:handoutMasterIdLst>
    <p:handoutMasterId r:id="rId10"/>
  </p:handoutMasterIdLst>
  <p:sldIdLst>
    <p:sldId id="258" r:id="rId5"/>
    <p:sldId id="281" r:id="rId6"/>
    <p:sldId id="310" r:id="rId7"/>
    <p:sldId id="324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7F7"/>
    <a:srgbClr val="F8F8F8"/>
    <a:srgbClr val="00468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244" y="44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40738108633634E-2"/>
          <c:y val="0.11649949563669981"/>
          <c:w val="0.87941999999999998"/>
          <c:h val="0.73851763457968711"/>
        </c:manualLayout>
      </c:layout>
      <c:lineChart>
        <c:grouping val="standard"/>
        <c:varyColors val="0"/>
        <c:ser>
          <c:idx val="0"/>
          <c:order val="0"/>
          <c:tx>
            <c:strRef>
              <c:f>'1'!$B$3</c:f>
              <c:strCache>
                <c:ptCount val="1"/>
                <c:pt idx="0">
                  <c:v>Total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'1'!$B$4:$B$22</c:f>
              <c:numCache>
                <c:formatCode>0</c:formatCode>
                <c:ptCount val="19"/>
                <c:pt idx="0">
                  <c:v>1103.0469614528488</c:v>
                </c:pt>
                <c:pt idx="1">
                  <c:v>1078.5909586740966</c:v>
                </c:pt>
                <c:pt idx="2">
                  <c:v>1058.0575842589851</c:v>
                </c:pt>
                <c:pt idx="3">
                  <c:v>1046.7019859512645</c:v>
                </c:pt>
                <c:pt idx="4">
                  <c:v>945.07469564835014</c:v>
                </c:pt>
                <c:pt idx="5">
                  <c:v>882.20589317139286</c:v>
                </c:pt>
                <c:pt idx="6">
                  <c:v>878.78539383333077</c:v>
                </c:pt>
                <c:pt idx="7">
                  <c:v>857.81146771251304</c:v>
                </c:pt>
                <c:pt idx="8">
                  <c:v>866.78615558862748</c:v>
                </c:pt>
                <c:pt idx="9">
                  <c:v>786.78427679186677</c:v>
                </c:pt>
                <c:pt idx="10">
                  <c:v>741.23332802959658</c:v>
                </c:pt>
                <c:pt idx="11">
                  <c:v>801.26070567920294</c:v>
                </c:pt>
                <c:pt idx="12">
                  <c:v>733.3781905313507</c:v>
                </c:pt>
                <c:pt idx="13">
                  <c:v>727.94994287941245</c:v>
                </c:pt>
                <c:pt idx="14">
                  <c:v>706.43571200993574</c:v>
                </c:pt>
                <c:pt idx="15">
                  <c:v>662.95988283572251</c:v>
                </c:pt>
                <c:pt idx="16">
                  <c:v>673.2911416207296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56-41A2-9757-D7449A7C529F}"/>
            </c:ext>
          </c:extLst>
        </c:ser>
        <c:ser>
          <c:idx val="1"/>
          <c:order val="1"/>
          <c:tx>
            <c:strRef>
              <c:f>'1'!$C$3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5B56-41A2-9757-D7449A7C529F}"/>
              </c:ext>
            </c:extLst>
          </c:dPt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'1'!$C$4:$C$22</c:f>
              <c:numCache>
                <c:formatCode>0</c:formatCode>
                <c:ptCount val="19"/>
                <c:pt idx="16">
                  <c:v>675</c:v>
                </c:pt>
                <c:pt idx="17">
                  <c:v>624.18840217352999</c:v>
                </c:pt>
                <c:pt idx="18">
                  <c:v>582.20000000000005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56-41A2-9757-D7449A7C529F}"/>
            </c:ext>
          </c:extLst>
        </c:ser>
        <c:ser>
          <c:idx val="2"/>
          <c:order val="2"/>
          <c:tx>
            <c:strRef>
              <c:f>'1'!$D$3</c:f>
              <c:strCache>
                <c:ptCount val="1"/>
                <c:pt idx="0">
                  <c:v>Registrerad försäljning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'1'!$D$4:$D$22</c:f>
              <c:numCache>
                <c:formatCode>0</c:formatCode>
                <c:ptCount val="19"/>
                <c:pt idx="0">
                  <c:v>979.30234197498066</c:v>
                </c:pt>
                <c:pt idx="1">
                  <c:v>936.07659107104371</c:v>
                </c:pt>
                <c:pt idx="2">
                  <c:v>937.361092115161</c:v>
                </c:pt>
                <c:pt idx="3">
                  <c:v>936.8467952726653</c:v>
                </c:pt>
                <c:pt idx="4">
                  <c:v>842.276743660742</c:v>
                </c:pt>
                <c:pt idx="5">
                  <c:v>787.01624136547514</c:v>
                </c:pt>
                <c:pt idx="6">
                  <c:v>810.01227019062435</c:v>
                </c:pt>
                <c:pt idx="7">
                  <c:v>794.84259250649404</c:v>
                </c:pt>
                <c:pt idx="8">
                  <c:v>821.79276414699586</c:v>
                </c:pt>
                <c:pt idx="9">
                  <c:v>742.94747479680984</c:v>
                </c:pt>
                <c:pt idx="10">
                  <c:v>677.10469731382216</c:v>
                </c:pt>
                <c:pt idx="11">
                  <c:v>745.28952470837498</c:v>
                </c:pt>
                <c:pt idx="12">
                  <c:v>694.38007030844096</c:v>
                </c:pt>
                <c:pt idx="13">
                  <c:v>689.56647545912097</c:v>
                </c:pt>
                <c:pt idx="14">
                  <c:v>647.8839574251117</c:v>
                </c:pt>
                <c:pt idx="15">
                  <c:v>628.50337722473068</c:v>
                </c:pt>
                <c:pt idx="16">
                  <c:v>629.712244582685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56-41A2-9757-D7449A7C529F}"/>
            </c:ext>
          </c:extLst>
        </c:ser>
        <c:ser>
          <c:idx val="3"/>
          <c:order val="3"/>
          <c:tx>
            <c:strRef>
              <c:f>'1'!$E$3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EBC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5B56-41A2-9757-D7449A7C529F}"/>
              </c:ext>
            </c:extLst>
          </c:dPt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'1'!$E$4:$E$22</c:f>
              <c:numCache>
                <c:formatCode>0</c:formatCode>
                <c:ptCount val="19"/>
                <c:pt idx="16">
                  <c:v>629.712244582685</c:v>
                </c:pt>
                <c:pt idx="17">
                  <c:v>587</c:v>
                </c:pt>
                <c:pt idx="18" formatCode="General">
                  <c:v>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B56-41A2-9757-D7449A7C529F}"/>
            </c:ext>
          </c:extLst>
        </c:ser>
        <c:ser>
          <c:idx val="4"/>
          <c:order val="4"/>
          <c:tx>
            <c:strRef>
              <c:f>'1'!$F$3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'1'!$F$4:$F$22</c:f>
              <c:numCache>
                <c:formatCode>0</c:formatCode>
                <c:ptCount val="19"/>
                <c:pt idx="0">
                  <c:v>86.191458570793372</c:v>
                </c:pt>
                <c:pt idx="1">
                  <c:v>107.77848781289669</c:v>
                </c:pt>
                <c:pt idx="2">
                  <c:v>80.825154679272373</c:v>
                </c:pt>
                <c:pt idx="3">
                  <c:v>72.67072868065371</c:v>
                </c:pt>
                <c:pt idx="4">
                  <c:v>68.714118911259149</c:v>
                </c:pt>
                <c:pt idx="5">
                  <c:v>68.182074852750432</c:v>
                </c:pt>
                <c:pt idx="6">
                  <c:v>44.767279309840276</c:v>
                </c:pt>
                <c:pt idx="7">
                  <c:v>42.732366252766823</c:v>
                </c:pt>
                <c:pt idx="8">
                  <c:v>31.245927817450848</c:v>
                </c:pt>
                <c:pt idx="9">
                  <c:v>32.423394461806176</c:v>
                </c:pt>
                <c:pt idx="10">
                  <c:v>52.003743553847016</c:v>
                </c:pt>
                <c:pt idx="11">
                  <c:v>44.896180970827949</c:v>
                </c:pt>
                <c:pt idx="12">
                  <c:v>28.253120222909768</c:v>
                </c:pt>
                <c:pt idx="13">
                  <c:v>31.703467420291496</c:v>
                </c:pt>
                <c:pt idx="14">
                  <c:v>50.091754584823981</c:v>
                </c:pt>
                <c:pt idx="15">
                  <c:v>29.001505610991842</c:v>
                </c:pt>
                <c:pt idx="16">
                  <c:v>31.273897038044598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B56-41A2-9757-D7449A7C529F}"/>
            </c:ext>
          </c:extLst>
        </c:ser>
        <c:ser>
          <c:idx val="5"/>
          <c:order val="5"/>
          <c:tx>
            <c:strRef>
              <c:f>'1'!$G$3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F292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5B56-41A2-9757-D7449A7C529F}"/>
              </c:ext>
            </c:extLst>
          </c:dPt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'1'!$G$4:$G$22</c:f>
              <c:numCache>
                <c:formatCode>0</c:formatCode>
                <c:ptCount val="19"/>
                <c:pt idx="16" formatCode="0.0">
                  <c:v>30.492049612093489</c:v>
                </c:pt>
                <c:pt idx="17" formatCode="0.0">
                  <c:v>19.388402173530004</c:v>
                </c:pt>
                <c:pt idx="18" formatCode="0.0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B56-41A2-9757-D7449A7C529F}"/>
            </c:ext>
          </c:extLst>
        </c:ser>
        <c:ser>
          <c:idx val="6"/>
          <c:order val="6"/>
          <c:tx>
            <c:strRef>
              <c:f>'1'!$H$3</c:f>
              <c:strCache>
                <c:ptCount val="1"/>
                <c:pt idx="0">
                  <c:v>Smuggling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'1'!$H$4:$H$22</c:f>
              <c:numCache>
                <c:formatCode>0</c:formatCode>
                <c:ptCount val="19"/>
                <c:pt idx="0">
                  <c:v>37.553160907074727</c:v>
                </c:pt>
                <c:pt idx="1">
                  <c:v>34.735879790156211</c:v>
                </c:pt>
                <c:pt idx="2">
                  <c:v>39.871337464551779</c:v>
                </c:pt>
                <c:pt idx="3">
                  <c:v>37.184461997945441</c:v>
                </c:pt>
                <c:pt idx="4">
                  <c:v>34.083833076349059</c:v>
                </c:pt>
                <c:pt idx="5">
                  <c:v>27.00757695316728</c:v>
                </c:pt>
                <c:pt idx="6">
                  <c:v>24.00584433286614</c:v>
                </c:pt>
                <c:pt idx="7">
                  <c:v>20.236508953252173</c:v>
                </c:pt>
                <c:pt idx="8">
                  <c:v>13.747463624180787</c:v>
                </c:pt>
                <c:pt idx="9">
                  <c:v>11.413407533250739</c:v>
                </c:pt>
                <c:pt idx="10">
                  <c:v>12.124887161927415</c:v>
                </c:pt>
                <c:pt idx="11">
                  <c:v>10.4</c:v>
                </c:pt>
                <c:pt idx="12">
                  <c:v>10.1</c:v>
                </c:pt>
                <c:pt idx="13">
                  <c:v>6.3</c:v>
                </c:pt>
                <c:pt idx="14">
                  <c:v>8</c:v>
                </c:pt>
                <c:pt idx="15">
                  <c:v>5.0999999999999996</c:v>
                </c:pt>
                <c:pt idx="16">
                  <c:v>11.6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B56-41A2-9757-D7449A7C529F}"/>
            </c:ext>
          </c:extLst>
        </c:ser>
        <c:ser>
          <c:idx val="7"/>
          <c:order val="7"/>
          <c:tx>
            <c:strRef>
              <c:f>'1'!$I$3</c:f>
              <c:strCache>
                <c:ptCount val="1"/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32B3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5B56-41A2-9757-D7449A7C529F}"/>
              </c:ext>
            </c:extLst>
          </c:dPt>
          <c:cat>
            <c:numRef>
              <c:f>'1'!$A$4:$A$22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'1'!$I$4:$I$22</c:f>
              <c:numCache>
                <c:formatCode>0</c:formatCode>
                <c:ptCount val="19"/>
                <c:pt idx="16" formatCode="0.0">
                  <c:v>14.7</c:v>
                </c:pt>
                <c:pt idx="17" formatCode="0.0">
                  <c:v>17.8</c:v>
                </c:pt>
                <c:pt idx="18" formatCode="0.0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B56-41A2-9757-D7449A7C52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359248"/>
        <c:axId val="181359640"/>
      </c:lineChart>
      <c:catAx>
        <c:axId val="18135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1359640"/>
        <c:crosses val="autoZero"/>
        <c:auto val="1"/>
        <c:lblAlgn val="ctr"/>
        <c:lblOffset val="100"/>
        <c:tickLblSkip val="1"/>
        <c:noMultiLvlLbl val="0"/>
      </c:catAx>
      <c:valAx>
        <c:axId val="181359640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bg2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Antal</a:t>
                </a:r>
              </a:p>
            </c:rich>
          </c:tx>
          <c:layout>
            <c:manualLayout>
              <c:xMode val="edge"/>
              <c:yMode val="edge"/>
              <c:x val="2.0995656771433855E-3"/>
              <c:y val="3.789857008846625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1359248"/>
        <c:crosses val="autoZero"/>
        <c:crossBetween val="midCat"/>
        <c:majorUnit val="200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9.6243794320944875E-2"/>
          <c:y val="0.48760256782417322"/>
          <c:w val="0.36423335252350797"/>
          <c:h val="0.169241911959692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70111303012857E-2"/>
          <c:y val="0.10593575974542561"/>
          <c:w val="0.8726283585028598"/>
          <c:h val="0.73651402699821023"/>
        </c:manualLayout>
      </c:layout>
      <c:lineChart>
        <c:grouping val="standard"/>
        <c:varyColors val="0"/>
        <c:ser>
          <c:idx val="0"/>
          <c:order val="0"/>
          <c:tx>
            <c:strRef>
              <c:f>'2'!$B$4</c:f>
              <c:strCache>
                <c:ptCount val="1"/>
                <c:pt idx="0">
                  <c:v>Total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'2'!$B$5:$B$23</c:f>
              <c:numCache>
                <c:formatCode>0.00</c:formatCode>
                <c:ptCount val="19"/>
                <c:pt idx="0">
                  <c:v>0.92440645724092674</c:v>
                </c:pt>
                <c:pt idx="1">
                  <c:v>0.93084751012108413</c:v>
                </c:pt>
                <c:pt idx="2">
                  <c:v>0.90946247857613005</c:v>
                </c:pt>
                <c:pt idx="3">
                  <c:v>0.99328492319204831</c:v>
                </c:pt>
                <c:pt idx="4">
                  <c:v>0.80820098371832649</c:v>
                </c:pt>
                <c:pt idx="5">
                  <c:v>0.7277203172252884</c:v>
                </c:pt>
                <c:pt idx="6">
                  <c:v>0.7535880392184634</c:v>
                </c:pt>
                <c:pt idx="7">
                  <c:v>0.75651699543820816</c:v>
                </c:pt>
                <c:pt idx="8">
                  <c:v>0.77816471001493748</c:v>
                </c:pt>
                <c:pt idx="9">
                  <c:v>0.79446429858849588</c:v>
                </c:pt>
                <c:pt idx="10">
                  <c:v>0.73196420177798682</c:v>
                </c:pt>
                <c:pt idx="11">
                  <c:v>0.75065953359080251</c:v>
                </c:pt>
                <c:pt idx="12">
                  <c:v>0.74997314969777296</c:v>
                </c:pt>
                <c:pt idx="13">
                  <c:v>0.7866372533304804</c:v>
                </c:pt>
                <c:pt idx="14">
                  <c:v>0.75341652651611313</c:v>
                </c:pt>
                <c:pt idx="15">
                  <c:v>0.77174109036065053</c:v>
                </c:pt>
                <c:pt idx="16">
                  <c:v>0.87414466280958103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03-485B-9CB7-BBB8D16C1BB9}"/>
            </c:ext>
          </c:extLst>
        </c:ser>
        <c:ser>
          <c:idx val="1"/>
          <c:order val="1"/>
          <c:tx>
            <c:strRef>
              <c:f>'2'!$C$4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F03-485B-9CB7-BBB8D16C1BB9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F03-485B-9CB7-BBB8D16C1BB9}"/>
              </c:ext>
            </c:extLst>
          </c:dPt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'2'!$C$5:$C$23</c:f>
              <c:numCache>
                <c:formatCode>0.00</c:formatCode>
                <c:ptCount val="19"/>
                <c:pt idx="16">
                  <c:v>0.87730376404960086</c:v>
                </c:pt>
                <c:pt idx="17">
                  <c:v>0.85188089674795886</c:v>
                </c:pt>
                <c:pt idx="18">
                  <c:v>0.87630732613491236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03-485B-9CB7-BBB8D16C1BB9}"/>
            </c:ext>
          </c:extLst>
        </c:ser>
        <c:ser>
          <c:idx val="2"/>
          <c:order val="2"/>
          <c:tx>
            <c:strRef>
              <c:f>'2'!$D$4</c:f>
              <c:strCache>
                <c:ptCount val="1"/>
                <c:pt idx="0">
                  <c:v>Registrerad försäljning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'2'!$D$5:$D$23</c:f>
              <c:numCache>
                <c:formatCode>0.00</c:formatCode>
                <c:ptCount val="19"/>
                <c:pt idx="0">
                  <c:v>0.93551570625267733</c:v>
                </c:pt>
                <c:pt idx="1">
                  <c:v>0.94442359936191156</c:v>
                </c:pt>
                <c:pt idx="2">
                  <c:v>0.92507308691786905</c:v>
                </c:pt>
                <c:pt idx="3">
                  <c:v>1.0119426151590432</c:v>
                </c:pt>
                <c:pt idx="4">
                  <c:v>0.80641847334330208</c:v>
                </c:pt>
                <c:pt idx="5">
                  <c:v>0.70469779081909445</c:v>
                </c:pt>
                <c:pt idx="6">
                  <c:v>0.73967686786698905</c:v>
                </c:pt>
                <c:pt idx="7">
                  <c:v>0.73624842703325888</c:v>
                </c:pt>
                <c:pt idx="8">
                  <c:v>0.7748223257710084</c:v>
                </c:pt>
                <c:pt idx="9">
                  <c:v>0.81444767230351733</c:v>
                </c:pt>
                <c:pt idx="10">
                  <c:v>0.75449166327343364</c:v>
                </c:pt>
                <c:pt idx="11">
                  <c:v>0.77628642724989771</c:v>
                </c:pt>
                <c:pt idx="12">
                  <c:v>0.77921049674484755</c:v>
                </c:pt>
                <c:pt idx="13">
                  <c:v>0.82169897375068912</c:v>
                </c:pt>
                <c:pt idx="14">
                  <c:v>0.78853507239448617</c:v>
                </c:pt>
                <c:pt idx="15">
                  <c:v>0.81660257184628282</c:v>
                </c:pt>
                <c:pt idx="16" formatCode="0.0">
                  <c:v>0.90053089875998027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F03-485B-9CB7-BBB8D16C1BB9}"/>
            </c:ext>
          </c:extLst>
        </c:ser>
        <c:ser>
          <c:idx val="3"/>
          <c:order val="3"/>
          <c:tx>
            <c:strRef>
              <c:f>'2'!$E$4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BEBC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BF03-485B-9CB7-BBB8D16C1BB9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EBC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BF03-485B-9CB7-BBB8D16C1BB9}"/>
              </c:ext>
            </c:extLst>
          </c:dPt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'2'!$E$5:$E$23</c:f>
              <c:numCache>
                <c:formatCode>0.00</c:formatCode>
                <c:ptCount val="19"/>
                <c:pt idx="16">
                  <c:v>0.9</c:v>
                </c:pt>
                <c:pt idx="17">
                  <c:v>0.8567584815635948</c:v>
                </c:pt>
                <c:pt idx="18">
                  <c:v>0.87066062928131893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F03-485B-9CB7-BBB8D16C1BB9}"/>
            </c:ext>
          </c:extLst>
        </c:ser>
        <c:ser>
          <c:idx val="4"/>
          <c:order val="4"/>
          <c:tx>
            <c:strRef>
              <c:f>'2'!$F$4</c:f>
              <c:strCache>
                <c:ptCount val="1"/>
                <c:pt idx="0">
                  <c:v>Registrerad försäljning exkl. Norge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'2'!$F$5:$F$23</c:f>
              <c:numCache>
                <c:formatCode>0.00</c:formatCode>
                <c:ptCount val="19"/>
                <c:pt idx="0">
                  <c:v>0.92440645724092674</c:v>
                </c:pt>
                <c:pt idx="1">
                  <c:v>0.93084751012108413</c:v>
                </c:pt>
                <c:pt idx="2">
                  <c:v>0.90946247857613005</c:v>
                </c:pt>
                <c:pt idx="3">
                  <c:v>0.99328492319204831</c:v>
                </c:pt>
                <c:pt idx="4">
                  <c:v>0.79180213851395476</c:v>
                </c:pt>
                <c:pt idx="5">
                  <c:v>0.69148470724123645</c:v>
                </c:pt>
                <c:pt idx="6">
                  <c:v>0.72534562855206619</c:v>
                </c:pt>
                <c:pt idx="7">
                  <c:v>0.72014299269190629</c:v>
                </c:pt>
                <c:pt idx="8">
                  <c:v>0.75593603158034006</c:v>
                </c:pt>
                <c:pt idx="9">
                  <c:v>0.77175478662961883</c:v>
                </c:pt>
                <c:pt idx="10">
                  <c:v>0.7135652061137453</c:v>
                </c:pt>
                <c:pt idx="11">
                  <c:v>0.73229160693305251</c:v>
                </c:pt>
                <c:pt idx="12">
                  <c:v>0.73268683611835062</c:v>
                </c:pt>
                <c:pt idx="13">
                  <c:v>0.76865966914376904</c:v>
                </c:pt>
                <c:pt idx="14">
                  <c:v>0.73382806458039551</c:v>
                </c:pt>
                <c:pt idx="15">
                  <c:v>0.75503273158769579</c:v>
                </c:pt>
                <c:pt idx="16">
                  <c:v>0.86450966280958108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F03-485B-9CB7-BBB8D16C1BB9}"/>
            </c:ext>
          </c:extLst>
        </c:ser>
        <c:ser>
          <c:idx val="5"/>
          <c:order val="5"/>
          <c:tx>
            <c:strRef>
              <c:f>'2'!$G$4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F292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BF03-485B-9CB7-BBB8D16C1BB9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F292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BF03-485B-9CB7-BBB8D16C1BB9}"/>
              </c:ext>
            </c:extLst>
          </c:dPt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'2'!$G$5:$G$23</c:f>
              <c:numCache>
                <c:formatCode>General</c:formatCode>
                <c:ptCount val="19"/>
                <c:pt idx="16" formatCode="0.00">
                  <c:v>0.86450966280958108</c:v>
                </c:pt>
                <c:pt idx="17" formatCode="0.00">
                  <c:v>0.84780454761033119</c:v>
                </c:pt>
                <c:pt idx="18" formatCode="0.00">
                  <c:v>0.86622082897944963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F03-485B-9CB7-BBB8D16C1BB9}"/>
            </c:ext>
          </c:extLst>
        </c:ser>
        <c:ser>
          <c:idx val="6"/>
          <c:order val="6"/>
          <c:tx>
            <c:strRef>
              <c:f>'2'!$H$4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'2'!$H$5:$H$23</c:f>
              <c:numCache>
                <c:formatCode>General</c:formatCode>
                <c:ptCount val="19"/>
                <c:pt idx="4" formatCode="0.00">
                  <c:v>1.6398845204371765E-2</c:v>
                </c:pt>
                <c:pt idx="5" formatCode="0.00">
                  <c:v>3.6235609984051932E-2</c:v>
                </c:pt>
                <c:pt idx="6" formatCode="0.00">
                  <c:v>2.8242410666397169E-2</c:v>
                </c:pt>
                <c:pt idx="7" formatCode="0.00">
                  <c:v>3.6374002746301912E-2</c:v>
                </c:pt>
                <c:pt idx="8" formatCode="0.00">
                  <c:v>2.2228678434597398E-2</c:v>
                </c:pt>
                <c:pt idx="9" formatCode="0.00">
                  <c:v>2.2709511958877045E-2</c:v>
                </c:pt>
                <c:pt idx="10" formatCode="0.00">
                  <c:v>1.8398995664241476E-2</c:v>
                </c:pt>
                <c:pt idx="11" formatCode="0.00">
                  <c:v>1.8367926657749983E-2</c:v>
                </c:pt>
                <c:pt idx="12" formatCode="0.00">
                  <c:v>1.7286313579422334E-2</c:v>
                </c:pt>
                <c:pt idx="13" formatCode="0.00">
                  <c:v>1.7977584186711353E-2</c:v>
                </c:pt>
                <c:pt idx="14" formatCode="0.00">
                  <c:v>1.9588461935717623E-2</c:v>
                </c:pt>
                <c:pt idx="15" formatCode="0.00">
                  <c:v>1.6708358772954682E-2</c:v>
                </c:pt>
                <c:pt idx="16" formatCode="0.00">
                  <c:v>9.6349999999999995E-3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F03-485B-9CB7-BBB8D16C1BB9}"/>
            </c:ext>
          </c:extLst>
        </c:ser>
        <c:ser>
          <c:idx val="7"/>
          <c:order val="7"/>
          <c:tx>
            <c:strRef>
              <c:f>'2'!$I$4</c:f>
              <c:strCache>
                <c:ptCount val="1"/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32B3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BF03-485B-9CB7-BBB8D16C1BB9}"/>
              </c:ext>
            </c:extLst>
          </c:dPt>
          <c:cat>
            <c:numRef>
              <c:f>'2'!$A$5:$A$23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'2'!$I$5:$I$23</c:f>
              <c:numCache>
                <c:formatCode>General</c:formatCode>
                <c:ptCount val="19"/>
                <c:pt idx="16" formatCode="0.00">
                  <c:v>1.3325000000000002E-2</c:v>
                </c:pt>
                <c:pt idx="17" formatCode="0.00">
                  <c:v>3.6900000000000001E-3</c:v>
                </c:pt>
                <c:pt idx="18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BF03-485B-9CB7-BBB8D16C1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759088"/>
        <c:axId val="660304016"/>
      </c:lineChart>
      <c:catAx>
        <c:axId val="66275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Antal kg</a:t>
                </a:r>
              </a:p>
            </c:rich>
          </c:tx>
          <c:layout>
            <c:manualLayout>
              <c:xMode val="edge"/>
              <c:yMode val="edge"/>
              <c:x val="2.2910669737094603E-3"/>
              <c:y val="1.886104481569874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28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0304016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660304016"/>
        <c:scaling>
          <c:orientation val="minMax"/>
          <c:max val="1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2759088"/>
        <c:crosses val="autoZero"/>
        <c:crossBetween val="midCat"/>
        <c:majorUnit val="0.2"/>
        <c:minorUnit val="0.2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8.4847917866052586E-2"/>
          <c:y val="0.54558605144524008"/>
          <c:w val="0.49737343277947754"/>
          <c:h val="0.18456917139045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70111303012857E-2"/>
          <c:y val="0.10593575974542561"/>
          <c:w val="0.8726283585028598"/>
          <c:h val="0.73651402699821023"/>
        </c:manualLayout>
      </c:layout>
      <c:lineChart>
        <c:grouping val="standard"/>
        <c:varyColors val="0"/>
        <c:ser>
          <c:idx val="0"/>
          <c:order val="0"/>
          <c:tx>
            <c:strRef>
              <c:f>'3'!$B$4</c:f>
              <c:strCache>
                <c:ptCount val="1"/>
                <c:pt idx="0">
                  <c:v>Totalt konsumtion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'3'!$B$5:$B$23</c:f>
              <c:numCache>
                <c:formatCode>0.00</c:formatCode>
                <c:ptCount val="19"/>
                <c:pt idx="0">
                  <c:v>28.685741503051638</c:v>
                </c:pt>
                <c:pt idx="1">
                  <c:v>29.414627309649035</c:v>
                </c:pt>
                <c:pt idx="2">
                  <c:v>29.288592339539154</c:v>
                </c:pt>
                <c:pt idx="3">
                  <c:v>32.686667752699798</c:v>
                </c:pt>
                <c:pt idx="4">
                  <c:v>27.162777986048887</c:v>
                </c:pt>
                <c:pt idx="5">
                  <c:v>24.994686368586635</c:v>
                </c:pt>
                <c:pt idx="6">
                  <c:v>26.561485422604257</c:v>
                </c:pt>
                <c:pt idx="7">
                  <c:v>27.34054168609341</c:v>
                </c:pt>
                <c:pt idx="8">
                  <c:v>28.950667300847297</c:v>
                </c:pt>
                <c:pt idx="9">
                  <c:v>31.229199879145753</c:v>
                </c:pt>
                <c:pt idx="10">
                  <c:v>29.69899845296942</c:v>
                </c:pt>
                <c:pt idx="11">
                  <c:v>31.4860628412982</c:v>
                </c:pt>
                <c:pt idx="12">
                  <c:v>32.58854966365184</c:v>
                </c:pt>
                <c:pt idx="13">
                  <c:v>35.516257000429754</c:v>
                </c:pt>
                <c:pt idx="14">
                  <c:v>35.401878203133791</c:v>
                </c:pt>
                <c:pt idx="15">
                  <c:v>37.876290661889307</c:v>
                </c:pt>
                <c:pt idx="16">
                  <c:v>42.611203063882002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69-46B4-A4B4-0DEC3CB1BA83}"/>
            </c:ext>
          </c:extLst>
        </c:ser>
        <c:ser>
          <c:idx val="1"/>
          <c:order val="1"/>
          <c:tx>
            <c:strRef>
              <c:f>'3'!$C$4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E269-46B4-A4B4-0DEC3CB1BA83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004687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E269-46B4-A4B4-0DEC3CB1BA83}"/>
              </c:ext>
            </c:extLst>
          </c:dPt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'3'!$C$5:$C$23</c:f>
              <c:numCache>
                <c:formatCode>0.00</c:formatCode>
                <c:ptCount val="19"/>
                <c:pt idx="16">
                  <c:v>42.781203063882003</c:v>
                </c:pt>
                <c:pt idx="17">
                  <c:v>41.526319395625912</c:v>
                </c:pt>
                <c:pt idx="18">
                  <c:v>42.7546745843634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269-46B4-A4B4-0DEC3CB1BA83}"/>
            </c:ext>
          </c:extLst>
        </c:ser>
        <c:ser>
          <c:idx val="2"/>
          <c:order val="2"/>
          <c:tx>
            <c:strRef>
              <c:f>'3'!$D$4</c:f>
              <c:strCache>
                <c:ptCount val="1"/>
                <c:pt idx="0">
                  <c:v>Registrerad försäljning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'3'!$D$5:$D$23</c:f>
              <c:numCache>
                <c:formatCode>0.00</c:formatCode>
                <c:ptCount val="19"/>
                <c:pt idx="0">
                  <c:v>29.030478434460861</c:v>
                </c:pt>
                <c:pt idx="1">
                  <c:v>29.843629483473972</c:v>
                </c:pt>
                <c:pt idx="2">
                  <c:v>29.79132087937867</c:v>
                </c:pt>
                <c:pt idx="3">
                  <c:v>33.300648458656269</c:v>
                </c:pt>
                <c:pt idx="4">
                  <c:v>27.144777070450804</c:v>
                </c:pt>
                <c:pt idx="5">
                  <c:v>24.290126235502303</c:v>
                </c:pt>
                <c:pt idx="6">
                  <c:v>26.137907378054052</c:v>
                </c:pt>
                <c:pt idx="7">
                  <c:v>26.704707155111475</c:v>
                </c:pt>
                <c:pt idx="8">
                  <c:v>28.884732659420674</c:v>
                </c:pt>
                <c:pt idx="9">
                  <c:v>31.249258302814258</c:v>
                </c:pt>
                <c:pt idx="10">
                  <c:v>29.839587098169062</c:v>
                </c:pt>
                <c:pt idx="11">
                  <c:v>31.697361998762624</c:v>
                </c:pt>
                <c:pt idx="12">
                  <c:v>32.906013188425995</c:v>
                </c:pt>
                <c:pt idx="13">
                  <c:v>35.956065396244</c:v>
                </c:pt>
                <c:pt idx="14">
                  <c:v>35.827019841278954</c:v>
                </c:pt>
                <c:pt idx="15">
                  <c:v>38.610377028939155</c:v>
                </c:pt>
                <c:pt idx="16" formatCode="0.0">
                  <c:v>43.928336524877082</c:v>
                </c:pt>
                <c:pt idx="17" formatCode="0.0">
                  <c:v>41.793096661638771</c:v>
                </c:pt>
                <c:pt idx="18" formatCode="0.0">
                  <c:v>42.471250208844829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269-46B4-A4B4-0DEC3CB1BA83}"/>
            </c:ext>
          </c:extLst>
        </c:ser>
        <c:ser>
          <c:idx val="3"/>
          <c:order val="3"/>
          <c:tx>
            <c:strRef>
              <c:f>'3'!$E$4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BEBC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E269-46B4-A4B4-0DEC3CB1BA83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EBC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E269-46B4-A4B4-0DEC3CB1BA83}"/>
              </c:ext>
            </c:extLst>
          </c:dPt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'3'!$E$5:$E$23</c:f>
              <c:numCache>
                <c:formatCode>0.00</c:formatCode>
                <c:ptCount val="19"/>
                <c:pt idx="16" formatCode="0.0">
                  <c:v>43.928336524877082</c:v>
                </c:pt>
                <c:pt idx="17" formatCode="0.0">
                  <c:v>41.793096661638771</c:v>
                </c:pt>
                <c:pt idx="18" formatCode="0.0">
                  <c:v>42.471250208844829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269-46B4-A4B4-0DEC3CB1BA83}"/>
            </c:ext>
          </c:extLst>
        </c:ser>
        <c:ser>
          <c:idx val="4"/>
          <c:order val="4"/>
          <c:tx>
            <c:strRef>
              <c:f>'3'!$F$4</c:f>
              <c:strCache>
                <c:ptCount val="1"/>
                <c:pt idx="0">
                  <c:v>Registrerad försäljning exkl. Norge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'3'!$F$5:$F$23</c:f>
              <c:numCache>
                <c:formatCode>0.00</c:formatCode>
                <c:ptCount val="19"/>
                <c:pt idx="0">
                  <c:v>28.685741503051638</c:v>
                </c:pt>
                <c:pt idx="1">
                  <c:v>29.414627309649035</c:v>
                </c:pt>
                <c:pt idx="2">
                  <c:v>29.28859233953915</c:v>
                </c:pt>
                <c:pt idx="3">
                  <c:v>32.686667752699798</c:v>
                </c:pt>
                <c:pt idx="4">
                  <c:v>26.652777986048886</c:v>
                </c:pt>
                <c:pt idx="5">
                  <c:v>23.834686368586635</c:v>
                </c:pt>
                <c:pt idx="6">
                  <c:v>25.631485422604257</c:v>
                </c:pt>
                <c:pt idx="7">
                  <c:v>26.120541686093411</c:v>
                </c:pt>
                <c:pt idx="8">
                  <c:v>28.180667300847297</c:v>
                </c:pt>
                <c:pt idx="9">
                  <c:v>30.419199879145754</c:v>
                </c:pt>
                <c:pt idx="10">
                  <c:v>29.01899845296942</c:v>
                </c:pt>
                <c:pt idx="11">
                  <c:v>30.7860628412982</c:v>
                </c:pt>
                <c:pt idx="12">
                  <c:v>31.908549663651836</c:v>
                </c:pt>
                <c:pt idx="13">
                  <c:v>34.776257000429752</c:v>
                </c:pt>
                <c:pt idx="14">
                  <c:v>34.561878203133787</c:v>
                </c:pt>
                <c:pt idx="15">
                  <c:v>37.126290661889307</c:v>
                </c:pt>
                <c:pt idx="16" formatCode="0.0">
                  <c:v>42.171203063882004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269-46B4-A4B4-0DEC3CB1BA83}"/>
            </c:ext>
          </c:extLst>
        </c:ser>
        <c:ser>
          <c:idx val="5"/>
          <c:order val="5"/>
          <c:tx>
            <c:strRef>
              <c:f>'3'!$G$4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rgbClr val="F292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E269-46B4-A4B4-0DEC3CB1BA83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F292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E269-46B4-A4B4-0DEC3CB1BA83}"/>
              </c:ext>
            </c:extLst>
          </c:dPt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'3'!$G$5:$G$23</c:f>
              <c:numCache>
                <c:formatCode>General</c:formatCode>
                <c:ptCount val="19"/>
                <c:pt idx="16" formatCode="0.0">
                  <c:v>42.171203063882004</c:v>
                </c:pt>
                <c:pt idx="17" formatCode="0.0">
                  <c:v>41.35631939562591</c:v>
                </c:pt>
                <c:pt idx="18" formatCode="0.0">
                  <c:v>42.2546745843634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269-46B4-A4B4-0DEC3CB1BA83}"/>
            </c:ext>
          </c:extLst>
        </c:ser>
        <c:ser>
          <c:idx val="6"/>
          <c:order val="6"/>
          <c:tx>
            <c:strRef>
              <c:f>'3'!$H$4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'3'!$H$5:$H$23</c:f>
              <c:numCache>
                <c:formatCode>General</c:formatCode>
                <c:ptCount val="19"/>
                <c:pt idx="4" formatCode="0.00">
                  <c:v>0.51</c:v>
                </c:pt>
                <c:pt idx="5" formatCode="0.00">
                  <c:v>1.1599999999999999</c:v>
                </c:pt>
                <c:pt idx="6" formatCode="0.00">
                  <c:v>0.93</c:v>
                </c:pt>
                <c:pt idx="7" formatCode="0.00">
                  <c:v>1.22</c:v>
                </c:pt>
                <c:pt idx="8" formatCode="0.00">
                  <c:v>0.77</c:v>
                </c:pt>
                <c:pt idx="9" formatCode="0.00">
                  <c:v>0.81</c:v>
                </c:pt>
                <c:pt idx="10" formatCode="0.00">
                  <c:v>0.68</c:v>
                </c:pt>
                <c:pt idx="11" formatCode="0.00">
                  <c:v>0.7</c:v>
                </c:pt>
                <c:pt idx="12" formatCode="0.00">
                  <c:v>0.68</c:v>
                </c:pt>
                <c:pt idx="13" formatCode="0.00">
                  <c:v>0.74</c:v>
                </c:pt>
                <c:pt idx="14" formatCode="0.00">
                  <c:v>0.84</c:v>
                </c:pt>
                <c:pt idx="15" formatCode="0.00">
                  <c:v>0.75</c:v>
                </c:pt>
                <c:pt idx="16" formatCode="0.00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E269-46B4-A4B4-0DEC3CB1BA83}"/>
            </c:ext>
          </c:extLst>
        </c:ser>
        <c:ser>
          <c:idx val="7"/>
          <c:order val="7"/>
          <c:tx>
            <c:strRef>
              <c:f>'3'!$I$4</c:f>
              <c:strCache>
                <c:ptCount val="1"/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rgbClr val="B32B3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E269-46B4-A4B4-0DEC3CB1BA83}"/>
              </c:ext>
            </c:extLst>
          </c:dPt>
          <c:cat>
            <c:numRef>
              <c:f>'3'!$A$5:$A$23</c:f>
              <c:numCache>
                <c:formatCode>General</c:formatCode>
                <c:ptCount val="19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</c:numCache>
            </c:numRef>
          </c:cat>
          <c:val>
            <c:numRef>
              <c:f>'3'!$I$5:$I$23</c:f>
              <c:numCache>
                <c:formatCode>General</c:formatCode>
                <c:ptCount val="19"/>
                <c:pt idx="16" formatCode="0.00">
                  <c:v>0.61</c:v>
                </c:pt>
                <c:pt idx="17" formatCode="0.00">
                  <c:v>0.17</c:v>
                </c:pt>
                <c:pt idx="18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E269-46B4-A4B4-0DEC3CB1B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2759088"/>
        <c:axId val="660304016"/>
      </c:lineChart>
      <c:catAx>
        <c:axId val="66275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Antal dosor</a:t>
                </a:r>
              </a:p>
            </c:rich>
          </c:tx>
          <c:layout>
            <c:manualLayout>
              <c:xMode val="edge"/>
              <c:yMode val="edge"/>
              <c:x val="2.2910669737094603E-3"/>
              <c:y val="1.8861044815698742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28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0304016"/>
        <c:crosses val="autoZero"/>
        <c:auto val="1"/>
        <c:lblAlgn val="ctr"/>
        <c:lblOffset val="100"/>
        <c:tickLblSkip val="1"/>
        <c:tickMarkSkip val="2"/>
        <c:noMultiLvlLbl val="0"/>
      </c:catAx>
      <c:valAx>
        <c:axId val="660304016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2759088"/>
        <c:crosses val="autoZero"/>
        <c:crossBetween val="midCat"/>
        <c:majorUnit val="1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8.4847917866052586E-2"/>
          <c:y val="0.54558605144524008"/>
          <c:w val="0.49737343277947754"/>
          <c:h val="0.18456917139045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2022-12-15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2022-12-15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Tobakskonsumtionen i Sverige 2003-2021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A1462-4345-499B-BDF2-15EA2B0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 av cigaretter per invånare 15 år och äldre. 2003-2021.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2A194-0697-4280-9C2F-C2882A1271D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Monitormätningarna, Beräkningskonventioner</a:t>
            </a:r>
          </a:p>
        </p:txBody>
      </p:sp>
      <p:graphicFrame>
        <p:nvGraphicFramePr>
          <p:cNvPr id="7" name="Platshållare för diagram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49059486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77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A1462-4345-499B-BDF2-15EA2B0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Konsumtionen  av snus i antal kg per invånare 15 år och äldre. 2003-2021.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2A194-0697-4280-9C2F-C2882A1271D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Monitormätningarna, Beräkningskonventioner</a:t>
            </a:r>
          </a:p>
        </p:txBody>
      </p:sp>
      <p:graphicFrame>
        <p:nvGraphicFramePr>
          <p:cNvPr id="8" name="Platshållare för diagram 7">
            <a:extLst>
              <a:ext uri="{FF2B5EF4-FFF2-40B4-BE49-F238E27FC236}">
                <a16:creationId xmlns:a16="http://schemas.microsoft.com/office/drawing/2014/main" id="{0B2F2BAA-D079-42D2-AF69-7BCCEEB31DC1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546353177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249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A1462-4345-499B-BDF2-15EA2B0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Konsumtion av snus i antal dosor per invånare 15 år och äldre. 2003-2021.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2A194-0697-4280-9C2F-C2882A1271D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Monitormätningarna, Beräkningskonventioner</a:t>
            </a:r>
          </a:p>
        </p:txBody>
      </p:sp>
      <p:graphicFrame>
        <p:nvGraphicFramePr>
          <p:cNvPr id="6" name="Platshållare för diagram 5">
            <a:extLst>
              <a:ext uri="{FF2B5EF4-FFF2-40B4-BE49-F238E27FC236}">
                <a16:creationId xmlns:a16="http://schemas.microsoft.com/office/drawing/2014/main" id="{C8FA2433-D849-4CC6-B67C-6640D3402A06}"/>
              </a:ext>
            </a:extLst>
          </p:cNvPr>
          <p:cNvGraphicFramePr>
            <a:graphicFrameLocks noGrp="1" noChangeAspect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672961477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9181845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806</TotalTime>
  <Words>106</Words>
  <Application>Microsoft Office PowerPoint</Application>
  <PresentationFormat>Bildspel på skärmen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Tobakskonsumtionen i Sverige 2003-2021</vt:lpstr>
      <vt:lpstr>Konsumtion av cigaretter per invånare 15 år och äldre. 2003-2021.</vt:lpstr>
      <vt:lpstr>Konsumtionen  av snus i antal kg per invånare 15 år och äldre. 2003-2021.</vt:lpstr>
      <vt:lpstr>Konsumtion av snus i antal dosor per invånare 15 år och äldre. 2003-2021.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Mats Ramstedt</cp:lastModifiedBy>
  <cp:revision>29</cp:revision>
  <dcterms:created xsi:type="dcterms:W3CDTF">2021-09-24T06:32:22Z</dcterms:created>
  <dcterms:modified xsi:type="dcterms:W3CDTF">2022-12-15T10:09:20Z</dcterms:modified>
</cp:coreProperties>
</file>