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04" r:id="rId2"/>
  </p:sldMasterIdLst>
  <p:notesMasterIdLst>
    <p:notesMasterId r:id="rId24"/>
  </p:notesMasterIdLst>
  <p:handoutMasterIdLst>
    <p:handoutMasterId r:id="rId25"/>
  </p:handoutMasterIdLst>
  <p:sldIdLst>
    <p:sldId id="280" r:id="rId3"/>
    <p:sldId id="267" r:id="rId4"/>
    <p:sldId id="266" r:id="rId5"/>
    <p:sldId id="265" r:id="rId6"/>
    <p:sldId id="264" r:id="rId7"/>
    <p:sldId id="263" r:id="rId8"/>
    <p:sldId id="259" r:id="rId9"/>
    <p:sldId id="261" r:id="rId10"/>
    <p:sldId id="260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78" r:id="rId21"/>
    <p:sldId id="277" r:id="rId22"/>
    <p:sldId id="279" r:id="rId23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63"/>
    <a:srgbClr val="004687"/>
    <a:srgbClr val="FEF7F7"/>
    <a:srgbClr val="0D4374"/>
    <a:srgbClr val="7ABBCB"/>
    <a:srgbClr val="847A6C"/>
    <a:srgbClr val="E47623"/>
    <a:srgbClr val="9CA920"/>
    <a:srgbClr val="8D1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6052" autoAdjust="0"/>
  </p:normalViewPr>
  <p:slideViewPr>
    <p:cSldViewPr snapToGrid="0" snapToObjects="1" showGuides="1">
      <p:cViewPr varScale="1">
        <p:scale>
          <a:sx n="93" d="100"/>
          <a:sy n="93" d="100"/>
        </p:scale>
        <p:origin x="92" y="104"/>
      </p:cViewPr>
      <p:guideLst>
        <p:guide orient="horz" pos="3997"/>
        <p:guide pos="3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D1-4E52-A372-833153DC86A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D1-4E52-A372-833153DC86A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D1-4E52-A372-833153DC86A7}"/>
              </c:ext>
            </c:extLst>
          </c:dPt>
          <c:cat>
            <c:strRef>
              <c:f>'1'!$A$4:$A$55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'1'!$B$4:$B$55</c:f>
              <c:numCache>
                <c:formatCode>0</c:formatCode>
                <c:ptCount val="52"/>
                <c:pt idx="0">
                  <c:v>91</c:v>
                </c:pt>
                <c:pt idx="1">
                  <c:v>90</c:v>
                </c:pt>
                <c:pt idx="2">
                  <c:v>89</c:v>
                </c:pt>
                <c:pt idx="3">
                  <c:v>87</c:v>
                </c:pt>
                <c:pt idx="4">
                  <c:v>86</c:v>
                </c:pt>
                <c:pt idx="5">
                  <c:v>90</c:v>
                </c:pt>
                <c:pt idx="6">
                  <c:v>88</c:v>
                </c:pt>
                <c:pt idx="7">
                  <c:v>90</c:v>
                </c:pt>
                <c:pt idx="8">
                  <c:v>86</c:v>
                </c:pt>
                <c:pt idx="9">
                  <c:v>86</c:v>
                </c:pt>
                <c:pt idx="10">
                  <c:v>83</c:v>
                </c:pt>
                <c:pt idx="11">
                  <c:v>79</c:v>
                </c:pt>
                <c:pt idx="12">
                  <c:v>80</c:v>
                </c:pt>
                <c:pt idx="13">
                  <c:v>79.666666666666657</c:v>
                </c:pt>
                <c:pt idx="14">
                  <c:v>79.333333333333329</c:v>
                </c:pt>
                <c:pt idx="15">
                  <c:v>79</c:v>
                </c:pt>
                <c:pt idx="16">
                  <c:v>78</c:v>
                </c:pt>
                <c:pt idx="17">
                  <c:v>76</c:v>
                </c:pt>
                <c:pt idx="18">
                  <c:v>78.05</c:v>
                </c:pt>
                <c:pt idx="19">
                  <c:v>78.83</c:v>
                </c:pt>
                <c:pt idx="20">
                  <c:v>80.73</c:v>
                </c:pt>
                <c:pt idx="21">
                  <c:v>81.680000000000007</c:v>
                </c:pt>
                <c:pt idx="22">
                  <c:v>80.11</c:v>
                </c:pt>
                <c:pt idx="23">
                  <c:v>80.92</c:v>
                </c:pt>
                <c:pt idx="24">
                  <c:v>78.36</c:v>
                </c:pt>
                <c:pt idx="25">
                  <c:v>77.61</c:v>
                </c:pt>
                <c:pt idx="26">
                  <c:v>77.260000000000005</c:v>
                </c:pt>
                <c:pt idx="27">
                  <c:v>77.97</c:v>
                </c:pt>
                <c:pt idx="28">
                  <c:v>75.8</c:v>
                </c:pt>
                <c:pt idx="29">
                  <c:v>80.099999999999994</c:v>
                </c:pt>
                <c:pt idx="30">
                  <c:v>78.78</c:v>
                </c:pt>
                <c:pt idx="31">
                  <c:v>76.430000000000007</c:v>
                </c:pt>
                <c:pt idx="32">
                  <c:v>72.87</c:v>
                </c:pt>
                <c:pt idx="33">
                  <c:v>71.05</c:v>
                </c:pt>
                <c:pt idx="34">
                  <c:v>70.69</c:v>
                </c:pt>
                <c:pt idx="35">
                  <c:v>68.37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D1-4E52-A372-833153DC86A7}"/>
            </c:ext>
          </c:extLst>
        </c:ser>
        <c:ser>
          <c:idx val="1"/>
          <c:order val="1"/>
          <c:tx>
            <c:strRef>
              <c:f>'1'!$C$3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'1'!$C$4:$C$55</c:f>
              <c:numCache>
                <c:formatCode>General</c:formatCode>
                <c:ptCount val="52"/>
                <c:pt idx="36" formatCode="0">
                  <c:v>60.91</c:v>
                </c:pt>
                <c:pt idx="37" formatCode="0">
                  <c:v>61.68</c:v>
                </c:pt>
                <c:pt idx="38" formatCode="0">
                  <c:v>59.09</c:v>
                </c:pt>
                <c:pt idx="39" formatCode="0">
                  <c:v>57.67</c:v>
                </c:pt>
                <c:pt idx="40" formatCode="0">
                  <c:v>55.2</c:v>
                </c:pt>
                <c:pt idx="41" formatCode="0">
                  <c:v>49.03</c:v>
                </c:pt>
                <c:pt idx="42" formatCode="0">
                  <c:v>44.28</c:v>
                </c:pt>
                <c:pt idx="43" formatCode="0">
                  <c:v>42.57</c:v>
                </c:pt>
                <c:pt idx="44" formatCode="0">
                  <c:v>40</c:v>
                </c:pt>
                <c:pt idx="45" formatCode="0">
                  <c:v>35.83</c:v>
                </c:pt>
                <c:pt idx="46" formatCode="0">
                  <c:v>37</c:v>
                </c:pt>
                <c:pt idx="47" formatCode="0">
                  <c:v>35.69</c:v>
                </c:pt>
                <c:pt idx="48" formatCode="0">
                  <c:v>37.6</c:v>
                </c:pt>
                <c:pt idx="49" formatCode="0">
                  <c:v>37.69</c:v>
                </c:pt>
                <c:pt idx="50" formatCode="0">
                  <c:v>29.94</c:v>
                </c:pt>
                <c:pt idx="51" formatCode="0">
                  <c:v>33.42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ED1-4E52-A372-833153DC86A7}"/>
            </c:ext>
          </c:extLst>
        </c:ser>
        <c:ser>
          <c:idx val="2"/>
          <c:order val="2"/>
          <c:tx>
            <c:strRef>
              <c:f>'1'!$D$3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D1-4E52-A372-833153DC86A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D1-4E52-A372-833153DC86A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7ED1-4E52-A372-833153DC86A7}"/>
              </c:ext>
            </c:extLst>
          </c:dPt>
          <c:cat>
            <c:strRef>
              <c:f>'1'!$A$4:$A$55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'1'!$D$4:$D$55</c:f>
              <c:numCache>
                <c:formatCode>0</c:formatCode>
                <c:ptCount val="52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89</c:v>
                </c:pt>
                <c:pt idx="4">
                  <c:v>87</c:v>
                </c:pt>
                <c:pt idx="5">
                  <c:v>90</c:v>
                </c:pt>
                <c:pt idx="6">
                  <c:v>91</c:v>
                </c:pt>
                <c:pt idx="7">
                  <c:v>92</c:v>
                </c:pt>
                <c:pt idx="8">
                  <c:v>90</c:v>
                </c:pt>
                <c:pt idx="9">
                  <c:v>87</c:v>
                </c:pt>
                <c:pt idx="10">
                  <c:v>85</c:v>
                </c:pt>
                <c:pt idx="11">
                  <c:v>81</c:v>
                </c:pt>
                <c:pt idx="12">
                  <c:v>83</c:v>
                </c:pt>
                <c:pt idx="13">
                  <c:v>81</c:v>
                </c:pt>
                <c:pt idx="14">
                  <c:v>79</c:v>
                </c:pt>
                <c:pt idx="15">
                  <c:v>77</c:v>
                </c:pt>
                <c:pt idx="16">
                  <c:v>78</c:v>
                </c:pt>
                <c:pt idx="17">
                  <c:v>73</c:v>
                </c:pt>
                <c:pt idx="18">
                  <c:v>75.650000000000006</c:v>
                </c:pt>
                <c:pt idx="19">
                  <c:v>78.95</c:v>
                </c:pt>
                <c:pt idx="20">
                  <c:v>77.98</c:v>
                </c:pt>
                <c:pt idx="21">
                  <c:v>79.08</c:v>
                </c:pt>
                <c:pt idx="22">
                  <c:v>77.75</c:v>
                </c:pt>
                <c:pt idx="23">
                  <c:v>78.42</c:v>
                </c:pt>
                <c:pt idx="24">
                  <c:v>80.400000000000006</c:v>
                </c:pt>
                <c:pt idx="25">
                  <c:v>79.94</c:v>
                </c:pt>
                <c:pt idx="26">
                  <c:v>79.040000000000006</c:v>
                </c:pt>
                <c:pt idx="27">
                  <c:v>82.29</c:v>
                </c:pt>
                <c:pt idx="28">
                  <c:v>79.78</c:v>
                </c:pt>
                <c:pt idx="29">
                  <c:v>81.31</c:v>
                </c:pt>
                <c:pt idx="30">
                  <c:v>81.260000000000005</c:v>
                </c:pt>
                <c:pt idx="31">
                  <c:v>78.64</c:v>
                </c:pt>
                <c:pt idx="32">
                  <c:v>77.95</c:v>
                </c:pt>
                <c:pt idx="33">
                  <c:v>74.52</c:v>
                </c:pt>
                <c:pt idx="34">
                  <c:v>72.92</c:v>
                </c:pt>
                <c:pt idx="35">
                  <c:v>69.94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ED1-4E52-A372-833153DC86A7}"/>
            </c:ext>
          </c:extLst>
        </c:ser>
        <c:ser>
          <c:idx val="3"/>
          <c:order val="3"/>
          <c:tx>
            <c:strRef>
              <c:f>'1'!$E$3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'1'!$E$4:$E$55</c:f>
              <c:numCache>
                <c:formatCode>General</c:formatCode>
                <c:ptCount val="52"/>
                <c:pt idx="36" formatCode="0">
                  <c:v>67.150000000000006</c:v>
                </c:pt>
                <c:pt idx="37" formatCode="0">
                  <c:v>66.510000000000005</c:v>
                </c:pt>
                <c:pt idx="38" formatCode="0">
                  <c:v>65.739999999999995</c:v>
                </c:pt>
                <c:pt idx="39" formatCode="0">
                  <c:v>61.81</c:v>
                </c:pt>
                <c:pt idx="40" formatCode="0">
                  <c:v>58.98</c:v>
                </c:pt>
                <c:pt idx="41" formatCode="0">
                  <c:v>54.63</c:v>
                </c:pt>
                <c:pt idx="42" formatCode="0">
                  <c:v>50.49</c:v>
                </c:pt>
                <c:pt idx="43" formatCode="0">
                  <c:v>50.23</c:v>
                </c:pt>
                <c:pt idx="44" formatCode="0">
                  <c:v>43.67</c:v>
                </c:pt>
                <c:pt idx="45" formatCode="0">
                  <c:v>43.72</c:v>
                </c:pt>
                <c:pt idx="46" formatCode="0">
                  <c:v>42.26</c:v>
                </c:pt>
                <c:pt idx="47" formatCode="0">
                  <c:v>42.54</c:v>
                </c:pt>
                <c:pt idx="48" formatCode="0">
                  <c:v>45.66</c:v>
                </c:pt>
                <c:pt idx="49" formatCode="0">
                  <c:v>47.72</c:v>
                </c:pt>
                <c:pt idx="50" formatCode="0">
                  <c:v>42.94</c:v>
                </c:pt>
                <c:pt idx="51" formatCode="0">
                  <c:v>42.48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ED1-4E52-A372-833153DC86A7}"/>
            </c:ext>
          </c:extLst>
        </c:ser>
        <c:ser>
          <c:idx val="4"/>
          <c:order val="4"/>
          <c:tx>
            <c:strRef>
              <c:f>'1'!$F$3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'1'!$F$4:$F$55</c:f>
              <c:numCache>
                <c:formatCode>General</c:formatCode>
                <c:ptCount val="52"/>
                <c:pt idx="33" formatCode="0">
                  <c:v>88.67</c:v>
                </c:pt>
                <c:pt idx="34" formatCode="0">
                  <c:v>87.93</c:v>
                </c:pt>
                <c:pt idx="35" formatCode="0">
                  <c:v>89.21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ED1-4E52-A372-833153DC86A7}"/>
            </c:ext>
          </c:extLst>
        </c:ser>
        <c:ser>
          <c:idx val="5"/>
          <c:order val="5"/>
          <c:tx>
            <c:strRef>
              <c:f>'1'!$G$3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7ED1-4E52-A372-833153DC86A7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7ED1-4E52-A372-833153DC86A7}"/>
              </c:ext>
            </c:extLst>
          </c:dPt>
          <c:cat>
            <c:strRef>
              <c:f>'1'!$A$4:$A$55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'1'!$G$4:$G$55</c:f>
              <c:numCache>
                <c:formatCode>General</c:formatCode>
                <c:ptCount val="52"/>
                <c:pt idx="36" formatCode="0">
                  <c:v>86.75</c:v>
                </c:pt>
                <c:pt idx="37" formatCode="0">
                  <c:v>86.26</c:v>
                </c:pt>
                <c:pt idx="38" formatCode="0">
                  <c:v>84.68</c:v>
                </c:pt>
                <c:pt idx="39" formatCode="0">
                  <c:v>82.97</c:v>
                </c:pt>
                <c:pt idx="40" formatCode="0">
                  <c:v>82.71</c:v>
                </c:pt>
                <c:pt idx="41" formatCode="0">
                  <c:v>77.680000000000007</c:v>
                </c:pt>
                <c:pt idx="42" formatCode="0">
                  <c:v>76.86</c:v>
                </c:pt>
                <c:pt idx="43" formatCode="0">
                  <c:v>75.8</c:v>
                </c:pt>
                <c:pt idx="44" formatCode="0">
                  <c:v>73.14</c:v>
                </c:pt>
                <c:pt idx="45" formatCode="0">
                  <c:v>72.8</c:v>
                </c:pt>
                <c:pt idx="46" formatCode="0">
                  <c:v>72.5</c:v>
                </c:pt>
                <c:pt idx="47" formatCode="0">
                  <c:v>70.459999999999994</c:v>
                </c:pt>
                <c:pt idx="48" formatCode="0">
                  <c:v>67.25</c:v>
                </c:pt>
                <c:pt idx="49" formatCode="0">
                  <c:v>65.784999999999997</c:v>
                </c:pt>
                <c:pt idx="50" formatCode="0">
                  <c:v>64.319999999999993</c:v>
                </c:pt>
                <c:pt idx="51" formatCode="0">
                  <c:v>63.55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ED1-4E52-A372-833153DC86A7}"/>
            </c:ext>
          </c:extLst>
        </c:ser>
        <c:ser>
          <c:idx val="6"/>
          <c:order val="6"/>
          <c:tx>
            <c:strRef>
              <c:f>'1'!$H$3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'1'!$H$4:$H$55</c:f>
              <c:numCache>
                <c:formatCode>General</c:formatCode>
                <c:ptCount val="52"/>
                <c:pt idx="33" formatCode="0">
                  <c:v>90.36</c:v>
                </c:pt>
                <c:pt idx="34" formatCode="0">
                  <c:v>90.02</c:v>
                </c:pt>
                <c:pt idx="35" formatCode="0">
                  <c:v>89.27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ED1-4E52-A372-833153DC86A7}"/>
            </c:ext>
          </c:extLst>
        </c:ser>
        <c:ser>
          <c:idx val="7"/>
          <c:order val="7"/>
          <c:tx>
            <c:strRef>
              <c:f>'1'!$I$3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7ED1-4E52-A372-833153DC86A7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7ED1-4E52-A372-833153DC86A7}"/>
              </c:ext>
            </c:extLst>
          </c:dPt>
          <c:cat>
            <c:strRef>
              <c:f>'1'!$A$4:$A$55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'1'!$I$4:$I$55</c:f>
              <c:numCache>
                <c:formatCode>General</c:formatCode>
                <c:ptCount val="52"/>
                <c:pt idx="36" formatCode="0">
                  <c:v>87.88</c:v>
                </c:pt>
                <c:pt idx="37" formatCode="0">
                  <c:v>84.75</c:v>
                </c:pt>
                <c:pt idx="38" formatCode="0">
                  <c:v>86</c:v>
                </c:pt>
                <c:pt idx="39" formatCode="0">
                  <c:v>84.46</c:v>
                </c:pt>
                <c:pt idx="40" formatCode="0">
                  <c:v>84.45</c:v>
                </c:pt>
                <c:pt idx="41" formatCode="0">
                  <c:v>81.88</c:v>
                </c:pt>
                <c:pt idx="42" formatCode="0">
                  <c:v>77.36</c:v>
                </c:pt>
                <c:pt idx="43" formatCode="0">
                  <c:v>81.99</c:v>
                </c:pt>
                <c:pt idx="44" formatCode="0">
                  <c:v>76.06</c:v>
                </c:pt>
                <c:pt idx="45" formatCode="0">
                  <c:v>75.91</c:v>
                </c:pt>
                <c:pt idx="46" formatCode="0">
                  <c:v>76.22</c:v>
                </c:pt>
                <c:pt idx="47" formatCode="0">
                  <c:v>75.17</c:v>
                </c:pt>
                <c:pt idx="48" formatCode="0">
                  <c:v>70.81</c:v>
                </c:pt>
                <c:pt idx="49" formatCode="0">
                  <c:v>70.944999999999993</c:v>
                </c:pt>
                <c:pt idx="50" formatCode="0">
                  <c:v>71.08</c:v>
                </c:pt>
                <c:pt idx="51" formatCode="0">
                  <c:v>70.95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ED1-4E52-A372-833153DC8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4"/>
        <c:minorUnit val="1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9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9.3939195100612424E-2"/>
          <c:y val="0.7363699055006343"/>
          <c:w val="0.50020833333333325"/>
          <c:h val="0.11239720034995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en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17430972271427E-2"/>
          <c:y val="9.034331263882027E-2"/>
          <c:w val="0.89687876647834275"/>
          <c:h val="0.74101643345706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'10'!$A$4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'10'!$B$2:$E$3</c:f>
              <c:multiLvlStrCache>
                <c:ptCount val="4"/>
                <c:lvl>
                  <c:pt idx="0">
                    <c:v>Åk 9</c:v>
                  </c:pt>
                  <c:pt idx="1">
                    <c:v>Gy 2</c:v>
                  </c:pt>
                  <c:pt idx="2">
                    <c:v>Åk 9</c:v>
                  </c:pt>
                  <c:pt idx="3">
                    <c:v>Gy 2</c:v>
                  </c:pt>
                </c:lvl>
                <c:lvl>
                  <c:pt idx="0">
                    <c:v>Någon gång</c:v>
                  </c:pt>
                  <c:pt idx="2">
                    <c:v>Senaste 30 dagarna</c:v>
                  </c:pt>
                </c:lvl>
              </c:multiLvlStrCache>
            </c:multiLvlStrRef>
          </c:cat>
          <c:val>
            <c:numRef>
              <c:f>'10'!$B$4:$E$4</c:f>
              <c:numCache>
                <c:formatCode>0</c:formatCode>
                <c:ptCount val="4"/>
                <c:pt idx="0">
                  <c:v>22.71</c:v>
                </c:pt>
                <c:pt idx="1">
                  <c:v>38.590000000000003</c:v>
                </c:pt>
                <c:pt idx="2">
                  <c:v>13.45</c:v>
                </c:pt>
                <c:pt idx="3">
                  <c:v>21.65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4-45A9-9D2D-B14D00DE3966}"/>
            </c:ext>
          </c:extLst>
        </c:ser>
        <c:ser>
          <c:idx val="1"/>
          <c:order val="1"/>
          <c:tx>
            <c:strRef>
              <c:f>'10'!$A$5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'10'!$B$2:$E$3</c:f>
              <c:multiLvlStrCache>
                <c:ptCount val="4"/>
                <c:lvl>
                  <c:pt idx="0">
                    <c:v>Åk 9</c:v>
                  </c:pt>
                  <c:pt idx="1">
                    <c:v>Gy 2</c:v>
                  </c:pt>
                  <c:pt idx="2">
                    <c:v>Åk 9</c:v>
                  </c:pt>
                  <c:pt idx="3">
                    <c:v>Gy 2</c:v>
                  </c:pt>
                </c:lvl>
                <c:lvl>
                  <c:pt idx="0">
                    <c:v>Någon gång</c:v>
                  </c:pt>
                  <c:pt idx="2">
                    <c:v>Senaste 30 dagarna</c:v>
                  </c:pt>
                </c:lvl>
              </c:multiLvlStrCache>
            </c:multiLvlStrRef>
          </c:cat>
          <c:val>
            <c:numRef>
              <c:f>'10'!$B$5:$E$5</c:f>
              <c:numCache>
                <c:formatCode>0</c:formatCode>
                <c:ptCount val="4"/>
                <c:pt idx="0">
                  <c:v>22.19</c:v>
                </c:pt>
                <c:pt idx="1">
                  <c:v>42.02</c:v>
                </c:pt>
                <c:pt idx="2">
                  <c:v>9.77</c:v>
                </c:pt>
                <c:pt idx="3">
                  <c:v>21.98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14-45A9-9D2D-B14D00DE3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296969696969691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#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 val="autoZero"/>
        <c:crossBetween val="midCat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1785263653483991"/>
          <c:y val="0.13092933249912755"/>
          <c:w val="0.29102330508474583"/>
          <c:h val="5.5823150854596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8.8425163398692816E-2"/>
          <c:w val="0.89850459317585296"/>
          <c:h val="0.81571307189542486"/>
        </c:manualLayout>
      </c:layout>
      <c:lineChart>
        <c:grouping val="standard"/>
        <c:varyColors val="0"/>
        <c:ser>
          <c:idx val="0"/>
          <c:order val="0"/>
          <c:tx>
            <c:strRef>
              <c:f>'11'!$B$3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'11'!$B$4:$B$55</c:f>
              <c:numCache>
                <c:formatCode>General</c:formatCode>
                <c:ptCount val="52"/>
                <c:pt idx="0">
                  <c:v>14</c:v>
                </c:pt>
                <c:pt idx="1">
                  <c:v>15</c:v>
                </c:pt>
                <c:pt idx="2">
                  <c:v>12</c:v>
                </c:pt>
                <c:pt idx="3">
                  <c:v>8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 formatCode="0.0">
                  <c:v>3.2149979312084813</c:v>
                </c:pt>
                <c:pt idx="19" formatCode="0.0">
                  <c:v>4.1062410935991212</c:v>
                </c:pt>
                <c:pt idx="20" formatCode="0.0">
                  <c:v>3.4086983600626333</c:v>
                </c:pt>
                <c:pt idx="21" formatCode="0.0">
                  <c:v>4.3807603182278267</c:v>
                </c:pt>
                <c:pt idx="22" formatCode="0.0">
                  <c:v>4.6672672357383957</c:v>
                </c:pt>
                <c:pt idx="23" formatCode="0.0">
                  <c:v>4.9469323335685864</c:v>
                </c:pt>
                <c:pt idx="24" formatCode="0.0">
                  <c:v>6.6136452377443575</c:v>
                </c:pt>
                <c:pt idx="25" formatCode="0.0">
                  <c:v>8.1833267143236625</c:v>
                </c:pt>
                <c:pt idx="26" formatCode="0.0">
                  <c:v>8.6745775453876295</c:v>
                </c:pt>
                <c:pt idx="27" formatCode="0.0">
                  <c:v>9.2918907456450022</c:v>
                </c:pt>
                <c:pt idx="28" formatCode="0.0">
                  <c:v>9.5488089907064317</c:v>
                </c:pt>
                <c:pt idx="29" formatCode="0.0">
                  <c:v>9.4855134865341419</c:v>
                </c:pt>
                <c:pt idx="30" formatCode="0.0">
                  <c:v>9.4166164327171931</c:v>
                </c:pt>
                <c:pt idx="31" formatCode="0.0">
                  <c:v>8.2840346353357308</c:v>
                </c:pt>
                <c:pt idx="32" formatCode="0.0">
                  <c:v>6.8950327008230827</c:v>
                </c:pt>
                <c:pt idx="33" formatCode="0.0">
                  <c:v>7.3998616502998615</c:v>
                </c:pt>
                <c:pt idx="34" formatCode="0.0">
                  <c:v>7.1791945560907813</c:v>
                </c:pt>
                <c:pt idx="35" formatCode="0.0">
                  <c:v>7.1840387791778424</c:v>
                </c:pt>
                <c:pt idx="36" formatCode="0.0">
                  <c:v>6.0344335735606958</c:v>
                </c:pt>
                <c:pt idx="37" formatCode="0.0">
                  <c:v>6.6174760140850486</c:v>
                </c:pt>
                <c:pt idx="38" formatCode="0.0">
                  <c:v>9.0372209761194835</c:v>
                </c:pt>
                <c:pt idx="39" formatCode="0.0">
                  <c:v>9.9402348038773791</c:v>
                </c:pt>
                <c:pt idx="40" formatCode="0.0">
                  <c:v>9.8859389077175557</c:v>
                </c:pt>
                <c:pt idx="41" formatCode="0.0">
                  <c:v>7.33827050437396</c:v>
                </c:pt>
                <c:pt idx="42" formatCode="0.0">
                  <c:v>7.3257250114976955</c:v>
                </c:pt>
                <c:pt idx="43" formatCode="0.0">
                  <c:v>8.8871411718442808</c:v>
                </c:pt>
                <c:pt idx="44" formatCode="0.0">
                  <c:v>7.6681085332284704</c:v>
                </c:pt>
                <c:pt idx="45" formatCode="0.0">
                  <c:v>5.5241849527305105</c:v>
                </c:pt>
                <c:pt idx="46" formatCode="0.0">
                  <c:v>6.8</c:v>
                </c:pt>
                <c:pt idx="47" formatCode="0.0">
                  <c:v>8.1260875217675306</c:v>
                </c:pt>
                <c:pt idx="48" formatCode="0.0">
                  <c:v>8.52</c:v>
                </c:pt>
                <c:pt idx="49" formatCode="0.0">
                  <c:v>8.84</c:v>
                </c:pt>
                <c:pt idx="50" formatCode="0.0">
                  <c:v>6.87</c:v>
                </c:pt>
                <c:pt idx="51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44-445F-A366-63CC4F6D1F33}"/>
            </c:ext>
          </c:extLst>
        </c:ser>
        <c:ser>
          <c:idx val="1"/>
          <c:order val="1"/>
          <c:tx>
            <c:strRef>
              <c:f>'11'!$C$3</c:f>
              <c:strCache>
                <c:ptCount val="1"/>
                <c:pt idx="0">
                  <c:v>Pojkar, gy 2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44-445F-A366-63CC4F6D1F33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444-445F-A366-63CC4F6D1F33}"/>
              </c:ext>
            </c:extLst>
          </c:dPt>
          <c:cat>
            <c:strRef>
              <c:f>'11'!$A$4:$A$55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'11'!$C$4:$C$55</c:f>
              <c:numCache>
                <c:formatCode>General</c:formatCode>
                <c:ptCount val="52"/>
                <c:pt idx="33" formatCode="0.0">
                  <c:v>16.260255254246893</c:v>
                </c:pt>
                <c:pt idx="34" formatCode="0.0">
                  <c:v>16.779552715535992</c:v>
                </c:pt>
                <c:pt idx="35" formatCode="0.0">
                  <c:v>16.851483890022827</c:v>
                </c:pt>
                <c:pt idx="36" formatCode="0.0">
                  <c:v>17.505413851241062</c:v>
                </c:pt>
                <c:pt idx="37" formatCode="0.0">
                  <c:v>16.707865087454614</c:v>
                </c:pt>
                <c:pt idx="38" formatCode="0.0">
                  <c:v>18.271773751911336</c:v>
                </c:pt>
                <c:pt idx="39" formatCode="0.0">
                  <c:v>20.811537572248017</c:v>
                </c:pt>
                <c:pt idx="40" formatCode="0.0">
                  <c:v>20.224723989314867</c:v>
                </c:pt>
                <c:pt idx="41" formatCode="0.0">
                  <c:v>19.683929579253988</c:v>
                </c:pt>
                <c:pt idx="42" formatCode="0.0">
                  <c:v>19.357275857168705</c:v>
                </c:pt>
                <c:pt idx="43" formatCode="0.0">
                  <c:v>20.050632911392398</c:v>
                </c:pt>
                <c:pt idx="44" formatCode="0.0">
                  <c:v>16.866359447004601</c:v>
                </c:pt>
                <c:pt idx="45" formatCode="0.0">
                  <c:v>20.888307602018113</c:v>
                </c:pt>
                <c:pt idx="46" formatCode="0.0">
                  <c:v>19.5293722597021</c:v>
                </c:pt>
                <c:pt idx="47" formatCode="0.0">
                  <c:v>17.311954454302398</c:v>
                </c:pt>
                <c:pt idx="48" formatCode="0.0">
                  <c:v>19.18</c:v>
                </c:pt>
                <c:pt idx="49" formatCode="0.0">
                  <c:v>18.055</c:v>
                </c:pt>
                <c:pt idx="50" formatCode="0.0">
                  <c:v>16.93</c:v>
                </c:pt>
                <c:pt idx="51" formatCode="0.0">
                  <c:v>15.63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44-445F-A366-63CC4F6D1F33}"/>
            </c:ext>
          </c:extLst>
        </c:ser>
        <c:ser>
          <c:idx val="2"/>
          <c:order val="2"/>
          <c:tx>
            <c:strRef>
              <c:f>'11'!$D$3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'11'!$D$4:$D$55</c:f>
              <c:numCache>
                <c:formatCode>General</c:formatCode>
                <c:ptCount val="52"/>
                <c:pt idx="0" formatCode="0">
                  <c:v>16</c:v>
                </c:pt>
                <c:pt idx="1">
                  <c:v>14</c:v>
                </c:pt>
                <c:pt idx="2">
                  <c:v>14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6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 formatCode="0.0">
                  <c:v>2.7128818153481369</c:v>
                </c:pt>
                <c:pt idx="19" formatCode="0.0">
                  <c:v>3.3587550610725008</c:v>
                </c:pt>
                <c:pt idx="20" formatCode="0.0">
                  <c:v>3.4549263991385173</c:v>
                </c:pt>
                <c:pt idx="21" formatCode="0.0">
                  <c:v>3.2422717263872509</c:v>
                </c:pt>
                <c:pt idx="22" formatCode="0.0">
                  <c:v>4.5511619838862618</c:v>
                </c:pt>
                <c:pt idx="23" formatCode="0.0">
                  <c:v>4.2898471727431726</c:v>
                </c:pt>
                <c:pt idx="24" formatCode="0.0">
                  <c:v>5.4364927810190578</c:v>
                </c:pt>
                <c:pt idx="25" formatCode="0.0">
                  <c:v>6.310781735711517</c:v>
                </c:pt>
                <c:pt idx="26" formatCode="0.0">
                  <c:v>7.2216515637249774</c:v>
                </c:pt>
                <c:pt idx="27" formatCode="0.0">
                  <c:v>5.8203559961293232</c:v>
                </c:pt>
                <c:pt idx="28" formatCode="0.0">
                  <c:v>7.7553023870782649</c:v>
                </c:pt>
                <c:pt idx="29" formatCode="0.0">
                  <c:v>7.7368793559297782</c:v>
                </c:pt>
                <c:pt idx="30" formatCode="0.0">
                  <c:v>8.5042041008614682</c:v>
                </c:pt>
                <c:pt idx="31" formatCode="0.0">
                  <c:v>7.5936789989651627</c:v>
                </c:pt>
                <c:pt idx="32" formatCode="0.0">
                  <c:v>7.1294955137411673</c:v>
                </c:pt>
                <c:pt idx="33" formatCode="0.0">
                  <c:v>6.9375803489357857</c:v>
                </c:pt>
                <c:pt idx="34" formatCode="0.0">
                  <c:v>7.213569594194376</c:v>
                </c:pt>
                <c:pt idx="35" formatCode="0.0">
                  <c:v>5.4949334678522188</c:v>
                </c:pt>
                <c:pt idx="36" formatCode="0.0">
                  <c:v>5.1804912269539729</c:v>
                </c:pt>
                <c:pt idx="37" formatCode="0.0">
                  <c:v>5.3886169404418309</c:v>
                </c:pt>
                <c:pt idx="38" formatCode="0.0">
                  <c:v>7.0864874464581797</c:v>
                </c:pt>
                <c:pt idx="39" formatCode="0.0">
                  <c:v>6.6904542752746474</c:v>
                </c:pt>
                <c:pt idx="40" formatCode="0.0">
                  <c:v>6.4925700677361515</c:v>
                </c:pt>
                <c:pt idx="41" formatCode="0.0">
                  <c:v>6.5622414525859245</c:v>
                </c:pt>
                <c:pt idx="42" formatCode="0.0">
                  <c:v>5.6785667614775521</c:v>
                </c:pt>
                <c:pt idx="43" formatCode="0.0">
                  <c:v>7.27196300966793</c:v>
                </c:pt>
                <c:pt idx="44" formatCode="0.0">
                  <c:v>4.6404682274247504</c:v>
                </c:pt>
                <c:pt idx="45" formatCode="0.0">
                  <c:v>4.5674946803861198</c:v>
                </c:pt>
                <c:pt idx="46" formatCode="0.0">
                  <c:v>5.3346924906557902</c:v>
                </c:pt>
                <c:pt idx="47" formatCode="0.0">
                  <c:v>5.8560274896712601</c:v>
                </c:pt>
                <c:pt idx="48" formatCode="0.0">
                  <c:v>5.64</c:v>
                </c:pt>
                <c:pt idx="49" formatCode="0.0">
                  <c:v>6.28</c:v>
                </c:pt>
                <c:pt idx="50" formatCode="0.0">
                  <c:v>5.24</c:v>
                </c:pt>
                <c:pt idx="51" formatCode="0.0">
                  <c:v>6.11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444-445F-A366-63CC4F6D1F33}"/>
            </c:ext>
          </c:extLst>
        </c:ser>
        <c:ser>
          <c:idx val="3"/>
          <c:order val="3"/>
          <c:tx>
            <c:strRef>
              <c:f>'11'!$E$3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444-445F-A366-63CC4F6D1F33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4444-445F-A366-63CC4F6D1F33}"/>
              </c:ext>
            </c:extLst>
          </c:dPt>
          <c:cat>
            <c:strRef>
              <c:f>'11'!$A$4:$A$55</c:f>
              <c:strCache>
                <c:ptCount val="52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</c:strCache>
            </c:strRef>
          </c:cat>
          <c:val>
            <c:numRef>
              <c:f>'11'!$E$4:$E$55</c:f>
              <c:numCache>
                <c:formatCode>General</c:formatCode>
                <c:ptCount val="52"/>
                <c:pt idx="33" formatCode="0.0">
                  <c:v>12.872179099677862</c:v>
                </c:pt>
                <c:pt idx="34" formatCode="0.0">
                  <c:v>12.69333532903301</c:v>
                </c:pt>
                <c:pt idx="35" formatCode="0.0">
                  <c:v>13.958791508692126</c:v>
                </c:pt>
                <c:pt idx="36" formatCode="0.0">
                  <c:v>13.439470357526911</c:v>
                </c:pt>
                <c:pt idx="37" formatCode="0.0">
                  <c:v>13.654553304714579</c:v>
                </c:pt>
                <c:pt idx="38" formatCode="0.0">
                  <c:v>15.504092873362799</c:v>
                </c:pt>
                <c:pt idx="39" formatCode="0.0">
                  <c:v>15.031666669875129</c:v>
                </c:pt>
                <c:pt idx="40" formatCode="0.0">
                  <c:v>13.595794784188231</c:v>
                </c:pt>
                <c:pt idx="41" formatCode="0.0">
                  <c:v>14.565476017516554</c:v>
                </c:pt>
                <c:pt idx="42" formatCode="0.0">
                  <c:v>13.812019904436262</c:v>
                </c:pt>
                <c:pt idx="43" formatCode="0.0">
                  <c:v>14.3939393939394</c:v>
                </c:pt>
                <c:pt idx="44" formatCode="0.0">
                  <c:v>13.5796305541687</c:v>
                </c:pt>
                <c:pt idx="45" formatCode="0.0">
                  <c:v>14.00475017020991</c:v>
                </c:pt>
                <c:pt idx="46" formatCode="0.0">
                  <c:v>13.885184377589701</c:v>
                </c:pt>
                <c:pt idx="47" formatCode="0.0">
                  <c:v>13.9746007298424</c:v>
                </c:pt>
                <c:pt idx="48" formatCode="0.0">
                  <c:v>12.620000000000001</c:v>
                </c:pt>
                <c:pt idx="49" formatCode="0.0">
                  <c:v>12.765000000000001</c:v>
                </c:pt>
                <c:pt idx="50" formatCode="0.0">
                  <c:v>12.910000000000002</c:v>
                </c:pt>
                <c:pt idx="51" formatCode="0.0">
                  <c:v>13.16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444-445F-A366-63CC4F6D1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4"/>
        <c:minorUnit val="1"/>
      </c:dateAx>
      <c:valAx>
        <c:axId val="84133719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2.1997106147652597E-3"/>
              <c:y val="1.8780784932003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7.9814096482145047E-2"/>
          <c:y val="9.6541972497784623E-2"/>
          <c:w val="0.46209531250000002"/>
          <c:h val="0.13415331704226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'12'!$B$3</c:f>
              <c:strCache>
                <c:ptCount val="1"/>
                <c:pt idx="0">
                  <c:v>30 dagar,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'12'!$A$22:$A$55</c:f>
              <c:strCach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strCache>
            </c:strRef>
          </c:cat>
          <c:val>
            <c:numRef>
              <c:f>'12'!$B$22:$B$55</c:f>
              <c:numCache>
                <c:formatCode>0.0</c:formatCode>
                <c:ptCount val="34"/>
                <c:pt idx="0">
                  <c:v>0.38</c:v>
                </c:pt>
                <c:pt idx="1">
                  <c:v>1.08</c:v>
                </c:pt>
                <c:pt idx="2">
                  <c:v>0.59</c:v>
                </c:pt>
                <c:pt idx="3">
                  <c:v>1.0900000000000001</c:v>
                </c:pt>
                <c:pt idx="4">
                  <c:v>1.0900000000000001</c:v>
                </c:pt>
                <c:pt idx="5">
                  <c:v>1.01</c:v>
                </c:pt>
                <c:pt idx="6">
                  <c:v>1.23</c:v>
                </c:pt>
                <c:pt idx="7">
                  <c:v>1.87</c:v>
                </c:pt>
                <c:pt idx="8">
                  <c:v>1.87</c:v>
                </c:pt>
                <c:pt idx="9">
                  <c:v>2.63</c:v>
                </c:pt>
                <c:pt idx="10">
                  <c:v>2.62</c:v>
                </c:pt>
                <c:pt idx="11">
                  <c:v>2.33</c:v>
                </c:pt>
                <c:pt idx="12">
                  <c:v>2.4700000000000002</c:v>
                </c:pt>
                <c:pt idx="13">
                  <c:v>2.67</c:v>
                </c:pt>
                <c:pt idx="14">
                  <c:v>1.84</c:v>
                </c:pt>
                <c:pt idx="15">
                  <c:v>2.35</c:v>
                </c:pt>
                <c:pt idx="16">
                  <c:v>2.25</c:v>
                </c:pt>
                <c:pt idx="17">
                  <c:v>1.97</c:v>
                </c:pt>
                <c:pt idx="18">
                  <c:v>1.43</c:v>
                </c:pt>
                <c:pt idx="19">
                  <c:v>1.82</c:v>
                </c:pt>
                <c:pt idx="20">
                  <c:v>2.29</c:v>
                </c:pt>
                <c:pt idx="21">
                  <c:v>2.75</c:v>
                </c:pt>
                <c:pt idx="22">
                  <c:v>1.86</c:v>
                </c:pt>
                <c:pt idx="23">
                  <c:v>2.2999999999999998</c:v>
                </c:pt>
                <c:pt idx="24">
                  <c:v>2.1</c:v>
                </c:pt>
                <c:pt idx="25">
                  <c:v>2</c:v>
                </c:pt>
                <c:pt idx="26">
                  <c:v>2</c:v>
                </c:pt>
                <c:pt idx="27">
                  <c:v>1.9</c:v>
                </c:pt>
                <c:pt idx="28">
                  <c:v>2.13</c:v>
                </c:pt>
                <c:pt idx="29">
                  <c:v>2.08</c:v>
                </c:pt>
                <c:pt idx="30">
                  <c:v>1.92</c:v>
                </c:pt>
                <c:pt idx="31">
                  <c:v>2.2400000000000002</c:v>
                </c:pt>
                <c:pt idx="32">
                  <c:v>1.98</c:v>
                </c:pt>
                <c:pt idx="33">
                  <c:v>1.91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18-46A8-BA23-4EA40A519EAB}"/>
            </c:ext>
          </c:extLst>
        </c:ser>
        <c:ser>
          <c:idx val="1"/>
          <c:order val="1"/>
          <c:tx>
            <c:strRef>
              <c:f>'12'!$C$3</c:f>
              <c:strCache>
                <c:ptCount val="1"/>
                <c:pt idx="0">
                  <c:v>20 gånger,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'12'!$A$22:$A$55</c:f>
              <c:strCach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strCache>
            </c:strRef>
          </c:cat>
          <c:val>
            <c:numRef>
              <c:f>'12'!$C$22:$C$55</c:f>
              <c:numCache>
                <c:formatCode>0.0</c:formatCode>
                <c:ptCount val="34"/>
                <c:pt idx="0">
                  <c:v>0.16336533650260199</c:v>
                </c:pt>
                <c:pt idx="1">
                  <c:v>0.45679058241844001</c:v>
                </c:pt>
                <c:pt idx="2">
                  <c:v>0.233873966336965</c:v>
                </c:pt>
                <c:pt idx="3">
                  <c:v>0.35532893039034602</c:v>
                </c:pt>
                <c:pt idx="4">
                  <c:v>0.47652194364039901</c:v>
                </c:pt>
                <c:pt idx="5">
                  <c:v>0.35915802490130699</c:v>
                </c:pt>
                <c:pt idx="6">
                  <c:v>0.31840652016946402</c:v>
                </c:pt>
                <c:pt idx="7">
                  <c:v>0.68258821803987202</c:v>
                </c:pt>
                <c:pt idx="8">
                  <c:v>0.86940292476065595</c:v>
                </c:pt>
                <c:pt idx="9">
                  <c:v>0.73629813754740303</c:v>
                </c:pt>
                <c:pt idx="10">
                  <c:v>0.778614241298348</c:v>
                </c:pt>
                <c:pt idx="11">
                  <c:v>0.92736966753336103</c:v>
                </c:pt>
                <c:pt idx="12">
                  <c:v>1.09372739571248</c:v>
                </c:pt>
                <c:pt idx="13">
                  <c:v>1.0314517010637601</c:v>
                </c:pt>
                <c:pt idx="14">
                  <c:v>0.96260700025103696</c:v>
                </c:pt>
                <c:pt idx="15">
                  <c:v>1.15473654793525</c:v>
                </c:pt>
                <c:pt idx="16">
                  <c:v>0.92375309557756802</c:v>
                </c:pt>
                <c:pt idx="17">
                  <c:v>0.77666191723391398</c:v>
                </c:pt>
                <c:pt idx="18">
                  <c:v>0.78383872479398997</c:v>
                </c:pt>
                <c:pt idx="19">
                  <c:v>0.803159203420727</c:v>
                </c:pt>
                <c:pt idx="20">
                  <c:v>1.35581694403957</c:v>
                </c:pt>
                <c:pt idx="21">
                  <c:v>1.0927111235331</c:v>
                </c:pt>
                <c:pt idx="22">
                  <c:v>1.4226734437002599</c:v>
                </c:pt>
                <c:pt idx="23">
                  <c:v>1</c:v>
                </c:pt>
                <c:pt idx="24">
                  <c:v>1.6</c:v>
                </c:pt>
                <c:pt idx="25">
                  <c:v>1.5</c:v>
                </c:pt>
                <c:pt idx="26">
                  <c:v>1.4</c:v>
                </c:pt>
                <c:pt idx="27">
                  <c:v>1.3</c:v>
                </c:pt>
                <c:pt idx="28">
                  <c:v>1.23</c:v>
                </c:pt>
                <c:pt idx="29">
                  <c:v>1.7</c:v>
                </c:pt>
                <c:pt idx="30">
                  <c:v>1.27</c:v>
                </c:pt>
                <c:pt idx="31">
                  <c:v>1.39</c:v>
                </c:pt>
                <c:pt idx="32">
                  <c:v>1.04</c:v>
                </c:pt>
                <c:pt idx="33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18-46A8-BA23-4EA40A519EAB}"/>
            </c:ext>
          </c:extLst>
        </c:ser>
        <c:ser>
          <c:idx val="2"/>
          <c:order val="2"/>
          <c:tx>
            <c:strRef>
              <c:f>'12'!$D$3</c:f>
              <c:strCache>
                <c:ptCount val="1"/>
                <c:pt idx="0">
                  <c:v>30 dagar,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8-46A8-BA23-4EA40A519EAB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8-46A8-BA23-4EA40A519EAB}"/>
              </c:ext>
            </c:extLst>
          </c:dPt>
          <c:cat>
            <c:strRef>
              <c:f>'12'!$A$22:$A$55</c:f>
              <c:strCach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strCache>
            </c:strRef>
          </c:cat>
          <c:val>
            <c:numRef>
              <c:f>'12'!$D$22:$D$55</c:f>
              <c:numCache>
                <c:formatCode>General</c:formatCode>
                <c:ptCount val="34"/>
                <c:pt idx="15" formatCode="0.0">
                  <c:v>3.3082903084286475</c:v>
                </c:pt>
                <c:pt idx="16" formatCode="0.0">
                  <c:v>3.4686588489073493</c:v>
                </c:pt>
                <c:pt idx="17" formatCode="0.0">
                  <c:v>3.7419095933499555</c:v>
                </c:pt>
                <c:pt idx="18" formatCode="0.0">
                  <c:v>2.9521664300050001</c:v>
                </c:pt>
                <c:pt idx="19" formatCode="0.0">
                  <c:v>2.9766096397159898</c:v>
                </c:pt>
                <c:pt idx="20" formatCode="0.0">
                  <c:v>3.3189511791707225</c:v>
                </c:pt>
                <c:pt idx="21" formatCode="0.0">
                  <c:v>3.7568290895722818</c:v>
                </c:pt>
                <c:pt idx="22" formatCode="0.0">
                  <c:v>3.9669210440897666</c:v>
                </c:pt>
                <c:pt idx="23" formatCode="0.0">
                  <c:v>4.4000000000000004</c:v>
                </c:pt>
                <c:pt idx="24" formatCode="0.0">
                  <c:v>4</c:v>
                </c:pt>
                <c:pt idx="25" formatCode="0.0">
                  <c:v>3.8</c:v>
                </c:pt>
                <c:pt idx="26" formatCode="0.0">
                  <c:v>3.5</c:v>
                </c:pt>
                <c:pt idx="27" formatCode="0.0">
                  <c:v>4.8</c:v>
                </c:pt>
                <c:pt idx="28" formatCode="0.0">
                  <c:v>4.8</c:v>
                </c:pt>
                <c:pt idx="29" formatCode="0.0">
                  <c:v>3.88080633329802</c:v>
                </c:pt>
                <c:pt idx="30" formatCode="0.0">
                  <c:v>3.9400000000000004</c:v>
                </c:pt>
                <c:pt idx="31" formatCode="0.0">
                  <c:v>3.7850000000000006</c:v>
                </c:pt>
                <c:pt idx="32" formatCode="0.0">
                  <c:v>3.6300000000000003</c:v>
                </c:pt>
                <c:pt idx="33" formatCode="0.0">
                  <c:v>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F18-46A8-BA23-4EA40A519EAB}"/>
            </c:ext>
          </c:extLst>
        </c:ser>
        <c:ser>
          <c:idx val="3"/>
          <c:order val="3"/>
          <c:tx>
            <c:strRef>
              <c:f>'12'!$E$3</c:f>
              <c:strCache>
                <c:ptCount val="1"/>
                <c:pt idx="0">
                  <c:v>20 gånger,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AF18-46A8-BA23-4EA40A519EAB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AF18-46A8-BA23-4EA40A519EAB}"/>
              </c:ext>
            </c:extLst>
          </c:dPt>
          <c:cat>
            <c:strRef>
              <c:f>'12'!$A$22:$A$55</c:f>
              <c:strCach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strCache>
            </c:strRef>
          </c:cat>
          <c:val>
            <c:numRef>
              <c:f>'12'!$E$22:$E$55</c:f>
              <c:numCache>
                <c:formatCode>General</c:formatCode>
                <c:ptCount val="34"/>
                <c:pt idx="15" formatCode="0.0">
                  <c:v>2.3842413571421202</c:v>
                </c:pt>
                <c:pt idx="16" formatCode="0.0">
                  <c:v>2.54615610047906</c:v>
                </c:pt>
                <c:pt idx="17" formatCode="0.0">
                  <c:v>2.6181985848670899</c:v>
                </c:pt>
                <c:pt idx="18" formatCode="0.0">
                  <c:v>2.4116626044143801</c:v>
                </c:pt>
                <c:pt idx="19" formatCode="0.0">
                  <c:v>2.3335324645473099</c:v>
                </c:pt>
                <c:pt idx="20" formatCode="0.0">
                  <c:v>2.9719085154599001</c:v>
                </c:pt>
                <c:pt idx="21" formatCode="0.0">
                  <c:v>3.2515140247440901</c:v>
                </c:pt>
                <c:pt idx="22" formatCode="0.0">
                  <c:v>3.1252858681225302</c:v>
                </c:pt>
                <c:pt idx="23" formatCode="0.0">
                  <c:v>3.1</c:v>
                </c:pt>
                <c:pt idx="24" formatCode="0.0">
                  <c:v>3.3</c:v>
                </c:pt>
                <c:pt idx="25" formatCode="0.0">
                  <c:v>3.7</c:v>
                </c:pt>
                <c:pt idx="26" formatCode="0.0">
                  <c:v>2.9</c:v>
                </c:pt>
                <c:pt idx="27" formatCode="0.0">
                  <c:v>3.8</c:v>
                </c:pt>
                <c:pt idx="28" formatCode="0.0">
                  <c:v>3</c:v>
                </c:pt>
                <c:pt idx="29" formatCode="0.0">
                  <c:v>2.9</c:v>
                </c:pt>
                <c:pt idx="30" formatCode="0.0">
                  <c:v>3.26</c:v>
                </c:pt>
                <c:pt idx="31" formatCode="0.0">
                  <c:v>3.0549999999999997</c:v>
                </c:pt>
                <c:pt idx="32" formatCode="0.0">
                  <c:v>2.85</c:v>
                </c:pt>
                <c:pt idx="33" formatCode="0.0">
                  <c:v>3.18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F18-46A8-BA23-4EA40A519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1.78568196216852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7.4271106736657933E-2"/>
          <c:y val="0.15367776331010433"/>
          <c:w val="0.56277728739303046"/>
          <c:h val="0.13830359477124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18934931471725E-2"/>
          <c:y val="6.9752862375028882E-2"/>
          <c:w val="0.87900844446409421"/>
          <c:h val="0.83170703879905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'13'!$B$3</c:f>
              <c:strCache>
                <c:ptCount val="1"/>
                <c:pt idx="0">
                  <c:v>Årskurs 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'13'!$A$4:$A$6</c:f>
              <c:strCache>
                <c:ptCount val="3"/>
                <c:pt idx="0">
                  <c:v>Enbart cannabis</c:v>
                </c:pt>
                <c:pt idx="1">
                  <c:v>Enbart annan narkotika</c:v>
                </c:pt>
                <c:pt idx="2">
                  <c:v>Både och</c:v>
                </c:pt>
              </c:strCache>
            </c:strRef>
          </c:cat>
          <c:val>
            <c:numRef>
              <c:f>'13'!$B$4:$B$6</c:f>
              <c:numCache>
                <c:formatCode>0</c:formatCode>
                <c:ptCount val="3"/>
                <c:pt idx="0">
                  <c:v>50.88</c:v>
                </c:pt>
                <c:pt idx="1">
                  <c:v>9.18</c:v>
                </c:pt>
                <c:pt idx="2">
                  <c:v>38.54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3-48FB-8F93-9DCD6405B695}"/>
            </c:ext>
          </c:extLst>
        </c:ser>
        <c:ser>
          <c:idx val="1"/>
          <c:order val="1"/>
          <c:tx>
            <c:strRef>
              <c:f>'13'!$C$3</c:f>
              <c:strCache>
                <c:ptCount val="1"/>
                <c:pt idx="0">
                  <c:v>Gymnasiets år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'13'!$A$4:$A$6</c:f>
              <c:strCache>
                <c:ptCount val="3"/>
                <c:pt idx="0">
                  <c:v>Enbart cannabis</c:v>
                </c:pt>
                <c:pt idx="1">
                  <c:v>Enbart annan narkotika</c:v>
                </c:pt>
                <c:pt idx="2">
                  <c:v>Både och</c:v>
                </c:pt>
              </c:strCache>
            </c:strRef>
          </c:cat>
          <c:val>
            <c:numRef>
              <c:f>'13'!$C$4:$C$6</c:f>
              <c:numCache>
                <c:formatCode>0</c:formatCode>
                <c:ptCount val="3"/>
                <c:pt idx="0">
                  <c:v>60.72</c:v>
                </c:pt>
                <c:pt idx="1">
                  <c:v>5.58</c:v>
                </c:pt>
                <c:pt idx="2">
                  <c:v>32.94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3-48FB-8F93-9DCD6405B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2.1892917373731091E-3"/>
              <c:y val="2.062024218910736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 val="autoZero"/>
        <c:crossBetween val="between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9484365318143475"/>
          <c:y val="9.1854737334213579E-2"/>
          <c:w val="0.43663420998034319"/>
          <c:h val="7.1294602180877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en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6400326797385624E-2"/>
          <c:w val="0.89850459317585296"/>
          <c:h val="0.80773790849673199"/>
        </c:manualLayout>
      </c:layout>
      <c:lineChart>
        <c:grouping val="standard"/>
        <c:varyColors val="0"/>
        <c:ser>
          <c:idx val="0"/>
          <c:order val="0"/>
          <c:tx>
            <c:strRef>
              <c:f>'14'!$B$3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'14'!$A$4:$A$14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'14'!$B$4:$B$14</c:f>
              <c:numCache>
                <c:formatCode>###0.0</c:formatCode>
                <c:ptCount val="11"/>
                <c:pt idx="0">
                  <c:v>2.7607980800206966</c:v>
                </c:pt>
                <c:pt idx="1">
                  <c:v>2.7040928139947358</c:v>
                </c:pt>
                <c:pt idx="2">
                  <c:v>2.7987304302751448</c:v>
                </c:pt>
                <c:pt idx="3">
                  <c:v>1.9431178737049006</c:v>
                </c:pt>
                <c:pt idx="4">
                  <c:v>0.94669239363470814</c:v>
                </c:pt>
                <c:pt idx="5">
                  <c:v>1.19</c:v>
                </c:pt>
                <c:pt idx="6">
                  <c:v>0.888680289526669</c:v>
                </c:pt>
                <c:pt idx="7">
                  <c:v>1.43</c:v>
                </c:pt>
                <c:pt idx="8">
                  <c:v>1.49</c:v>
                </c:pt>
                <c:pt idx="9">
                  <c:v>1.21</c:v>
                </c:pt>
                <c:pt idx="10" formatCode="General">
                  <c:v>1.1100000000000001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CE-4D84-BD44-ABBFB8FB2468}"/>
            </c:ext>
          </c:extLst>
        </c:ser>
        <c:ser>
          <c:idx val="1"/>
          <c:order val="1"/>
          <c:tx>
            <c:strRef>
              <c:f>'14'!$C$3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'14'!$A$4:$A$14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'14'!$C$4:$C$14</c:f>
              <c:numCache>
                <c:formatCode>###0.0</c:formatCode>
                <c:ptCount val="11"/>
                <c:pt idx="0">
                  <c:v>2.0156659709084406</c:v>
                </c:pt>
                <c:pt idx="1">
                  <c:v>1.494056035593303</c:v>
                </c:pt>
                <c:pt idx="2">
                  <c:v>2.4288572113760081</c:v>
                </c:pt>
                <c:pt idx="3">
                  <c:v>1.3043393094673119</c:v>
                </c:pt>
                <c:pt idx="4">
                  <c:v>0.5317312398958014</c:v>
                </c:pt>
                <c:pt idx="5">
                  <c:v>0.44</c:v>
                </c:pt>
                <c:pt idx="6">
                  <c:v>0.61226452060862502</c:v>
                </c:pt>
                <c:pt idx="7">
                  <c:v>0.5</c:v>
                </c:pt>
                <c:pt idx="8">
                  <c:v>0.28999999999999998</c:v>
                </c:pt>
                <c:pt idx="9">
                  <c:v>0.67</c:v>
                </c:pt>
                <c:pt idx="10" formatCode="General">
                  <c:v>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CE-4D84-BD44-ABBFB8FB2468}"/>
            </c:ext>
          </c:extLst>
        </c:ser>
        <c:ser>
          <c:idx val="2"/>
          <c:order val="2"/>
          <c:tx>
            <c:strRef>
              <c:f>'14'!$D$3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CE-4D84-BD44-ABBFB8FB246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CE-4D84-BD44-ABBFB8FB2468}"/>
              </c:ext>
            </c:extLst>
          </c:dPt>
          <c:cat>
            <c:strRef>
              <c:f>'14'!$A$4:$A$14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'14'!$D$4:$D$14</c:f>
              <c:numCache>
                <c:formatCode>###0.0</c:formatCode>
                <c:ptCount val="11"/>
                <c:pt idx="0">
                  <c:v>5.3770212327969098</c:v>
                </c:pt>
                <c:pt idx="1">
                  <c:v>5.2457271915890296</c:v>
                </c:pt>
                <c:pt idx="2">
                  <c:v>6.0950326924384104</c:v>
                </c:pt>
                <c:pt idx="3">
                  <c:v>3.7301009673669498</c:v>
                </c:pt>
                <c:pt idx="4">
                  <c:v>3.40649568191427</c:v>
                </c:pt>
                <c:pt idx="5">
                  <c:v>2.1061357254151698</c:v>
                </c:pt>
                <c:pt idx="6">
                  <c:v>1.0061533193513501</c:v>
                </c:pt>
                <c:pt idx="7">
                  <c:v>1.1899999999999997</c:v>
                </c:pt>
                <c:pt idx="8">
                  <c:v>1.1299999999999999</c:v>
                </c:pt>
                <c:pt idx="9">
                  <c:v>1.0699999999999998</c:v>
                </c:pt>
                <c:pt idx="10" formatCode="General">
                  <c:v>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CE-4D84-BD44-ABBFB8FB2468}"/>
            </c:ext>
          </c:extLst>
        </c:ser>
        <c:ser>
          <c:idx val="3"/>
          <c:order val="3"/>
          <c:tx>
            <c:strRef>
              <c:f>'14'!$E$3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CCE-4D84-BD44-ABBFB8FB246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4CCE-4D84-BD44-ABBFB8FB2468}"/>
              </c:ext>
            </c:extLst>
          </c:dPt>
          <c:cat>
            <c:strRef>
              <c:f>'14'!$A$4:$A$14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'14'!$E$4:$E$14</c:f>
              <c:numCache>
                <c:formatCode>###0.0</c:formatCode>
                <c:ptCount val="11"/>
                <c:pt idx="0">
                  <c:v>2.6772168694767497</c:v>
                </c:pt>
                <c:pt idx="1">
                  <c:v>2.00436454244762</c:v>
                </c:pt>
                <c:pt idx="2">
                  <c:v>2.6934493605084699</c:v>
                </c:pt>
                <c:pt idx="3">
                  <c:v>2.71922721503811</c:v>
                </c:pt>
                <c:pt idx="4">
                  <c:v>1.88403511187363</c:v>
                </c:pt>
                <c:pt idx="5">
                  <c:v>1.56478709820224</c:v>
                </c:pt>
                <c:pt idx="6">
                  <c:v>0.92996964268041504</c:v>
                </c:pt>
                <c:pt idx="7">
                  <c:v>0.45999999999999996</c:v>
                </c:pt>
                <c:pt idx="8">
                  <c:v>0.83499999999999996</c:v>
                </c:pt>
                <c:pt idx="9">
                  <c:v>1.21</c:v>
                </c:pt>
                <c:pt idx="10" formatCode="General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CCE-4D84-BD44-ABBFB8FB2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1"/>
        <c:minorUnit val="1"/>
      </c:dateAx>
      <c:valAx>
        <c:axId val="8413371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2.1805697074055645E-3"/>
              <c:y val="1.8780784932003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8551174954340515"/>
          <c:y val="9.8257766881892097E-2"/>
          <c:w val="0.46209531250000002"/>
          <c:h val="0.150243811279458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'15'!$B$3</c:f>
              <c:strCache>
                <c:ptCount val="1"/>
                <c:pt idx="0">
                  <c:v>Årskurs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'15'!$A$4:$A$37</c:f>
              <c:strCach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strCache>
            </c:strRef>
          </c:cat>
          <c:val>
            <c:numRef>
              <c:f>'15'!$B$4:$B$37</c:f>
              <c:numCache>
                <c:formatCode>0</c:formatCode>
                <c:ptCount val="34"/>
                <c:pt idx="0">
                  <c:v>2.88</c:v>
                </c:pt>
                <c:pt idx="1">
                  <c:v>3.38</c:v>
                </c:pt>
                <c:pt idx="2">
                  <c:v>3.27</c:v>
                </c:pt>
                <c:pt idx="3">
                  <c:v>2.92</c:v>
                </c:pt>
                <c:pt idx="4">
                  <c:v>3.2</c:v>
                </c:pt>
                <c:pt idx="5">
                  <c:v>3.59</c:v>
                </c:pt>
                <c:pt idx="6">
                  <c:v>4.47</c:v>
                </c:pt>
                <c:pt idx="7">
                  <c:v>4.47</c:v>
                </c:pt>
                <c:pt idx="8">
                  <c:v>4.51</c:v>
                </c:pt>
                <c:pt idx="9">
                  <c:v>4.4000000000000004</c:v>
                </c:pt>
                <c:pt idx="10">
                  <c:v>3.85</c:v>
                </c:pt>
                <c:pt idx="11">
                  <c:v>3.84</c:v>
                </c:pt>
                <c:pt idx="12">
                  <c:v>4.3499999999999996</c:v>
                </c:pt>
                <c:pt idx="13">
                  <c:v>4.54</c:v>
                </c:pt>
                <c:pt idx="14">
                  <c:v>4.55</c:v>
                </c:pt>
                <c:pt idx="15">
                  <c:v>2.7</c:v>
                </c:pt>
                <c:pt idx="16">
                  <c:v>2.87</c:v>
                </c:pt>
                <c:pt idx="17">
                  <c:v>2.67</c:v>
                </c:pt>
                <c:pt idx="18">
                  <c:v>3.02</c:v>
                </c:pt>
                <c:pt idx="19">
                  <c:v>3.16</c:v>
                </c:pt>
                <c:pt idx="20">
                  <c:v>3.27</c:v>
                </c:pt>
                <c:pt idx="21">
                  <c:v>2.94</c:v>
                </c:pt>
                <c:pt idx="22">
                  <c:v>3</c:v>
                </c:pt>
                <c:pt idx="23">
                  <c:v>2.73</c:v>
                </c:pt>
                <c:pt idx="24">
                  <c:v>3.28</c:v>
                </c:pt>
                <c:pt idx="25">
                  <c:v>3.9</c:v>
                </c:pt>
                <c:pt idx="26">
                  <c:v>2.98</c:v>
                </c:pt>
                <c:pt idx="27">
                  <c:v>3.17</c:v>
                </c:pt>
                <c:pt idx="28">
                  <c:v>3.62</c:v>
                </c:pt>
                <c:pt idx="29">
                  <c:v>3.66</c:v>
                </c:pt>
                <c:pt idx="30">
                  <c:v>5.19</c:v>
                </c:pt>
                <c:pt idx="31">
                  <c:v>4.75</c:v>
                </c:pt>
                <c:pt idx="32">
                  <c:v>4.45</c:v>
                </c:pt>
                <c:pt idx="33">
                  <c:v>5.63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6A-4AE8-8B2C-8E7EADF82750}"/>
            </c:ext>
          </c:extLst>
        </c:ser>
        <c:ser>
          <c:idx val="1"/>
          <c:order val="1"/>
          <c:tx>
            <c:strRef>
              <c:f>'15'!$C$3</c:f>
              <c:strCache>
                <c:ptCount val="1"/>
                <c:pt idx="0">
                  <c:v>Gymnasiets år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'15'!$A$4:$A$37</c:f>
              <c:strCach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strCache>
            </c:strRef>
          </c:cat>
          <c:val>
            <c:numRef>
              <c:f>'15'!$C$4:$C$37</c:f>
              <c:numCache>
                <c:formatCode>General</c:formatCode>
                <c:ptCount val="34"/>
                <c:pt idx="15" formatCode="0.0">
                  <c:v>3</c:v>
                </c:pt>
                <c:pt idx="16" formatCode="0">
                  <c:v>3.5</c:v>
                </c:pt>
                <c:pt idx="17" formatCode="0">
                  <c:v>3.7</c:v>
                </c:pt>
                <c:pt idx="18" formatCode="0">
                  <c:v>3.74</c:v>
                </c:pt>
                <c:pt idx="19" formatCode="0">
                  <c:v>4.08</c:v>
                </c:pt>
                <c:pt idx="20" formatCode="0">
                  <c:v>4.2300000000000004</c:v>
                </c:pt>
                <c:pt idx="21" formatCode="0">
                  <c:v>4.17</c:v>
                </c:pt>
                <c:pt idx="22" formatCode="0">
                  <c:v>3.79</c:v>
                </c:pt>
                <c:pt idx="23" formatCode="0">
                  <c:v>3.66</c:v>
                </c:pt>
                <c:pt idx="24" formatCode="0">
                  <c:v>4.1500000000000004</c:v>
                </c:pt>
                <c:pt idx="25" formatCode="0">
                  <c:v>4.5999999999999996</c:v>
                </c:pt>
                <c:pt idx="26" formatCode="0">
                  <c:v>3.82</c:v>
                </c:pt>
                <c:pt idx="27" formatCode="0">
                  <c:v>4.4400000000000004</c:v>
                </c:pt>
                <c:pt idx="28" formatCode="0">
                  <c:v>4.6100000000000003</c:v>
                </c:pt>
                <c:pt idx="29" formatCode="0">
                  <c:v>5.27</c:v>
                </c:pt>
                <c:pt idx="30" formatCode="0">
                  <c:v>4.4983333333333331</c:v>
                </c:pt>
                <c:pt idx="31" formatCode="0">
                  <c:v>4.5233333333333334</c:v>
                </c:pt>
                <c:pt idx="32" formatCode="0">
                  <c:v>4.5483333333333338</c:v>
                </c:pt>
                <c:pt idx="33" formatCode="0">
                  <c:v>4.6500000000000004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6A-4AE8-8B2C-8E7EADF82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198501286893268"/>
          <c:y val="6.977311209386973E-2"/>
          <c:w val="0.46209531250000002"/>
          <c:h val="0.13415331704226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2729388358582512"/>
        </c:manualLayout>
      </c:layout>
      <c:lineChart>
        <c:grouping val="standard"/>
        <c:varyColors val="0"/>
        <c:ser>
          <c:idx val="0"/>
          <c:order val="0"/>
          <c:tx>
            <c:strRef>
              <c:f>'16'!$B$3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'16'!$A$4:$A$37</c:f>
              <c:strCach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strCache>
            </c:strRef>
          </c:cat>
          <c:val>
            <c:numRef>
              <c:f>'16'!$B$4:$B$37</c:f>
              <c:numCache>
                <c:formatCode>0.0</c:formatCode>
                <c:ptCount val="34"/>
                <c:pt idx="0">
                  <c:v>8.3348377656555428</c:v>
                </c:pt>
                <c:pt idx="1">
                  <c:v>8.2595039034491577</c:v>
                </c:pt>
                <c:pt idx="2">
                  <c:v>9.6605355962968158</c:v>
                </c:pt>
                <c:pt idx="3">
                  <c:v>11.239193387670806</c:v>
                </c:pt>
                <c:pt idx="4">
                  <c:v>11.35191733705364</c:v>
                </c:pt>
                <c:pt idx="5">
                  <c:v>10.778021974643311</c:v>
                </c:pt>
                <c:pt idx="6">
                  <c:v>10.615000036117413</c:v>
                </c:pt>
                <c:pt idx="7">
                  <c:v>9.3717662052630128</c:v>
                </c:pt>
                <c:pt idx="8">
                  <c:v>7.3633384517859959</c:v>
                </c:pt>
                <c:pt idx="9">
                  <c:v>6.9609207366769148</c:v>
                </c:pt>
                <c:pt idx="10">
                  <c:v>7.7749780843686018</c:v>
                </c:pt>
                <c:pt idx="11">
                  <c:v>6.8618332919309983</c:v>
                </c:pt>
                <c:pt idx="12">
                  <c:v>4.7302553662285485</c:v>
                </c:pt>
                <c:pt idx="13">
                  <c:v>4.666154536251601</c:v>
                </c:pt>
                <c:pt idx="14">
                  <c:v>4.1731838165191544</c:v>
                </c:pt>
                <c:pt idx="15">
                  <c:v>3.4269670247669177</c:v>
                </c:pt>
                <c:pt idx="16">
                  <c:v>2.8159583459347286</c:v>
                </c:pt>
                <c:pt idx="17">
                  <c:v>3.4673473048170469</c:v>
                </c:pt>
                <c:pt idx="18">
                  <c:v>2.5400679347682233</c:v>
                </c:pt>
                <c:pt idx="19">
                  <c:v>2.8677721093885085</c:v>
                </c:pt>
                <c:pt idx="20">
                  <c:v>3.7101937945040611</c:v>
                </c:pt>
                <c:pt idx="21">
                  <c:v>3.6995259245390191</c:v>
                </c:pt>
                <c:pt idx="22">
                  <c:v>2.670534712719856</c:v>
                </c:pt>
                <c:pt idx="23">
                  <c:v>2.6477401658832291</c:v>
                </c:pt>
                <c:pt idx="24">
                  <c:v>2.499130567997228</c:v>
                </c:pt>
                <c:pt idx="25">
                  <c:v>2.4261170143216804</c:v>
                </c:pt>
                <c:pt idx="26">
                  <c:v>2.1600411348092501</c:v>
                </c:pt>
                <c:pt idx="27">
                  <c:v>1.4912823895412755</c:v>
                </c:pt>
                <c:pt idx="28">
                  <c:v>1.65</c:v>
                </c:pt>
                <c:pt idx="29">
                  <c:v>2.0882449091625501</c:v>
                </c:pt>
                <c:pt idx="30">
                  <c:v>2.27</c:v>
                </c:pt>
                <c:pt idx="31">
                  <c:v>2.59</c:v>
                </c:pt>
                <c:pt idx="32">
                  <c:v>1.62</c:v>
                </c:pt>
                <c:pt idx="33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8A-4B46-803F-191A76EC4192}"/>
            </c:ext>
          </c:extLst>
        </c:ser>
        <c:ser>
          <c:idx val="1"/>
          <c:order val="1"/>
          <c:tx>
            <c:strRef>
              <c:f>'16'!$C$3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'16'!$A$4:$A$37</c:f>
              <c:strCach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strCache>
            </c:strRef>
          </c:cat>
          <c:val>
            <c:numRef>
              <c:f>'16'!$C$4:$C$37</c:f>
              <c:numCache>
                <c:formatCode>0.0</c:formatCode>
                <c:ptCount val="34"/>
                <c:pt idx="0">
                  <c:v>15.622868838310591</c:v>
                </c:pt>
                <c:pt idx="1">
                  <c:v>18.32156901720403</c:v>
                </c:pt>
                <c:pt idx="2">
                  <c:v>17.304185947841798</c:v>
                </c:pt>
                <c:pt idx="3">
                  <c:v>17.80416817170903</c:v>
                </c:pt>
                <c:pt idx="4">
                  <c:v>18.928447436702037</c:v>
                </c:pt>
                <c:pt idx="5">
                  <c:v>20.656865628078439</c:v>
                </c:pt>
                <c:pt idx="6">
                  <c:v>17.895319134775242</c:v>
                </c:pt>
                <c:pt idx="7">
                  <c:v>18.186432432265999</c:v>
                </c:pt>
                <c:pt idx="8">
                  <c:v>13.790100822443641</c:v>
                </c:pt>
                <c:pt idx="9">
                  <c:v>12.066448623452443</c:v>
                </c:pt>
                <c:pt idx="10">
                  <c:v>13.787770858787171</c:v>
                </c:pt>
                <c:pt idx="11">
                  <c:v>11.973062567855788</c:v>
                </c:pt>
                <c:pt idx="12">
                  <c:v>12.183196357662583</c:v>
                </c:pt>
                <c:pt idx="13">
                  <c:v>10.474731358336054</c:v>
                </c:pt>
                <c:pt idx="14">
                  <c:v>8.7652324387255085</c:v>
                </c:pt>
                <c:pt idx="15">
                  <c:v>8.0403432504976244</c:v>
                </c:pt>
                <c:pt idx="16">
                  <c:v>8.4142391274256401</c:v>
                </c:pt>
                <c:pt idx="17">
                  <c:v>7.4264415095165237</c:v>
                </c:pt>
                <c:pt idx="18">
                  <c:v>8.021324759373373</c:v>
                </c:pt>
                <c:pt idx="19">
                  <c:v>8.0301040350884758</c:v>
                </c:pt>
                <c:pt idx="20">
                  <c:v>8.2192032381037805</c:v>
                </c:pt>
                <c:pt idx="21">
                  <c:v>6.0295322315449411</c:v>
                </c:pt>
                <c:pt idx="22">
                  <c:v>5.7397518550226998</c:v>
                </c:pt>
                <c:pt idx="23">
                  <c:v>5.4895456967976903</c:v>
                </c:pt>
                <c:pt idx="24">
                  <c:v>4.3494533769815114</c:v>
                </c:pt>
                <c:pt idx="25">
                  <c:v>5.0869525652542098</c:v>
                </c:pt>
                <c:pt idx="26">
                  <c:v>3.9199190394807299</c:v>
                </c:pt>
                <c:pt idx="27">
                  <c:v>3.1782500816453263</c:v>
                </c:pt>
                <c:pt idx="28">
                  <c:v>4.1100000000000003</c:v>
                </c:pt>
                <c:pt idx="29">
                  <c:v>4.0187026877443399</c:v>
                </c:pt>
                <c:pt idx="30">
                  <c:v>3.06</c:v>
                </c:pt>
                <c:pt idx="31">
                  <c:v>3.18</c:v>
                </c:pt>
                <c:pt idx="32">
                  <c:v>3.23</c:v>
                </c:pt>
                <c:pt idx="33">
                  <c:v>2.91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8A-4B46-803F-191A76EC4192}"/>
            </c:ext>
          </c:extLst>
        </c:ser>
        <c:ser>
          <c:idx val="2"/>
          <c:order val="2"/>
          <c:tx>
            <c:strRef>
              <c:f>'16'!$D$3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A-4B46-803F-191A76EC4192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A-4B46-803F-191A76EC4192}"/>
              </c:ext>
            </c:extLst>
          </c:dPt>
          <c:cat>
            <c:strRef>
              <c:f>'16'!$A$4:$A$37</c:f>
              <c:strCach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strCache>
            </c:strRef>
          </c:cat>
          <c:val>
            <c:numRef>
              <c:f>'16'!$D$4:$D$37</c:f>
              <c:numCache>
                <c:formatCode>General</c:formatCode>
                <c:ptCount val="34"/>
                <c:pt idx="15" formatCode="0.0">
                  <c:v>5.669948609469909</c:v>
                </c:pt>
                <c:pt idx="16" formatCode="0.0">
                  <c:v>5.3071056058019952</c:v>
                </c:pt>
                <c:pt idx="17" formatCode="0.0">
                  <c:v>4.8174247044816187</c:v>
                </c:pt>
                <c:pt idx="18" formatCode="0.0">
                  <c:v>4.0509884429463625</c:v>
                </c:pt>
                <c:pt idx="19" formatCode="0.0">
                  <c:v>4.6539345460557477</c:v>
                </c:pt>
                <c:pt idx="20" formatCode="0.0">
                  <c:v>5.5500757778822871</c:v>
                </c:pt>
                <c:pt idx="21" formatCode="0.0">
                  <c:v>5.2359258723465869</c:v>
                </c:pt>
                <c:pt idx="22" formatCode="0.0">
                  <c:v>5.3818976082911831</c:v>
                </c:pt>
                <c:pt idx="23" formatCode="0.0">
                  <c:v>5.2046816208246263</c:v>
                </c:pt>
                <c:pt idx="24" formatCode="0.0">
                  <c:v>3.7416555366640951</c:v>
                </c:pt>
                <c:pt idx="25" formatCode="0.0">
                  <c:v>5.0607287449392704</c:v>
                </c:pt>
                <c:pt idx="26" formatCode="0.0">
                  <c:v>3.4601246060661297</c:v>
                </c:pt>
                <c:pt idx="27" formatCode="0.0">
                  <c:v>4.9789128133779013</c:v>
                </c:pt>
                <c:pt idx="28" formatCode="0.0">
                  <c:v>4.09</c:v>
                </c:pt>
                <c:pt idx="29" formatCode="0.00">
                  <c:v>4.3336682541048202</c:v>
                </c:pt>
                <c:pt idx="30" formatCode="0.00">
                  <c:v>3.68</c:v>
                </c:pt>
                <c:pt idx="31" formatCode="0.00">
                  <c:v>3.3850000000000002</c:v>
                </c:pt>
                <c:pt idx="32" formatCode="0.00">
                  <c:v>3.0900000000000003</c:v>
                </c:pt>
                <c:pt idx="33" formatCode="0.00">
                  <c:v>2.44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78A-4B46-803F-191A76EC4192}"/>
            </c:ext>
          </c:extLst>
        </c:ser>
        <c:ser>
          <c:idx val="3"/>
          <c:order val="3"/>
          <c:tx>
            <c:strRef>
              <c:f>'16'!$E$3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78A-4B46-803F-191A76EC4192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78A-4B46-803F-191A76EC4192}"/>
              </c:ext>
            </c:extLst>
          </c:dPt>
          <c:cat>
            <c:strRef>
              <c:f>'16'!$A$4:$A$37</c:f>
              <c:strCach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strCache>
            </c:strRef>
          </c:cat>
          <c:val>
            <c:numRef>
              <c:f>'16'!$E$4:$E$37</c:f>
              <c:numCache>
                <c:formatCode>General</c:formatCode>
                <c:ptCount val="34"/>
                <c:pt idx="15" formatCode="0.0">
                  <c:v>8.2547484392592096</c:v>
                </c:pt>
                <c:pt idx="16" formatCode="0.0">
                  <c:v>8.6101185056509273</c:v>
                </c:pt>
                <c:pt idx="17" formatCode="0.0">
                  <c:v>10.67811226566092</c:v>
                </c:pt>
                <c:pt idx="18" formatCode="0.0">
                  <c:v>8.4687142723489863</c:v>
                </c:pt>
                <c:pt idx="19" formatCode="0.0">
                  <c:v>9.3303174324277478</c:v>
                </c:pt>
                <c:pt idx="20" formatCode="0.0">
                  <c:v>9.097769035751698</c:v>
                </c:pt>
                <c:pt idx="21" formatCode="0.0">
                  <c:v>8.3760089145308019</c:v>
                </c:pt>
                <c:pt idx="22" formatCode="0.0">
                  <c:v>8.7458728936478636</c:v>
                </c:pt>
                <c:pt idx="23" formatCode="0.0">
                  <c:v>7.566959242741361</c:v>
                </c:pt>
                <c:pt idx="24" formatCode="0.0">
                  <c:v>6.7710687788968897</c:v>
                </c:pt>
                <c:pt idx="25" formatCode="0.0">
                  <c:v>6.8144943212547302</c:v>
                </c:pt>
                <c:pt idx="26" formatCode="0.0">
                  <c:v>7.3570197666964194</c:v>
                </c:pt>
                <c:pt idx="27" formatCode="0.0">
                  <c:v>5.6885939339594929</c:v>
                </c:pt>
                <c:pt idx="28" formatCode="0.0">
                  <c:v>6.3</c:v>
                </c:pt>
                <c:pt idx="29" formatCode="0.00">
                  <c:v>6.4569282410222</c:v>
                </c:pt>
                <c:pt idx="30" formatCode="0.00">
                  <c:v>4.8099999999999996</c:v>
                </c:pt>
                <c:pt idx="31" formatCode="0.00">
                  <c:v>4.38</c:v>
                </c:pt>
                <c:pt idx="32" formatCode="0.00">
                  <c:v>3.9499999999999997</c:v>
                </c:pt>
                <c:pt idx="33" formatCode="0.00">
                  <c:v>4.4800000000000004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78A-4B46-803F-191A76EC4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870861164292976"/>
          <c:y val="0.11208517485169074"/>
          <c:w val="0.46209531250000002"/>
          <c:h val="0.13415331704226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'17'!$B$3</c:f>
              <c:strCache>
                <c:ptCount val="1"/>
                <c:pt idx="0">
                  <c:v>Årskurs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'17'!$A$4:$A$33</c:f>
              <c:strCach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strCache>
            </c:strRef>
          </c:cat>
          <c:val>
            <c:numRef>
              <c:f>'17'!$B$4:$B$33</c:f>
              <c:numCache>
                <c:formatCode>0.0</c:formatCode>
                <c:ptCount val="30"/>
                <c:pt idx="0">
                  <c:v>0.546163227835326</c:v>
                </c:pt>
                <c:pt idx="1">
                  <c:v>0.36438420541952399</c:v>
                </c:pt>
                <c:pt idx="2">
                  <c:v>0.25975395260318801</c:v>
                </c:pt>
                <c:pt idx="3">
                  <c:v>0.41155167410223897</c:v>
                </c:pt>
                <c:pt idx="4">
                  <c:v>0.525854866950629</c:v>
                </c:pt>
                <c:pt idx="5">
                  <c:v>0.50391337462464703</c:v>
                </c:pt>
                <c:pt idx="6">
                  <c:v>0.66936441728717899</c:v>
                </c:pt>
                <c:pt idx="7">
                  <c:v>0.616245184554985</c:v>
                </c:pt>
                <c:pt idx="8">
                  <c:v>0.89035410721699704</c:v>
                </c:pt>
                <c:pt idx="9">
                  <c:v>0.66110744003223898</c:v>
                </c:pt>
                <c:pt idx="10">
                  <c:v>0.60227022768671101</c:v>
                </c:pt>
                <c:pt idx="11">
                  <c:v>1.14070751931167</c:v>
                </c:pt>
                <c:pt idx="12">
                  <c:v>1.3933536765230901</c:v>
                </c:pt>
                <c:pt idx="13">
                  <c:v>1.1885993140817199</c:v>
                </c:pt>
                <c:pt idx="14">
                  <c:v>1.7681014210581301</c:v>
                </c:pt>
                <c:pt idx="15">
                  <c:v>1.28613012190934</c:v>
                </c:pt>
                <c:pt idx="16">
                  <c:v>1.3801429361099</c:v>
                </c:pt>
                <c:pt idx="17">
                  <c:v>1.51607022565447</c:v>
                </c:pt>
                <c:pt idx="18">
                  <c:v>1.42176971996931</c:v>
                </c:pt>
                <c:pt idx="19">
                  <c:v>1.2880320123342499</c:v>
                </c:pt>
                <c:pt idx="20">
                  <c:v>1.1150928098884501</c:v>
                </c:pt>
                <c:pt idx="21">
                  <c:v>1.2154169846440399</c:v>
                </c:pt>
                <c:pt idx="22">
                  <c:v>0.88128893864840796</c:v>
                </c:pt>
                <c:pt idx="23">
                  <c:v>1.0296537701872699</c:v>
                </c:pt>
                <c:pt idx="24">
                  <c:v>0.93</c:v>
                </c:pt>
                <c:pt idx="25">
                  <c:v>0.71335003928538099</c:v>
                </c:pt>
                <c:pt idx="26">
                  <c:v>0.93</c:v>
                </c:pt>
                <c:pt idx="27">
                  <c:v>0.86</c:v>
                </c:pt>
                <c:pt idx="28">
                  <c:v>0.81</c:v>
                </c:pt>
                <c:pt idx="29">
                  <c:v>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A0-4DC5-BCBB-D60C1EA20F2A}"/>
            </c:ext>
          </c:extLst>
        </c:ser>
        <c:ser>
          <c:idx val="1"/>
          <c:order val="1"/>
          <c:tx>
            <c:strRef>
              <c:f>'17'!$C$3</c:f>
              <c:strCache>
                <c:ptCount val="1"/>
                <c:pt idx="0">
                  <c:v>Gymnasiets år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2A0-4DC5-BCBB-D60C1EA20F2A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2A0-4DC5-BCBB-D60C1EA20F2A}"/>
              </c:ext>
            </c:extLst>
          </c:dPt>
          <c:cat>
            <c:strRef>
              <c:f>'17'!$A$4:$A$33</c:f>
              <c:strCach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strCache>
            </c:strRef>
          </c:cat>
          <c:val>
            <c:numRef>
              <c:f>'17'!$C$4:$C$33</c:f>
              <c:numCache>
                <c:formatCode>General</c:formatCode>
                <c:ptCount val="30"/>
                <c:pt idx="11" formatCode="0.0">
                  <c:v>0.78710585344319695</c:v>
                </c:pt>
                <c:pt idx="12" formatCode="0.0">
                  <c:v>0.86843877445117601</c:v>
                </c:pt>
                <c:pt idx="13" formatCode="0.0">
                  <c:v>0.85519244115909898</c:v>
                </c:pt>
                <c:pt idx="14" formatCode="0.0">
                  <c:v>1.3178706119514301</c:v>
                </c:pt>
                <c:pt idx="15" formatCode="0.0">
                  <c:v>0.77602931245362305</c:v>
                </c:pt>
                <c:pt idx="16" formatCode="0.0">
                  <c:v>1.1789045619662999</c:v>
                </c:pt>
                <c:pt idx="17" formatCode="0.0">
                  <c:v>1.00442942477205</c:v>
                </c:pt>
                <c:pt idx="18" formatCode="0.0">
                  <c:v>1.09036032099066</c:v>
                </c:pt>
                <c:pt idx="19" formatCode="0.0">
                  <c:v>0.83086254527774595</c:v>
                </c:pt>
                <c:pt idx="20" formatCode="0.0">
                  <c:v>0.67831859609608602</c:v>
                </c:pt>
                <c:pt idx="21" formatCode="0.0">
                  <c:v>0.70819785423231196</c:v>
                </c:pt>
                <c:pt idx="22" formatCode="0.0">
                  <c:v>0.598913092173191</c:v>
                </c:pt>
                <c:pt idx="23" formatCode="0.0">
                  <c:v>0.69566266455971404</c:v>
                </c:pt>
                <c:pt idx="24" formatCode="0.0">
                  <c:v>0.56000000000000005</c:v>
                </c:pt>
                <c:pt idx="25" formatCode="0.0">
                  <c:v>0.65297016218911996</c:v>
                </c:pt>
                <c:pt idx="26" formatCode="0.0">
                  <c:v>0.57999999999999996</c:v>
                </c:pt>
                <c:pt idx="27" formatCode="0.0">
                  <c:v>0.39500000000000002</c:v>
                </c:pt>
                <c:pt idx="28" formatCode="0.0">
                  <c:v>0.21</c:v>
                </c:pt>
                <c:pt idx="29" formatCode="0.0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A0-4DC5-BCBB-D60C1EA20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  <c:majorUnit val="1"/>
        <c:minorUnit val="0.1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485544450665295"/>
          <c:y val="0.12605459535376509"/>
          <c:w val="0.46209531250000002"/>
          <c:h val="0.11038753045978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'18'!$B$3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'18'!$A$4:$A$14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'18'!$B$4:$B$14</c:f>
              <c:numCache>
                <c:formatCode>0.0</c:formatCode>
                <c:ptCount val="11"/>
                <c:pt idx="0">
                  <c:v>24.69</c:v>
                </c:pt>
                <c:pt idx="1">
                  <c:v>22.58</c:v>
                </c:pt>
                <c:pt idx="2">
                  <c:v>20.61</c:v>
                </c:pt>
                <c:pt idx="3">
                  <c:v>22.07</c:v>
                </c:pt>
                <c:pt idx="4">
                  <c:v>22.5</c:v>
                </c:pt>
                <c:pt idx="5">
                  <c:v>23.63</c:v>
                </c:pt>
                <c:pt idx="6">
                  <c:v>19.72</c:v>
                </c:pt>
                <c:pt idx="7">
                  <c:v>19.989999999999998</c:v>
                </c:pt>
                <c:pt idx="8">
                  <c:v>21.5</c:v>
                </c:pt>
                <c:pt idx="9">
                  <c:v>22.756446999999998</c:v>
                </c:pt>
                <c:pt idx="10">
                  <c:v>24.57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CE-4C00-8166-9C5B89C0C9F9}"/>
            </c:ext>
          </c:extLst>
        </c:ser>
        <c:ser>
          <c:idx val="1"/>
          <c:order val="1"/>
          <c:tx>
            <c:strRef>
              <c:f>'18'!$C$3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'18'!$A$4:$A$14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'18'!$C$4:$C$14</c:f>
              <c:numCache>
                <c:formatCode>0.0</c:formatCode>
                <c:ptCount val="11"/>
                <c:pt idx="0">
                  <c:v>11.59</c:v>
                </c:pt>
                <c:pt idx="1">
                  <c:v>10.039999999999999</c:v>
                </c:pt>
                <c:pt idx="2">
                  <c:v>8.58</c:v>
                </c:pt>
                <c:pt idx="3">
                  <c:v>9</c:v>
                </c:pt>
                <c:pt idx="4">
                  <c:v>7.3</c:v>
                </c:pt>
                <c:pt idx="5">
                  <c:v>7.21</c:v>
                </c:pt>
                <c:pt idx="6">
                  <c:v>6.72</c:v>
                </c:pt>
                <c:pt idx="7">
                  <c:v>5.34</c:v>
                </c:pt>
                <c:pt idx="8">
                  <c:v>8.06</c:v>
                </c:pt>
                <c:pt idx="9">
                  <c:v>9.0910580000000003</c:v>
                </c:pt>
                <c:pt idx="1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CE-4C00-8166-9C5B89C0C9F9}"/>
            </c:ext>
          </c:extLst>
        </c:ser>
        <c:ser>
          <c:idx val="2"/>
          <c:order val="2"/>
          <c:tx>
            <c:strRef>
              <c:f>'18'!$D$3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E-4C00-8166-9C5B89C0C9F9}"/>
              </c:ext>
            </c:extLst>
          </c:dPt>
          <c:cat>
            <c:numRef>
              <c:f>'18'!$A$4:$A$14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'18'!$D$4:$D$14</c:f>
              <c:numCache>
                <c:formatCode>0.0</c:formatCode>
                <c:ptCount val="11"/>
                <c:pt idx="0">
                  <c:v>33.08</c:v>
                </c:pt>
                <c:pt idx="1">
                  <c:v>34.21</c:v>
                </c:pt>
                <c:pt idx="2">
                  <c:v>31.73</c:v>
                </c:pt>
                <c:pt idx="3">
                  <c:v>29.86</c:v>
                </c:pt>
                <c:pt idx="4">
                  <c:v>34.11</c:v>
                </c:pt>
                <c:pt idx="5">
                  <c:v>34.03</c:v>
                </c:pt>
                <c:pt idx="6">
                  <c:v>30.6</c:v>
                </c:pt>
                <c:pt idx="7">
                  <c:v>27.4</c:v>
                </c:pt>
                <c:pt idx="8">
                  <c:v>29.957621500000002</c:v>
                </c:pt>
                <c:pt idx="9">
                  <c:v>32.915243000000004</c:v>
                </c:pt>
                <c:pt idx="10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CE-4C00-8166-9C5B89C0C9F9}"/>
            </c:ext>
          </c:extLst>
        </c:ser>
        <c:ser>
          <c:idx val="3"/>
          <c:order val="3"/>
          <c:tx>
            <c:strRef>
              <c:f>'18'!$E$3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DCE-4C00-8166-9C5B89C0C9F9}"/>
              </c:ext>
            </c:extLst>
          </c:dPt>
          <c:cat>
            <c:numRef>
              <c:f>'18'!$A$4:$A$14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'18'!$E$4:$E$14</c:f>
              <c:numCache>
                <c:formatCode>0.0</c:formatCode>
                <c:ptCount val="11"/>
                <c:pt idx="0">
                  <c:v>12.78</c:v>
                </c:pt>
                <c:pt idx="1">
                  <c:v>11.89</c:v>
                </c:pt>
                <c:pt idx="2">
                  <c:v>9.25</c:v>
                </c:pt>
                <c:pt idx="3">
                  <c:v>7.9</c:v>
                </c:pt>
                <c:pt idx="4">
                  <c:v>6.41</c:v>
                </c:pt>
                <c:pt idx="5">
                  <c:v>8.33</c:v>
                </c:pt>
                <c:pt idx="6">
                  <c:v>6.71</c:v>
                </c:pt>
                <c:pt idx="7">
                  <c:v>4.26</c:v>
                </c:pt>
                <c:pt idx="8">
                  <c:v>6.8038360000000004</c:v>
                </c:pt>
                <c:pt idx="9">
                  <c:v>9.6076720000000009</c:v>
                </c:pt>
                <c:pt idx="1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CE-4C00-8166-9C5B89C0C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5270852842668282"/>
          <c:y val="0.13186328518922882"/>
          <c:w val="0.61587791705986639"/>
          <c:h val="9.7116360454943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'19'!$B$3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'19'!$A$4:$A$11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'19'!$B$4:$B$11</c:f>
              <c:numCache>
                <c:formatCode>0.0</c:formatCode>
                <c:ptCount val="8"/>
                <c:pt idx="0">
                  <c:v>5.5</c:v>
                </c:pt>
                <c:pt idx="1">
                  <c:v>7.32</c:v>
                </c:pt>
                <c:pt idx="2">
                  <c:v>6.6999999999999993</c:v>
                </c:pt>
                <c:pt idx="3">
                  <c:v>5.09</c:v>
                </c:pt>
                <c:pt idx="4">
                  <c:v>7.01</c:v>
                </c:pt>
                <c:pt idx="5">
                  <c:v>7.58</c:v>
                </c:pt>
                <c:pt idx="6">
                  <c:v>8.4</c:v>
                </c:pt>
                <c:pt idx="7">
                  <c:v>9.3800000000000008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EB-40DE-BBD0-03587CB4F447}"/>
            </c:ext>
          </c:extLst>
        </c:ser>
        <c:ser>
          <c:idx val="1"/>
          <c:order val="1"/>
          <c:tx>
            <c:strRef>
              <c:f>'19'!$C$3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'19'!$A$4:$A$11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'19'!$C$4:$C$11</c:f>
              <c:numCache>
                <c:formatCode>0.0</c:formatCode>
                <c:ptCount val="8"/>
                <c:pt idx="0">
                  <c:v>0.74</c:v>
                </c:pt>
                <c:pt idx="1">
                  <c:v>0.57000000000000006</c:v>
                </c:pt>
                <c:pt idx="2">
                  <c:v>0.32</c:v>
                </c:pt>
                <c:pt idx="3">
                  <c:v>0.27999999999999997</c:v>
                </c:pt>
                <c:pt idx="4">
                  <c:v>0.78</c:v>
                </c:pt>
                <c:pt idx="5">
                  <c:v>0.65</c:v>
                </c:pt>
                <c:pt idx="6">
                  <c:v>1.4</c:v>
                </c:pt>
                <c:pt idx="7">
                  <c:v>1.73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EB-40DE-BBD0-03587CB4F447}"/>
            </c:ext>
          </c:extLst>
        </c:ser>
        <c:ser>
          <c:idx val="2"/>
          <c:order val="2"/>
          <c:tx>
            <c:strRef>
              <c:f>'19'!$D$3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EB-40DE-BBD0-03587CB4F447}"/>
              </c:ext>
            </c:extLst>
          </c:dPt>
          <c:cat>
            <c:numRef>
              <c:f>'19'!$A$4:$A$11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'19'!$D$4:$D$11</c:f>
              <c:numCache>
                <c:formatCode>0.0</c:formatCode>
                <c:ptCount val="8"/>
                <c:pt idx="0">
                  <c:v>10.130000000000001</c:v>
                </c:pt>
                <c:pt idx="1">
                  <c:v>12.33</c:v>
                </c:pt>
                <c:pt idx="2">
                  <c:v>13.3</c:v>
                </c:pt>
                <c:pt idx="3">
                  <c:v>11.27</c:v>
                </c:pt>
                <c:pt idx="4">
                  <c:v>13.64</c:v>
                </c:pt>
                <c:pt idx="5">
                  <c:v>14.9</c:v>
                </c:pt>
                <c:pt idx="6">
                  <c:v>15.8</c:v>
                </c:pt>
                <c:pt idx="7">
                  <c:v>18.28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EB-40DE-BBD0-03587CB4F447}"/>
            </c:ext>
          </c:extLst>
        </c:ser>
        <c:ser>
          <c:idx val="3"/>
          <c:order val="3"/>
          <c:tx>
            <c:strRef>
              <c:f>'19'!$E$3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CEB-40DE-BBD0-03587CB4F447}"/>
              </c:ext>
            </c:extLst>
          </c:dPt>
          <c:cat>
            <c:numRef>
              <c:f>'19'!$A$4:$A$11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'19'!$E$4:$E$11</c:f>
              <c:numCache>
                <c:formatCode>0.0</c:formatCode>
                <c:ptCount val="8"/>
                <c:pt idx="0">
                  <c:v>0.59</c:v>
                </c:pt>
                <c:pt idx="1">
                  <c:v>0.62</c:v>
                </c:pt>
                <c:pt idx="2">
                  <c:v>1.04</c:v>
                </c:pt>
                <c:pt idx="3">
                  <c:v>0.76</c:v>
                </c:pt>
                <c:pt idx="4">
                  <c:v>1.06</c:v>
                </c:pt>
                <c:pt idx="5">
                  <c:v>1.35</c:v>
                </c:pt>
                <c:pt idx="6">
                  <c:v>1.7</c:v>
                </c:pt>
                <c:pt idx="7">
                  <c:v>2.0499999999999998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CEB-40DE-BBD0-03587CB4F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133719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  <c:maj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5.2781195363595157E-2"/>
          <c:y val="0.1459817625552311"/>
          <c:w val="0.55776943167346582"/>
          <c:h val="0.10260653594771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4691503267973862E-2"/>
          <c:w val="0.89850459317585296"/>
          <c:h val="0.80944673202614381"/>
        </c:manualLayout>
      </c:layout>
      <c:lineChart>
        <c:grouping val="standard"/>
        <c:varyColors val="0"/>
        <c:ser>
          <c:idx val="0"/>
          <c:order val="0"/>
          <c:tx>
            <c:strRef>
              <c:f>'2'!$B$3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0-4C5B-9EFF-452CE8AB59A0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B0-4C5B-9EFF-452CE8AB59A0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B0-4C5B-9EFF-452CE8AB59A0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B0-4C5B-9EFF-452CE8AB59A0}"/>
              </c:ext>
            </c:extLst>
          </c:dPt>
          <c:cat>
            <c:strRef>
              <c:f>'2'!$A$4:$A$49</c:f>
              <c:strCache>
                <c:ptCount val="46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</c:strCache>
            </c:strRef>
          </c:cat>
          <c:val>
            <c:numRef>
              <c:f>'2'!$B$4:$B$49</c:f>
              <c:numCache>
                <c:formatCode>0</c:formatCode>
                <c:ptCount val="46"/>
                <c:pt idx="0">
                  <c:v>4</c:v>
                </c:pt>
                <c:pt idx="1">
                  <c:v>3.7</c:v>
                </c:pt>
                <c:pt idx="2">
                  <c:v>3.3</c:v>
                </c:pt>
                <c:pt idx="3">
                  <c:v>2.7</c:v>
                </c:pt>
                <c:pt idx="4">
                  <c:v>2.2999999999999998</c:v>
                </c:pt>
                <c:pt idx="5">
                  <c:v>2.5</c:v>
                </c:pt>
                <c:pt idx="6">
                  <c:v>2.4500000000000002</c:v>
                </c:pt>
                <c:pt idx="7">
                  <c:v>2.4</c:v>
                </c:pt>
                <c:pt idx="8">
                  <c:v>2.35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DB0-4C5B-9EFF-452CE8AB59A0}"/>
            </c:ext>
          </c:extLst>
        </c:ser>
        <c:ser>
          <c:idx val="1"/>
          <c:order val="1"/>
          <c:tx>
            <c:strRef>
              <c:f>'2'!$C$3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'2'!$A$4:$A$49</c:f>
              <c:strCache>
                <c:ptCount val="46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</c:strCache>
            </c:strRef>
          </c:cat>
          <c:val>
            <c:numRef>
              <c:f>'2'!$C$4:$C$49</c:f>
              <c:numCache>
                <c:formatCode>General</c:formatCode>
                <c:ptCount val="46"/>
                <c:pt idx="12" formatCode="0">
                  <c:v>2.8090000000000002</c:v>
                </c:pt>
                <c:pt idx="13" formatCode="0">
                  <c:v>2.9870000000000001</c:v>
                </c:pt>
                <c:pt idx="14" formatCode="0">
                  <c:v>3.2770000000000001</c:v>
                </c:pt>
                <c:pt idx="15" formatCode="0">
                  <c:v>3.3439999999999999</c:v>
                </c:pt>
                <c:pt idx="16" formatCode="0">
                  <c:v>3.1960000000000002</c:v>
                </c:pt>
                <c:pt idx="17" formatCode="0">
                  <c:v>3.45</c:v>
                </c:pt>
                <c:pt idx="18" formatCode="0">
                  <c:v>2.9630000000000001</c:v>
                </c:pt>
                <c:pt idx="19" formatCode="0">
                  <c:v>2.774</c:v>
                </c:pt>
                <c:pt idx="20" formatCode="0">
                  <c:v>3.1949999999999998</c:v>
                </c:pt>
                <c:pt idx="21" formatCode="0">
                  <c:v>3.9140000000000001</c:v>
                </c:pt>
                <c:pt idx="22" formatCode="0">
                  <c:v>4.47</c:v>
                </c:pt>
                <c:pt idx="23" formatCode="0">
                  <c:v>5.3239999999999998</c:v>
                </c:pt>
                <c:pt idx="24" formatCode="0">
                  <c:v>4.9359999999999999</c:v>
                </c:pt>
                <c:pt idx="25" formatCode="0">
                  <c:v>4.3419999999999996</c:v>
                </c:pt>
                <c:pt idx="26" formatCode="0">
                  <c:v>4.0430000000000001</c:v>
                </c:pt>
                <c:pt idx="27" formatCode="0">
                  <c:v>4.0190000000000001</c:v>
                </c:pt>
                <c:pt idx="28" formatCode="0">
                  <c:v>3.8519999999999999</c:v>
                </c:pt>
                <c:pt idx="29" formatCode="0">
                  <c:v>4.117</c:v>
                </c:pt>
                <c:pt idx="30" formatCode="0">
                  <c:v>3.399</c:v>
                </c:pt>
                <c:pt idx="31" formatCode="0">
                  <c:v>3.5209999999999999</c:v>
                </c:pt>
                <c:pt idx="32" formatCode="0">
                  <c:v>3.82</c:v>
                </c:pt>
                <c:pt idx="33" formatCode="0">
                  <c:v>3.0950000000000002</c:v>
                </c:pt>
                <c:pt idx="34" formatCode="0">
                  <c:v>2.8490000000000002</c:v>
                </c:pt>
                <c:pt idx="35" formatCode="0">
                  <c:v>2.2749999999999999</c:v>
                </c:pt>
                <c:pt idx="36" formatCode="0">
                  <c:v>1.7869999999999999</c:v>
                </c:pt>
                <c:pt idx="37" formatCode="0">
                  <c:v>1.611</c:v>
                </c:pt>
                <c:pt idx="38" formatCode="0">
                  <c:v>1.593</c:v>
                </c:pt>
                <c:pt idx="39" formatCode="0">
                  <c:v>1.2270000000000001</c:v>
                </c:pt>
                <c:pt idx="40" formatCode="0">
                  <c:v>1.018</c:v>
                </c:pt>
                <c:pt idx="41" formatCode="0">
                  <c:v>0.95199999999999996</c:v>
                </c:pt>
                <c:pt idx="42" formatCode="0">
                  <c:v>1.099</c:v>
                </c:pt>
                <c:pt idx="43" formatCode="0">
                  <c:v>1.25</c:v>
                </c:pt>
                <c:pt idx="44" formatCode="0">
                  <c:v>0.73</c:v>
                </c:pt>
                <c:pt idx="45" formatCode="0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DB0-4C5B-9EFF-452CE8AB59A0}"/>
            </c:ext>
          </c:extLst>
        </c:ser>
        <c:ser>
          <c:idx val="2"/>
          <c:order val="2"/>
          <c:tx>
            <c:strRef>
              <c:f>'2'!$D$3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DB0-4C5B-9EFF-452CE8AB59A0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DB0-4C5B-9EFF-452CE8AB59A0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DB0-4C5B-9EFF-452CE8AB59A0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DDB0-4C5B-9EFF-452CE8AB59A0}"/>
              </c:ext>
            </c:extLst>
          </c:dPt>
          <c:cat>
            <c:strRef>
              <c:f>'2'!$A$4:$A$49</c:f>
              <c:strCache>
                <c:ptCount val="46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</c:strCache>
            </c:strRef>
          </c:cat>
          <c:val>
            <c:numRef>
              <c:f>'2'!$D$4:$D$49</c:f>
              <c:numCache>
                <c:formatCode>0</c:formatCode>
                <c:ptCount val="46"/>
                <c:pt idx="0">
                  <c:v>3.5</c:v>
                </c:pt>
                <c:pt idx="1">
                  <c:v>2.9</c:v>
                </c:pt>
                <c:pt idx="2">
                  <c:v>2.7</c:v>
                </c:pt>
                <c:pt idx="3">
                  <c:v>2.1</c:v>
                </c:pt>
                <c:pt idx="4">
                  <c:v>1.6</c:v>
                </c:pt>
                <c:pt idx="5">
                  <c:v>1.6000000000000003</c:v>
                </c:pt>
                <c:pt idx="6">
                  <c:v>1.5250000000000004</c:v>
                </c:pt>
                <c:pt idx="7">
                  <c:v>1.4500000000000002</c:v>
                </c:pt>
                <c:pt idx="8">
                  <c:v>1.3750000000000002</c:v>
                </c:pt>
                <c:pt idx="9">
                  <c:v>1.3000000000000003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DB0-4C5B-9EFF-452CE8AB59A0}"/>
            </c:ext>
          </c:extLst>
        </c:ser>
        <c:ser>
          <c:idx val="3"/>
          <c:order val="3"/>
          <c:tx>
            <c:strRef>
              <c:f>'2'!$E$3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'2'!$A$4:$A$49</c:f>
              <c:strCache>
                <c:ptCount val="46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</c:strCache>
            </c:strRef>
          </c:cat>
          <c:val>
            <c:numRef>
              <c:f>'2'!$E$4:$E$49</c:f>
              <c:numCache>
                <c:formatCode>General</c:formatCode>
                <c:ptCount val="46"/>
                <c:pt idx="12" formatCode="0">
                  <c:v>1.48</c:v>
                </c:pt>
                <c:pt idx="13" formatCode="0">
                  <c:v>1.851</c:v>
                </c:pt>
                <c:pt idx="14" formatCode="0">
                  <c:v>1.69</c:v>
                </c:pt>
                <c:pt idx="15" formatCode="0">
                  <c:v>1.63</c:v>
                </c:pt>
                <c:pt idx="16" formatCode="0">
                  <c:v>1.69</c:v>
                </c:pt>
                <c:pt idx="17" formatCode="0">
                  <c:v>1.873</c:v>
                </c:pt>
                <c:pt idx="18" formatCode="0">
                  <c:v>1.95</c:v>
                </c:pt>
                <c:pt idx="19" formatCode="0">
                  <c:v>1.5920000000000001</c:v>
                </c:pt>
                <c:pt idx="20" formatCode="0">
                  <c:v>1.966</c:v>
                </c:pt>
                <c:pt idx="21" formatCode="0">
                  <c:v>2.6120000000000001</c:v>
                </c:pt>
                <c:pt idx="22" formatCode="0">
                  <c:v>2.6619999999999999</c:v>
                </c:pt>
                <c:pt idx="23" formatCode="0">
                  <c:v>2.839</c:v>
                </c:pt>
                <c:pt idx="24" formatCode="0">
                  <c:v>2.81</c:v>
                </c:pt>
                <c:pt idx="25" formatCode="0">
                  <c:v>3.0049999999999999</c:v>
                </c:pt>
                <c:pt idx="26" formatCode="0">
                  <c:v>2.8580000000000001</c:v>
                </c:pt>
                <c:pt idx="27" formatCode="0">
                  <c:v>2.9319999999999999</c:v>
                </c:pt>
                <c:pt idx="28" formatCode="0">
                  <c:v>3.2120000000000002</c:v>
                </c:pt>
                <c:pt idx="29" formatCode="0">
                  <c:v>2.9569999999999999</c:v>
                </c:pt>
                <c:pt idx="30" formatCode="0">
                  <c:v>2.4239999999999999</c:v>
                </c:pt>
                <c:pt idx="31" formatCode="0">
                  <c:v>2.6819999999999999</c:v>
                </c:pt>
                <c:pt idx="32" formatCode="0">
                  <c:v>2.274</c:v>
                </c:pt>
                <c:pt idx="33" formatCode="0">
                  <c:v>2.0430000000000001</c:v>
                </c:pt>
                <c:pt idx="34" formatCode="0">
                  <c:v>1.8660000000000001</c:v>
                </c:pt>
                <c:pt idx="35" formatCode="0">
                  <c:v>1.698</c:v>
                </c:pt>
                <c:pt idx="36" formatCode="0">
                  <c:v>1.262</c:v>
                </c:pt>
                <c:pt idx="37" formatCode="0">
                  <c:v>1.4239999999999999</c:v>
                </c:pt>
                <c:pt idx="38" formatCode="0">
                  <c:v>1.151</c:v>
                </c:pt>
                <c:pt idx="39" formatCode="0">
                  <c:v>0.91</c:v>
                </c:pt>
                <c:pt idx="40" formatCode="0">
                  <c:v>1.091</c:v>
                </c:pt>
                <c:pt idx="41" formatCode="0">
                  <c:v>0.98</c:v>
                </c:pt>
                <c:pt idx="42" formatCode="0">
                  <c:v>0.90500000000000003</c:v>
                </c:pt>
                <c:pt idx="43" formatCode="0">
                  <c:v>1</c:v>
                </c:pt>
                <c:pt idx="44" formatCode="0">
                  <c:v>0.86</c:v>
                </c:pt>
                <c:pt idx="45" formatCode="0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DB0-4C5B-9EFF-452CE8AB59A0}"/>
            </c:ext>
          </c:extLst>
        </c:ser>
        <c:ser>
          <c:idx val="4"/>
          <c:order val="4"/>
          <c:tx>
            <c:strRef>
              <c:f>'2'!$F$3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DDB0-4C5B-9EFF-452CE8AB59A0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DDB0-4C5B-9EFF-452CE8AB59A0}"/>
              </c:ext>
            </c:extLst>
          </c:dPt>
          <c:cat>
            <c:strRef>
              <c:f>'2'!$A$4:$A$49</c:f>
              <c:strCache>
                <c:ptCount val="46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</c:strCache>
            </c:strRef>
          </c:cat>
          <c:val>
            <c:numRef>
              <c:f>'2'!$F$4:$F$49</c:f>
              <c:numCache>
                <c:formatCode>General</c:formatCode>
                <c:ptCount val="46"/>
                <c:pt idx="27" formatCode="0">
                  <c:v>7.1269999999999998</c:v>
                </c:pt>
                <c:pt idx="28" formatCode="0">
                  <c:v>7.133</c:v>
                </c:pt>
                <c:pt idx="29" formatCode="0">
                  <c:v>7.7</c:v>
                </c:pt>
                <c:pt idx="30" formatCode="0">
                  <c:v>7.258</c:v>
                </c:pt>
                <c:pt idx="31" formatCode="0">
                  <c:v>6.548</c:v>
                </c:pt>
                <c:pt idx="32" formatCode="0">
                  <c:v>6.476</c:v>
                </c:pt>
                <c:pt idx="33" formatCode="0">
                  <c:v>6.3760000000000003</c:v>
                </c:pt>
                <c:pt idx="34" formatCode="0">
                  <c:v>6.0039999999999996</c:v>
                </c:pt>
                <c:pt idx="35" formatCode="0">
                  <c:v>5.0860000000000003</c:v>
                </c:pt>
                <c:pt idx="36" formatCode="0">
                  <c:v>4.1070000000000002</c:v>
                </c:pt>
                <c:pt idx="37" formatCode="0">
                  <c:v>4.3179999999999996</c:v>
                </c:pt>
                <c:pt idx="38" formatCode="0">
                  <c:v>3.6120000000000001</c:v>
                </c:pt>
                <c:pt idx="39" formatCode="0">
                  <c:v>3.3940000000000001</c:v>
                </c:pt>
                <c:pt idx="40" formatCode="0">
                  <c:v>3.6930000000000001</c:v>
                </c:pt>
                <c:pt idx="41" formatCode="0">
                  <c:v>3.0369999999999999</c:v>
                </c:pt>
                <c:pt idx="42" formatCode="0">
                  <c:v>2.5609999999999999</c:v>
                </c:pt>
                <c:pt idx="43" formatCode="0">
                  <c:v>2.5205000000000002</c:v>
                </c:pt>
                <c:pt idx="44" formatCode="0">
                  <c:v>2.48</c:v>
                </c:pt>
                <c:pt idx="45" formatCode="0">
                  <c:v>2.33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DB0-4C5B-9EFF-452CE8AB59A0}"/>
            </c:ext>
          </c:extLst>
        </c:ser>
        <c:ser>
          <c:idx val="5"/>
          <c:order val="5"/>
          <c:tx>
            <c:strRef>
              <c:f>'2'!$G$3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DDB0-4C5B-9EFF-452CE8AB59A0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DDB0-4C5B-9EFF-452CE8AB59A0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DDB0-4C5B-9EFF-452CE8AB59A0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DDB0-4C5B-9EFF-452CE8AB59A0}"/>
              </c:ext>
            </c:extLst>
          </c:dPt>
          <c:cat>
            <c:strRef>
              <c:f>'2'!$A$4:$A$49</c:f>
              <c:strCache>
                <c:ptCount val="46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</c:strCache>
            </c:strRef>
          </c:cat>
          <c:val>
            <c:numRef>
              <c:f>'2'!$G$4:$G$49</c:f>
              <c:numCache>
                <c:formatCode>General</c:formatCode>
                <c:ptCount val="46"/>
                <c:pt idx="27" formatCode="0">
                  <c:v>4.0330000000000004</c:v>
                </c:pt>
                <c:pt idx="28" formatCode="0">
                  <c:v>4.5179999999999998</c:v>
                </c:pt>
                <c:pt idx="29" formatCode="0">
                  <c:v>4.6219999999999999</c:v>
                </c:pt>
                <c:pt idx="30" formatCode="0">
                  <c:v>4.2530000000000001</c:v>
                </c:pt>
                <c:pt idx="31" formatCode="0">
                  <c:v>3.9089999999999998</c:v>
                </c:pt>
                <c:pt idx="32" formatCode="0">
                  <c:v>4.242</c:v>
                </c:pt>
                <c:pt idx="33" formatCode="0">
                  <c:v>4.0430000000000001</c:v>
                </c:pt>
                <c:pt idx="34" formatCode="0">
                  <c:v>3.41</c:v>
                </c:pt>
                <c:pt idx="35" formatCode="0">
                  <c:v>3.585</c:v>
                </c:pt>
                <c:pt idx="36" formatCode="0">
                  <c:v>2.71</c:v>
                </c:pt>
                <c:pt idx="37" formatCode="0">
                  <c:v>2.681</c:v>
                </c:pt>
                <c:pt idx="38" formatCode="0">
                  <c:v>2.6230000000000002</c:v>
                </c:pt>
                <c:pt idx="39" formatCode="0">
                  <c:v>2.3359999999999999</c:v>
                </c:pt>
                <c:pt idx="40" formatCode="0">
                  <c:v>2.3959999999999999</c:v>
                </c:pt>
                <c:pt idx="41" formatCode="0">
                  <c:v>2.4089999999999998</c:v>
                </c:pt>
                <c:pt idx="42" formatCode="0">
                  <c:v>1.859</c:v>
                </c:pt>
                <c:pt idx="43" formatCode="0">
                  <c:v>1.9644999999999999</c:v>
                </c:pt>
                <c:pt idx="44" formatCode="0">
                  <c:v>2.0699999999999998</c:v>
                </c:pt>
                <c:pt idx="45" formatCode="0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DDB0-4C5B-9EFF-452CE8AB5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5"/>
        <c:minorUnit val="1"/>
      </c:dateAx>
      <c:valAx>
        <c:axId val="84133719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Liter</a:t>
                </a:r>
              </a:p>
            </c:rich>
          </c:tx>
          <c:layout>
            <c:manualLayout>
              <c:xMode val="edge"/>
              <c:yMode val="edge"/>
              <c:x val="4.4097777777777781E-3"/>
              <c:y val="5.621568627450979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2042060257029412E-2"/>
          <c:y val="0.10950232728984662"/>
          <c:w val="0.46209531250000002"/>
          <c:h val="7.453658427543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en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24444444444451E-2"/>
          <c:y val="9.8841830065359473E-2"/>
          <c:w val="0.89286017656883798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'20'!$A$3</c:f>
              <c:strCache>
                <c:ptCount val="1"/>
                <c:pt idx="0">
                  <c:v>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'20'!$A$4:$A$37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'20'!$A$4:$A$37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41-4D94-AD32-73568577513E}"/>
            </c:ext>
          </c:extLst>
        </c:ser>
        <c:ser>
          <c:idx val="1"/>
          <c:order val="1"/>
          <c:tx>
            <c:strRef>
              <c:f>'20'!$B$3</c:f>
              <c:strCache>
                <c:ptCount val="1"/>
                <c:pt idx="0">
                  <c:v>Druckit ett glas alkohol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'20'!$A$4:$A$37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'20'!$B$4:$B$37</c:f>
              <c:numCache>
                <c:formatCode>General</c:formatCode>
                <c:ptCount val="34"/>
                <c:pt idx="10" formatCode="0">
                  <c:v>51.49</c:v>
                </c:pt>
                <c:pt idx="11" formatCode="0">
                  <c:v>49.72</c:v>
                </c:pt>
                <c:pt idx="12" formatCode="0">
                  <c:v>49.39</c:v>
                </c:pt>
                <c:pt idx="13" formatCode="0">
                  <c:v>47.99</c:v>
                </c:pt>
                <c:pt idx="14" formatCode="0">
                  <c:v>45.66</c:v>
                </c:pt>
                <c:pt idx="15" formatCode="0">
                  <c:v>39.159999999999997</c:v>
                </c:pt>
                <c:pt idx="16" formatCode="0">
                  <c:v>37.119999999999997</c:v>
                </c:pt>
                <c:pt idx="17" formatCode="0">
                  <c:v>31.63</c:v>
                </c:pt>
                <c:pt idx="18" formatCode="0">
                  <c:v>30.6</c:v>
                </c:pt>
                <c:pt idx="19" formatCode="0">
                  <c:v>31.1</c:v>
                </c:pt>
                <c:pt idx="20" formatCode="0">
                  <c:v>31.58</c:v>
                </c:pt>
                <c:pt idx="21" formatCode="0">
                  <c:v>28.45</c:v>
                </c:pt>
                <c:pt idx="22" formatCode="0">
                  <c:v>25.24</c:v>
                </c:pt>
                <c:pt idx="23" formatCode="0">
                  <c:v>23.54</c:v>
                </c:pt>
                <c:pt idx="24" formatCode="0">
                  <c:v>20.9</c:v>
                </c:pt>
                <c:pt idx="25" formatCode="0">
                  <c:v>18.71</c:v>
                </c:pt>
                <c:pt idx="26" formatCode="0">
                  <c:v>15.44</c:v>
                </c:pt>
                <c:pt idx="27" formatCode="0">
                  <c:v>12.62</c:v>
                </c:pt>
                <c:pt idx="28" formatCode="0">
                  <c:v>11.18</c:v>
                </c:pt>
                <c:pt idx="29" formatCode="0">
                  <c:v>11.95</c:v>
                </c:pt>
                <c:pt idx="30" formatCode="0">
                  <c:v>12.56</c:v>
                </c:pt>
                <c:pt idx="31" formatCode="0">
                  <c:v>11.71</c:v>
                </c:pt>
                <c:pt idx="32" formatCode="0">
                  <c:v>12.97</c:v>
                </c:pt>
                <c:pt idx="33" formatCode="0">
                  <c:v>13.82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41-4D94-AD32-73568577513E}"/>
            </c:ext>
          </c:extLst>
        </c:ser>
        <c:ser>
          <c:idx val="2"/>
          <c:order val="2"/>
          <c:tx>
            <c:strRef>
              <c:f>'20'!$C$3</c:f>
              <c:strCache>
                <c:ptCount val="1"/>
                <c:pt idx="0">
                  <c:v>Varit berusad av alkohol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'20'!$A$4:$A$37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'20'!$C$4:$C$37</c:f>
              <c:numCache>
                <c:formatCode>0</c:formatCode>
                <c:ptCount val="34"/>
                <c:pt idx="0">
                  <c:v>17.43</c:v>
                </c:pt>
                <c:pt idx="1">
                  <c:v>18.41</c:v>
                </c:pt>
                <c:pt idx="2">
                  <c:v>16.93</c:v>
                </c:pt>
                <c:pt idx="3">
                  <c:v>20.079999999999998</c:v>
                </c:pt>
                <c:pt idx="4">
                  <c:v>21.84</c:v>
                </c:pt>
                <c:pt idx="5">
                  <c:v>22.78</c:v>
                </c:pt>
                <c:pt idx="6">
                  <c:v>22.12</c:v>
                </c:pt>
                <c:pt idx="7">
                  <c:v>22.59</c:v>
                </c:pt>
                <c:pt idx="8">
                  <c:v>24.3</c:v>
                </c:pt>
                <c:pt idx="9">
                  <c:v>23.2</c:v>
                </c:pt>
                <c:pt idx="10">
                  <c:v>22.23</c:v>
                </c:pt>
                <c:pt idx="11">
                  <c:v>20.09</c:v>
                </c:pt>
                <c:pt idx="12">
                  <c:v>18.760000000000002</c:v>
                </c:pt>
                <c:pt idx="13">
                  <c:v>20.3</c:v>
                </c:pt>
                <c:pt idx="14">
                  <c:v>17.36</c:v>
                </c:pt>
                <c:pt idx="15">
                  <c:v>16.93</c:v>
                </c:pt>
                <c:pt idx="16">
                  <c:v>15.85</c:v>
                </c:pt>
                <c:pt idx="17">
                  <c:v>13.54</c:v>
                </c:pt>
                <c:pt idx="18">
                  <c:v>12.77</c:v>
                </c:pt>
                <c:pt idx="19">
                  <c:v>13.27</c:v>
                </c:pt>
                <c:pt idx="20">
                  <c:v>14.33</c:v>
                </c:pt>
                <c:pt idx="21">
                  <c:v>11.85</c:v>
                </c:pt>
                <c:pt idx="22">
                  <c:v>10.89</c:v>
                </c:pt>
                <c:pt idx="23">
                  <c:v>10.32</c:v>
                </c:pt>
                <c:pt idx="24">
                  <c:v>8.33</c:v>
                </c:pt>
                <c:pt idx="25">
                  <c:v>7.11</c:v>
                </c:pt>
                <c:pt idx="26">
                  <c:v>5.58</c:v>
                </c:pt>
                <c:pt idx="27">
                  <c:v>4.55</c:v>
                </c:pt>
                <c:pt idx="28">
                  <c:v>4.3099999999999996</c:v>
                </c:pt>
                <c:pt idx="29">
                  <c:v>4.58</c:v>
                </c:pt>
                <c:pt idx="30">
                  <c:v>5.14</c:v>
                </c:pt>
                <c:pt idx="31">
                  <c:v>4.74</c:v>
                </c:pt>
                <c:pt idx="32">
                  <c:v>4.88</c:v>
                </c:pt>
                <c:pt idx="33">
                  <c:v>5.61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41-4D94-AD32-73568577513E}"/>
            </c:ext>
          </c:extLst>
        </c:ser>
        <c:ser>
          <c:idx val="3"/>
          <c:order val="3"/>
          <c:tx>
            <c:strRef>
              <c:f>'20'!$D$3</c:f>
              <c:strCache>
                <c:ptCount val="1"/>
                <c:pt idx="0">
                  <c:v>Rökt en cigarett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'20'!$A$4:$A$37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'20'!$D$4:$D$37</c:f>
              <c:numCache>
                <c:formatCode>General</c:formatCode>
                <c:ptCount val="34"/>
                <c:pt idx="10" formatCode="0">
                  <c:v>45.68</c:v>
                </c:pt>
                <c:pt idx="11" formatCode="0">
                  <c:v>42.56</c:v>
                </c:pt>
                <c:pt idx="12" formatCode="0">
                  <c:v>41.69</c:v>
                </c:pt>
                <c:pt idx="13" formatCode="0">
                  <c:v>40.65</c:v>
                </c:pt>
                <c:pt idx="14" formatCode="0">
                  <c:v>37.64</c:v>
                </c:pt>
                <c:pt idx="15" formatCode="0">
                  <c:v>36.520000000000003</c:v>
                </c:pt>
                <c:pt idx="16" formatCode="0">
                  <c:v>33.729999999999997</c:v>
                </c:pt>
                <c:pt idx="17" formatCode="0">
                  <c:v>29.81</c:v>
                </c:pt>
                <c:pt idx="18" formatCode="0">
                  <c:v>27.72</c:v>
                </c:pt>
                <c:pt idx="19" formatCode="0">
                  <c:v>26.12</c:v>
                </c:pt>
                <c:pt idx="20" formatCode="0">
                  <c:v>27.06</c:v>
                </c:pt>
                <c:pt idx="21" formatCode="0">
                  <c:v>24.46</c:v>
                </c:pt>
                <c:pt idx="22" formatCode="0">
                  <c:v>24.22</c:v>
                </c:pt>
                <c:pt idx="23" formatCode="0">
                  <c:v>21.93</c:v>
                </c:pt>
                <c:pt idx="24" formatCode="0">
                  <c:v>19.48</c:v>
                </c:pt>
                <c:pt idx="25" formatCode="0">
                  <c:v>17.45</c:v>
                </c:pt>
                <c:pt idx="26" formatCode="0">
                  <c:v>15.07</c:v>
                </c:pt>
                <c:pt idx="27" formatCode="0">
                  <c:v>11.57</c:v>
                </c:pt>
                <c:pt idx="28" formatCode="0">
                  <c:v>10.62</c:v>
                </c:pt>
                <c:pt idx="29" formatCode="0">
                  <c:v>10.79</c:v>
                </c:pt>
                <c:pt idx="30" formatCode="0">
                  <c:v>9.9600000000000009</c:v>
                </c:pt>
                <c:pt idx="31" formatCode="0">
                  <c:v>9.14</c:v>
                </c:pt>
                <c:pt idx="32" formatCode="0">
                  <c:v>9.7799999999999994</c:v>
                </c:pt>
                <c:pt idx="33" formatCode="0">
                  <c:v>10.56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41-4D94-AD32-73568577513E}"/>
            </c:ext>
          </c:extLst>
        </c:ser>
        <c:ser>
          <c:idx val="4"/>
          <c:order val="4"/>
          <c:tx>
            <c:strRef>
              <c:f>'20'!$E$3</c:f>
              <c:strCache>
                <c:ptCount val="1"/>
                <c:pt idx="0">
                  <c:v>Snusat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'20'!$A$4:$A$37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'20'!$E$4:$E$37</c:f>
              <c:numCache>
                <c:formatCode>General</c:formatCode>
                <c:ptCount val="34"/>
                <c:pt idx="21" formatCode="0">
                  <c:v>12.51</c:v>
                </c:pt>
                <c:pt idx="22" formatCode="0">
                  <c:v>10.46</c:v>
                </c:pt>
                <c:pt idx="23" formatCode="0">
                  <c:v>9.67</c:v>
                </c:pt>
                <c:pt idx="24" formatCode="0">
                  <c:v>8.3699999999999992</c:v>
                </c:pt>
                <c:pt idx="25" formatCode="0">
                  <c:v>7.18</c:v>
                </c:pt>
                <c:pt idx="26" formatCode="0">
                  <c:v>6.35</c:v>
                </c:pt>
                <c:pt idx="27" formatCode="0">
                  <c:v>5.0599999999999996</c:v>
                </c:pt>
                <c:pt idx="28" formatCode="0">
                  <c:v>4.17</c:v>
                </c:pt>
                <c:pt idx="29" formatCode="0">
                  <c:v>4.2</c:v>
                </c:pt>
                <c:pt idx="30" formatCode="0">
                  <c:v>4.62</c:v>
                </c:pt>
                <c:pt idx="31" formatCode="0">
                  <c:v>6.04</c:v>
                </c:pt>
                <c:pt idx="32" formatCode="0">
                  <c:v>6.24</c:v>
                </c:pt>
                <c:pt idx="33" formatCode="0">
                  <c:v>9.0500000000000007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441-4D94-AD32-73568577513E}"/>
            </c:ext>
          </c:extLst>
        </c:ser>
        <c:ser>
          <c:idx val="5"/>
          <c:order val="5"/>
          <c:tx>
            <c:strRef>
              <c:f>'20'!$F$3</c:f>
              <c:strCache>
                <c:ptCount val="1"/>
                <c:pt idx="0">
                  <c:v>Använt cannabis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5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441-4D94-AD32-73568577513E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5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8441-4D94-AD32-73568577513E}"/>
              </c:ext>
            </c:extLst>
          </c:dPt>
          <c:cat>
            <c:numRef>
              <c:f>'20'!$A$4:$A$37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'20'!$F$4:$F$37</c:f>
              <c:numCache>
                <c:formatCode>0</c:formatCode>
                <c:ptCount val="34"/>
                <c:pt idx="0">
                  <c:v>1.27</c:v>
                </c:pt>
                <c:pt idx="1">
                  <c:v>0.59</c:v>
                </c:pt>
                <c:pt idx="2">
                  <c:v>0.56999999999999995</c:v>
                </c:pt>
                <c:pt idx="3">
                  <c:v>0.7</c:v>
                </c:pt>
                <c:pt idx="4">
                  <c:v>0.87</c:v>
                </c:pt>
                <c:pt idx="5">
                  <c:v>0.82</c:v>
                </c:pt>
                <c:pt idx="6">
                  <c:v>0.77</c:v>
                </c:pt>
                <c:pt idx="7">
                  <c:v>0.91</c:v>
                </c:pt>
                <c:pt idx="8">
                  <c:v>0.98</c:v>
                </c:pt>
                <c:pt idx="9">
                  <c:v>1.08</c:v>
                </c:pt>
                <c:pt idx="10">
                  <c:v>1.54</c:v>
                </c:pt>
                <c:pt idx="11">
                  <c:v>1.18</c:v>
                </c:pt>
                <c:pt idx="12">
                  <c:v>1.7</c:v>
                </c:pt>
                <c:pt idx="13">
                  <c:v>1.32</c:v>
                </c:pt>
                <c:pt idx="14">
                  <c:v>1.64</c:v>
                </c:pt>
                <c:pt idx="15">
                  <c:v>1.53</c:v>
                </c:pt>
                <c:pt idx="16">
                  <c:v>1.57</c:v>
                </c:pt>
                <c:pt idx="17">
                  <c:v>1.23</c:v>
                </c:pt>
                <c:pt idx="18">
                  <c:v>0.93</c:v>
                </c:pt>
                <c:pt idx="19">
                  <c:v>1.1299999999999999</c:v>
                </c:pt>
                <c:pt idx="20">
                  <c:v>1.07</c:v>
                </c:pt>
                <c:pt idx="21">
                  <c:v>1.25</c:v>
                </c:pt>
                <c:pt idx="22">
                  <c:v>1.1100000000000001</c:v>
                </c:pt>
                <c:pt idx="23">
                  <c:v>1.02</c:v>
                </c:pt>
                <c:pt idx="24">
                  <c:v>1.32</c:v>
                </c:pt>
                <c:pt idx="25">
                  <c:v>1.06</c:v>
                </c:pt>
                <c:pt idx="26">
                  <c:v>1.32</c:v>
                </c:pt>
                <c:pt idx="27">
                  <c:v>1.03</c:v>
                </c:pt>
                <c:pt idx="28">
                  <c:v>0.82</c:v>
                </c:pt>
                <c:pt idx="29">
                  <c:v>1.06</c:v>
                </c:pt>
                <c:pt idx="30">
                  <c:v>0.92</c:v>
                </c:pt>
                <c:pt idx="31">
                  <c:v>1.1399999999999999</c:v>
                </c:pt>
                <c:pt idx="32">
                  <c:v>1.23</c:v>
                </c:pt>
                <c:pt idx="33">
                  <c:v>1.1399999999999999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441-4D94-AD32-73568577513E}"/>
            </c:ext>
          </c:extLst>
        </c:ser>
        <c:ser>
          <c:idx val="6"/>
          <c:order val="6"/>
          <c:tx>
            <c:strRef>
              <c:f>'20'!$G$3</c:f>
              <c:strCache>
                <c:ptCount val="1"/>
                <c:pt idx="0">
                  <c:v>Gjort något av detta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'20'!$A$4:$A$37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'20'!$G$4:$G$37</c:f>
              <c:numCache>
                <c:formatCode>General</c:formatCode>
                <c:ptCount val="34"/>
                <c:pt idx="10" formatCode="0">
                  <c:v>62.938783319758699</c:v>
                </c:pt>
                <c:pt idx="11" formatCode="0">
                  <c:v>60.8724085941666</c:v>
                </c:pt>
                <c:pt idx="12" formatCode="0">
                  <c:v>60.357185844068198</c:v>
                </c:pt>
                <c:pt idx="13" formatCode="0">
                  <c:v>58.714220938336602</c:v>
                </c:pt>
                <c:pt idx="14" formatCode="0">
                  <c:v>55.9011550222598</c:v>
                </c:pt>
                <c:pt idx="15" formatCode="0">
                  <c:v>52.145582822325601</c:v>
                </c:pt>
                <c:pt idx="16" formatCode="0">
                  <c:v>49.126448212691997</c:v>
                </c:pt>
                <c:pt idx="17" formatCode="0">
                  <c:v>43.572624820818</c:v>
                </c:pt>
                <c:pt idx="18" formatCode="0">
                  <c:v>41.341539371083798</c:v>
                </c:pt>
                <c:pt idx="19" formatCode="0">
                  <c:v>40.8947829434683</c:v>
                </c:pt>
                <c:pt idx="20" formatCode="0">
                  <c:v>41.444432579463999</c:v>
                </c:pt>
                <c:pt idx="21" formatCode="0">
                  <c:v>39.024801823811003</c:v>
                </c:pt>
                <c:pt idx="22" formatCode="0">
                  <c:v>36.582326361541902</c:v>
                </c:pt>
                <c:pt idx="23" formatCode="0">
                  <c:v>33.531000417150501</c:v>
                </c:pt>
                <c:pt idx="24" formatCode="0">
                  <c:v>29.834527619341198</c:v>
                </c:pt>
                <c:pt idx="25" formatCode="0">
                  <c:v>26.9951681400299</c:v>
                </c:pt>
                <c:pt idx="26" formatCode="0">
                  <c:v>23.4794380913578</c:v>
                </c:pt>
                <c:pt idx="27" formatCode="0">
                  <c:v>19.666621854332799</c:v>
                </c:pt>
                <c:pt idx="28" formatCode="0">
                  <c:v>17.693384091893801</c:v>
                </c:pt>
                <c:pt idx="29" formatCode="0">
                  <c:v>18.523814220757998</c:v>
                </c:pt>
                <c:pt idx="30" formatCode="0">
                  <c:v>18.257710278948</c:v>
                </c:pt>
                <c:pt idx="31" formatCode="0">
                  <c:v>17.936106603499098</c:v>
                </c:pt>
                <c:pt idx="32" formatCode="0">
                  <c:v>19.010000000000002</c:v>
                </c:pt>
                <c:pt idx="33" formatCode="0">
                  <c:v>21.14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441-4D94-AD32-735685775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Algn val="ctr"/>
        <c:lblOffset val="100"/>
        <c:tickLblSkip val="3"/>
        <c:tickMarkSkip val="1"/>
        <c:noMultiLvlLbl val="1"/>
      </c:catAx>
      <c:valAx>
        <c:axId val="84133719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5.1427894429862932E-2"/>
          <c:y val="0.1024674896475414"/>
          <c:w val="0.91566265060240959"/>
          <c:h val="0.15005943081705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4691503267973862E-2"/>
          <c:w val="0.89823110432581654"/>
          <c:h val="0.80944673202614381"/>
        </c:manualLayout>
      </c:layout>
      <c:lineChart>
        <c:grouping val="standard"/>
        <c:varyColors val="0"/>
        <c:ser>
          <c:idx val="0"/>
          <c:order val="0"/>
          <c:tx>
            <c:strRef>
              <c:f>'3'!$B$3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D-4B51-BDEE-0AA1FDB375D6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D-4B51-BDEE-0AA1FDB375D6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6D-4B51-BDEE-0AA1FDB375D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6D-4B51-BDEE-0AA1FDB375D6}"/>
              </c:ext>
            </c:extLst>
          </c:dPt>
          <c:cat>
            <c:strRef>
              <c:f>'3'!$A$4:$A$54</c:f>
              <c:strCache>
                <c:ptCount val="51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</c:strCache>
            </c:strRef>
          </c:cat>
          <c:val>
            <c:numRef>
              <c:f>'3'!$B$4:$B$54</c:f>
              <c:numCache>
                <c:formatCode>0</c:formatCode>
                <c:ptCount val="51"/>
                <c:pt idx="0">
                  <c:v>34</c:v>
                </c:pt>
                <c:pt idx="1">
                  <c:v>31</c:v>
                </c:pt>
                <c:pt idx="2">
                  <c:v>32</c:v>
                </c:pt>
                <c:pt idx="3">
                  <c:v>31</c:v>
                </c:pt>
                <c:pt idx="4">
                  <c:v>38</c:v>
                </c:pt>
                <c:pt idx="5">
                  <c:v>37</c:v>
                </c:pt>
                <c:pt idx="6">
                  <c:v>36</c:v>
                </c:pt>
                <c:pt idx="7">
                  <c:v>35</c:v>
                </c:pt>
                <c:pt idx="8">
                  <c:v>26</c:v>
                </c:pt>
                <c:pt idx="9">
                  <c:v>21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22</c:v>
                </c:pt>
                <c:pt idx="16">
                  <c:v>23</c:v>
                </c:pt>
                <c:pt idx="17">
                  <c:v>25.55</c:v>
                </c:pt>
                <c:pt idx="18">
                  <c:v>26</c:v>
                </c:pt>
                <c:pt idx="19">
                  <c:v>29.1</c:v>
                </c:pt>
                <c:pt idx="20">
                  <c:v>29.02</c:v>
                </c:pt>
                <c:pt idx="21">
                  <c:v>28.95</c:v>
                </c:pt>
                <c:pt idx="22">
                  <c:v>30.44</c:v>
                </c:pt>
                <c:pt idx="23">
                  <c:v>28.35</c:v>
                </c:pt>
                <c:pt idx="24">
                  <c:v>29.95</c:v>
                </c:pt>
                <c:pt idx="25">
                  <c:v>29.22</c:v>
                </c:pt>
                <c:pt idx="26">
                  <c:v>29.71</c:v>
                </c:pt>
                <c:pt idx="27">
                  <c:v>29.33</c:v>
                </c:pt>
                <c:pt idx="28">
                  <c:v>32.89</c:v>
                </c:pt>
                <c:pt idx="29">
                  <c:v>31.05</c:v>
                </c:pt>
                <c:pt idx="30">
                  <c:v>28.93</c:v>
                </c:pt>
                <c:pt idx="31">
                  <c:v>25.66</c:v>
                </c:pt>
                <c:pt idx="32">
                  <c:v>25.39</c:v>
                </c:pt>
                <c:pt idx="33">
                  <c:v>25.23</c:v>
                </c:pt>
                <c:pt idx="34">
                  <c:v>23.86</c:v>
                </c:pt>
                <c:pt idx="35">
                  <c:v>23.35</c:v>
                </c:pt>
                <c:pt idx="36">
                  <c:v>24.42</c:v>
                </c:pt>
                <c:pt idx="37">
                  <c:v>23.79</c:v>
                </c:pt>
                <c:pt idx="38">
                  <c:v>20.2</c:v>
                </c:pt>
                <c:pt idx="39">
                  <c:v>18.440000000000001</c:v>
                </c:pt>
                <c:pt idx="40">
                  <c:v>15.88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36D-4B51-BDEE-0AA1FDB375D6}"/>
            </c:ext>
          </c:extLst>
        </c:ser>
        <c:ser>
          <c:idx val="1"/>
          <c:order val="1"/>
          <c:tx>
            <c:strRef>
              <c:f>'3'!$C$3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'3'!$A$4:$A$54</c:f>
              <c:strCache>
                <c:ptCount val="51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</c:strCache>
            </c:strRef>
          </c:cat>
          <c:val>
            <c:numRef>
              <c:f>'3'!$C$4:$C$54</c:f>
              <c:numCache>
                <c:formatCode>General</c:formatCode>
                <c:ptCount val="51"/>
                <c:pt idx="40" formatCode="0">
                  <c:v>13.41</c:v>
                </c:pt>
                <c:pt idx="41" formatCode="0">
                  <c:v>10.42</c:v>
                </c:pt>
                <c:pt idx="42" formatCode="0">
                  <c:v>9.68</c:v>
                </c:pt>
                <c:pt idx="43" formatCode="0">
                  <c:v>9</c:v>
                </c:pt>
                <c:pt idx="44" formatCode="0">
                  <c:v>7.9</c:v>
                </c:pt>
                <c:pt idx="45" formatCode="0">
                  <c:v>7.02</c:v>
                </c:pt>
                <c:pt idx="46" formatCode="0">
                  <c:v>7</c:v>
                </c:pt>
                <c:pt idx="47" formatCode="0">
                  <c:v>7.38</c:v>
                </c:pt>
                <c:pt idx="48" formatCode="0">
                  <c:v>7.8895922598380892</c:v>
                </c:pt>
                <c:pt idx="49" formatCode="0">
                  <c:v>5.28</c:v>
                </c:pt>
                <c:pt idx="50" formatCode="0">
                  <c:v>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36D-4B51-BDEE-0AA1FDB375D6}"/>
            </c:ext>
          </c:extLst>
        </c:ser>
        <c:ser>
          <c:idx val="2"/>
          <c:order val="2"/>
          <c:tx>
            <c:strRef>
              <c:f>'3'!$D$3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6D-4B51-BDEE-0AA1FDB375D6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636D-4B51-BDEE-0AA1FDB375D6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636D-4B51-BDEE-0AA1FDB375D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636D-4B51-BDEE-0AA1FDB375D6}"/>
              </c:ext>
            </c:extLst>
          </c:dPt>
          <c:cat>
            <c:strRef>
              <c:f>'3'!$A$4:$A$54</c:f>
              <c:strCache>
                <c:ptCount val="51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</c:strCache>
            </c:strRef>
          </c:cat>
          <c:val>
            <c:numRef>
              <c:f>'3'!$D$4:$D$54</c:f>
              <c:numCache>
                <c:formatCode>0</c:formatCode>
                <c:ptCount val="51"/>
                <c:pt idx="0">
                  <c:v>22</c:v>
                </c:pt>
                <c:pt idx="1">
                  <c:v>22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29</c:v>
                </c:pt>
                <c:pt idx="6">
                  <c:v>26</c:v>
                </c:pt>
                <c:pt idx="7">
                  <c:v>30</c:v>
                </c:pt>
                <c:pt idx="8">
                  <c:v>20</c:v>
                </c:pt>
                <c:pt idx="9">
                  <c:v>16</c:v>
                </c:pt>
                <c:pt idx="10">
                  <c:v>16</c:v>
                </c:pt>
                <c:pt idx="11">
                  <c:v>15.5</c:v>
                </c:pt>
                <c:pt idx="12">
                  <c:v>15</c:v>
                </c:pt>
                <c:pt idx="13">
                  <c:v>14.5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16.98</c:v>
                </c:pt>
                <c:pt idx="18">
                  <c:v>19.27</c:v>
                </c:pt>
                <c:pt idx="19">
                  <c:v>19.45</c:v>
                </c:pt>
                <c:pt idx="20">
                  <c:v>19.47</c:v>
                </c:pt>
                <c:pt idx="21">
                  <c:v>21.8</c:v>
                </c:pt>
                <c:pt idx="22">
                  <c:v>22.94</c:v>
                </c:pt>
                <c:pt idx="23">
                  <c:v>24.17</c:v>
                </c:pt>
                <c:pt idx="24">
                  <c:v>20.61</c:v>
                </c:pt>
                <c:pt idx="25">
                  <c:v>22.4</c:v>
                </c:pt>
                <c:pt idx="26">
                  <c:v>21.41</c:v>
                </c:pt>
                <c:pt idx="27">
                  <c:v>22.48</c:v>
                </c:pt>
                <c:pt idx="28">
                  <c:v>23.34</c:v>
                </c:pt>
                <c:pt idx="29">
                  <c:v>25.56</c:v>
                </c:pt>
                <c:pt idx="30">
                  <c:v>25.37</c:v>
                </c:pt>
                <c:pt idx="31">
                  <c:v>23.58</c:v>
                </c:pt>
                <c:pt idx="32">
                  <c:v>23.05</c:v>
                </c:pt>
                <c:pt idx="33">
                  <c:v>22.96</c:v>
                </c:pt>
                <c:pt idx="34">
                  <c:v>22.29</c:v>
                </c:pt>
                <c:pt idx="35">
                  <c:v>22.67</c:v>
                </c:pt>
                <c:pt idx="36">
                  <c:v>24.97</c:v>
                </c:pt>
                <c:pt idx="37">
                  <c:v>22.82</c:v>
                </c:pt>
                <c:pt idx="38">
                  <c:v>20.440000000000001</c:v>
                </c:pt>
                <c:pt idx="39">
                  <c:v>19.68</c:v>
                </c:pt>
                <c:pt idx="40">
                  <c:v>16.97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636D-4B51-BDEE-0AA1FDB375D6}"/>
            </c:ext>
          </c:extLst>
        </c:ser>
        <c:ser>
          <c:idx val="3"/>
          <c:order val="3"/>
          <c:tx>
            <c:strRef>
              <c:f>'3'!$E$3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'3'!$A$4:$A$54</c:f>
              <c:strCache>
                <c:ptCount val="51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</c:strCache>
            </c:strRef>
          </c:cat>
          <c:val>
            <c:numRef>
              <c:f>'3'!$E$4:$E$54</c:f>
              <c:numCache>
                <c:formatCode>General</c:formatCode>
                <c:ptCount val="51"/>
                <c:pt idx="40" formatCode="0">
                  <c:v>13.17</c:v>
                </c:pt>
                <c:pt idx="41" formatCode="0">
                  <c:v>10.050000000000001</c:v>
                </c:pt>
                <c:pt idx="42" formatCode="0">
                  <c:v>11.07</c:v>
                </c:pt>
                <c:pt idx="43" formatCode="0">
                  <c:v>8.34</c:v>
                </c:pt>
                <c:pt idx="44" formatCode="0">
                  <c:v>8.39</c:v>
                </c:pt>
                <c:pt idx="45" formatCode="0">
                  <c:v>8.51</c:v>
                </c:pt>
                <c:pt idx="46" formatCode="0">
                  <c:v>7.47</c:v>
                </c:pt>
                <c:pt idx="47" formatCode="0">
                  <c:v>7.78</c:v>
                </c:pt>
                <c:pt idx="48" formatCode="0">
                  <c:v>8.7823342496907291</c:v>
                </c:pt>
                <c:pt idx="49" formatCode="0">
                  <c:v>6.17</c:v>
                </c:pt>
                <c:pt idx="50" formatCode="0">
                  <c:v>6.74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36D-4B51-BDEE-0AA1FDB375D6}"/>
            </c:ext>
          </c:extLst>
        </c:ser>
        <c:ser>
          <c:idx val="4"/>
          <c:order val="4"/>
          <c:tx>
            <c:strRef>
              <c:f>'3'!$F$3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'3'!$A$4:$A$54</c:f>
              <c:strCache>
                <c:ptCount val="51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</c:strCache>
            </c:strRef>
          </c:cat>
          <c:val>
            <c:numRef>
              <c:f>'3'!$F$4:$F$54</c:f>
              <c:numCache>
                <c:formatCode>General</c:formatCode>
                <c:ptCount val="51"/>
                <c:pt idx="32" formatCode="0">
                  <c:v>48.95</c:v>
                </c:pt>
                <c:pt idx="33" formatCode="0">
                  <c:v>50.13</c:v>
                </c:pt>
                <c:pt idx="34" formatCode="0">
                  <c:v>51.69</c:v>
                </c:pt>
                <c:pt idx="35" formatCode="0">
                  <c:v>52</c:v>
                </c:pt>
                <c:pt idx="36" formatCode="0">
                  <c:v>50.78</c:v>
                </c:pt>
                <c:pt idx="37" formatCode="0">
                  <c:v>47.55</c:v>
                </c:pt>
                <c:pt idx="38" formatCode="0">
                  <c:v>47.74</c:v>
                </c:pt>
                <c:pt idx="39" formatCode="0">
                  <c:v>47.02</c:v>
                </c:pt>
                <c:pt idx="40" formatCode="0">
                  <c:v>43.01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636D-4B51-BDEE-0AA1FDB375D6}"/>
            </c:ext>
          </c:extLst>
        </c:ser>
        <c:ser>
          <c:idx val="5"/>
          <c:order val="5"/>
          <c:tx>
            <c:strRef>
              <c:f>'3'!$G$3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636D-4B51-BDEE-0AA1FDB375D6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636D-4B51-BDEE-0AA1FDB375D6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636D-4B51-BDEE-0AA1FDB375D6}"/>
              </c:ext>
            </c:extLst>
          </c:dPt>
          <c:cat>
            <c:strRef>
              <c:f>'3'!$A$4:$A$54</c:f>
              <c:strCache>
                <c:ptCount val="51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</c:strCache>
            </c:strRef>
          </c:cat>
          <c:val>
            <c:numRef>
              <c:f>'3'!$G$4:$G$54</c:f>
              <c:numCache>
                <c:formatCode>General</c:formatCode>
                <c:ptCount val="51"/>
                <c:pt idx="40" formatCode="0">
                  <c:v>36.39</c:v>
                </c:pt>
                <c:pt idx="41" formatCode="0">
                  <c:v>32.78</c:v>
                </c:pt>
                <c:pt idx="42" formatCode="0">
                  <c:v>32.270000000000003</c:v>
                </c:pt>
                <c:pt idx="43" formatCode="0">
                  <c:v>27.44</c:v>
                </c:pt>
                <c:pt idx="44" formatCode="0">
                  <c:v>26.74</c:v>
                </c:pt>
                <c:pt idx="45" formatCode="0">
                  <c:v>26.37</c:v>
                </c:pt>
                <c:pt idx="46" formatCode="0">
                  <c:v>24.56</c:v>
                </c:pt>
                <c:pt idx="47" formatCode="0">
                  <c:v>21.849999999999998</c:v>
                </c:pt>
                <c:pt idx="48" formatCode="0">
                  <c:v>20.594999999999999</c:v>
                </c:pt>
                <c:pt idx="49" formatCode="0">
                  <c:v>19.339999999999996</c:v>
                </c:pt>
                <c:pt idx="50" formatCode="0">
                  <c:v>21.39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36D-4B51-BDEE-0AA1FDB375D6}"/>
            </c:ext>
          </c:extLst>
        </c:ser>
        <c:ser>
          <c:idx val="6"/>
          <c:order val="6"/>
          <c:tx>
            <c:strRef>
              <c:f>'3'!$H$3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'3'!$A$4:$A$54</c:f>
              <c:strCache>
                <c:ptCount val="51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</c:strCache>
            </c:strRef>
          </c:cat>
          <c:val>
            <c:numRef>
              <c:f>'3'!$H$4:$H$54</c:f>
              <c:numCache>
                <c:formatCode>General</c:formatCode>
                <c:ptCount val="51"/>
                <c:pt idx="32" formatCode="0">
                  <c:v>37.869999999999997</c:v>
                </c:pt>
                <c:pt idx="33" formatCode="0">
                  <c:v>42.36</c:v>
                </c:pt>
                <c:pt idx="34" formatCode="0">
                  <c:v>42.18</c:v>
                </c:pt>
                <c:pt idx="35" formatCode="0">
                  <c:v>43.09</c:v>
                </c:pt>
                <c:pt idx="36" formatCode="0">
                  <c:v>42.47</c:v>
                </c:pt>
                <c:pt idx="37" formatCode="0">
                  <c:v>42.38</c:v>
                </c:pt>
                <c:pt idx="38" formatCode="0">
                  <c:v>44.86</c:v>
                </c:pt>
                <c:pt idx="39" formatCode="0">
                  <c:v>39.32</c:v>
                </c:pt>
                <c:pt idx="40" formatCode="0">
                  <c:v>36.69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636D-4B51-BDEE-0AA1FDB375D6}"/>
            </c:ext>
          </c:extLst>
        </c:ser>
        <c:ser>
          <c:idx val="7"/>
          <c:order val="7"/>
          <c:tx>
            <c:strRef>
              <c:f>'3'!$I$3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636D-4B51-BDEE-0AA1FDB375D6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636D-4B51-BDEE-0AA1FDB375D6}"/>
              </c:ext>
            </c:extLst>
          </c:dPt>
          <c:cat>
            <c:strRef>
              <c:f>'3'!$A$4:$A$54</c:f>
              <c:strCache>
                <c:ptCount val="51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</c:strCache>
            </c:strRef>
          </c:cat>
          <c:val>
            <c:numRef>
              <c:f>'3'!$I$4:$I$54</c:f>
              <c:numCache>
                <c:formatCode>General</c:formatCode>
                <c:ptCount val="51"/>
                <c:pt idx="40" formatCode="0">
                  <c:v>32.85</c:v>
                </c:pt>
                <c:pt idx="41" formatCode="0">
                  <c:v>25.11</c:v>
                </c:pt>
                <c:pt idx="42" formatCode="0">
                  <c:v>25.4</c:v>
                </c:pt>
                <c:pt idx="43" formatCode="0">
                  <c:v>24.6</c:v>
                </c:pt>
                <c:pt idx="44" formatCode="0">
                  <c:v>21.42</c:v>
                </c:pt>
                <c:pt idx="45" formatCode="0">
                  <c:v>22.9</c:v>
                </c:pt>
                <c:pt idx="46" formatCode="0">
                  <c:v>22.59</c:v>
                </c:pt>
                <c:pt idx="47" formatCode="0">
                  <c:v>17.399999999999999</c:v>
                </c:pt>
                <c:pt idx="48" formatCode="0">
                  <c:v>18.035</c:v>
                </c:pt>
                <c:pt idx="49" formatCode="0">
                  <c:v>18.670000000000002</c:v>
                </c:pt>
                <c:pt idx="50" formatCode="0">
                  <c:v>19.190000000000001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636D-4B51-BDEE-0AA1FDB37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5"/>
        <c:minorUnit val="1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5.9221555555555555E-2"/>
          <c:y val="0.10533104575163399"/>
          <c:w val="0.60008333333333341"/>
          <c:h val="0.12388247302420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en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63717556138813E-2"/>
          <c:y val="7.8079717958483771E-2"/>
          <c:w val="0.90263961796442094"/>
          <c:h val="0.60909428746655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'4'!$A$4</c:f>
              <c:strCache>
                <c:ptCount val="1"/>
                <c:pt idx="0">
                  <c:v>Årskurs 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'4'!$B$3:$J$3</c:f>
              <c:strCache>
                <c:ptCount val="9"/>
                <c:pt idx="0">
                  <c:v>Kompis/syskon/partner</c:v>
                </c:pt>
                <c:pt idx="1">
                  <c:v>Förälder med lov</c:v>
                </c:pt>
                <c:pt idx="2">
                  <c:v>Person som langar</c:v>
                </c:pt>
                <c:pt idx="3">
                  <c:v>Köpte själv</c:v>
                </c:pt>
                <c:pt idx="4">
                  <c:v>Vet ej</c:v>
                </c:pt>
                <c:pt idx="5">
                  <c:v>Kompis förälder med/utan lov</c:v>
                </c:pt>
                <c:pt idx="6">
                  <c:v>På annat sätt</c:v>
                </c:pt>
                <c:pt idx="7">
                  <c:v>Förälder utan lov</c:v>
                </c:pt>
                <c:pt idx="8">
                  <c:v>Ej svar</c:v>
                </c:pt>
              </c:strCache>
            </c:strRef>
          </c:cat>
          <c:val>
            <c:numRef>
              <c:f>'4'!$B$4:$J$4</c:f>
              <c:numCache>
                <c:formatCode>0</c:formatCode>
                <c:ptCount val="9"/>
                <c:pt idx="0">
                  <c:v>36.76</c:v>
                </c:pt>
                <c:pt idx="1">
                  <c:v>12.38</c:v>
                </c:pt>
                <c:pt idx="2">
                  <c:v>24.22</c:v>
                </c:pt>
                <c:pt idx="3">
                  <c:v>2.1800000000000002</c:v>
                </c:pt>
                <c:pt idx="4">
                  <c:v>19.86</c:v>
                </c:pt>
                <c:pt idx="5">
                  <c:v>8.74</c:v>
                </c:pt>
                <c:pt idx="6">
                  <c:v>5.52</c:v>
                </c:pt>
                <c:pt idx="7">
                  <c:v>12.4</c:v>
                </c:pt>
                <c:pt idx="8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C-44B5-8B34-5A9C9ADA9B61}"/>
            </c:ext>
          </c:extLst>
        </c:ser>
        <c:ser>
          <c:idx val="1"/>
          <c:order val="1"/>
          <c:tx>
            <c:strRef>
              <c:f>'4'!$A$5</c:f>
              <c:strCache>
                <c:ptCount val="1"/>
                <c:pt idx="0">
                  <c:v>Gymnasiets år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'4'!$B$3:$J$3</c:f>
              <c:strCache>
                <c:ptCount val="9"/>
                <c:pt idx="0">
                  <c:v>Kompis/syskon/partner</c:v>
                </c:pt>
                <c:pt idx="1">
                  <c:v>Förälder med lov</c:v>
                </c:pt>
                <c:pt idx="2">
                  <c:v>Person som langar</c:v>
                </c:pt>
                <c:pt idx="3">
                  <c:v>Köpte själv</c:v>
                </c:pt>
                <c:pt idx="4">
                  <c:v>Vet ej</c:v>
                </c:pt>
                <c:pt idx="5">
                  <c:v>Kompis förälder med/utan lov</c:v>
                </c:pt>
                <c:pt idx="6">
                  <c:v>På annat sätt</c:v>
                </c:pt>
                <c:pt idx="7">
                  <c:v>Förälder utan lov</c:v>
                </c:pt>
                <c:pt idx="8">
                  <c:v>Ej svar</c:v>
                </c:pt>
              </c:strCache>
            </c:strRef>
          </c:cat>
          <c:val>
            <c:numRef>
              <c:f>'4'!$B$5:$J$5</c:f>
              <c:numCache>
                <c:formatCode>0</c:formatCode>
                <c:ptCount val="9"/>
                <c:pt idx="0">
                  <c:v>48.25</c:v>
                </c:pt>
                <c:pt idx="1">
                  <c:v>20.56</c:v>
                </c:pt>
                <c:pt idx="2">
                  <c:v>16.97</c:v>
                </c:pt>
                <c:pt idx="3">
                  <c:v>14.26</c:v>
                </c:pt>
                <c:pt idx="4">
                  <c:v>13.78</c:v>
                </c:pt>
                <c:pt idx="5">
                  <c:v>7.57</c:v>
                </c:pt>
                <c:pt idx="6">
                  <c:v>3.55</c:v>
                </c:pt>
                <c:pt idx="7">
                  <c:v>3.48</c:v>
                </c:pt>
                <c:pt idx="8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C-44B5-8B34-5A9C9ADA9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7.4712926509186393E-3"/>
              <c:y val="3.9065768952793945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 val="autoZero"/>
        <c:crossBetween val="between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8609984153283223"/>
          <c:y val="8.7773010866075127E-2"/>
          <c:w val="0.35193733072005129"/>
          <c:h val="9.4624408488375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en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58383403903899E-2"/>
          <c:y val="9.0541176470588236E-2"/>
          <c:w val="0.88261600371188531"/>
          <c:h val="0.8001135769679838"/>
        </c:manualLayout>
      </c:layout>
      <c:lineChart>
        <c:grouping val="standard"/>
        <c:varyColors val="0"/>
        <c:ser>
          <c:idx val="0"/>
          <c:order val="0"/>
          <c:tx>
            <c:strRef>
              <c:f>'5'!$B$2</c:f>
              <c:strCache>
                <c:ptCount val="1"/>
                <c:pt idx="0">
                  <c:v> Problembörda åk9 (index)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'5'!$A$3:$A$25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'5'!$B$3:$B$25</c:f>
              <c:numCache>
                <c:formatCode>0</c:formatCode>
                <c:ptCount val="23"/>
                <c:pt idx="0">
                  <c:v>100</c:v>
                </c:pt>
                <c:pt idx="1">
                  <c:v>101.51575978226394</c:v>
                </c:pt>
                <c:pt idx="2">
                  <c:v>96.945054645203456</c:v>
                </c:pt>
                <c:pt idx="3">
                  <c:v>88.830118500380237</c:v>
                </c:pt>
                <c:pt idx="4">
                  <c:v>91.847509179943259</c:v>
                </c:pt>
                <c:pt idx="5">
                  <c:v>92.848880739840737</c:v>
                </c:pt>
                <c:pt idx="6">
                  <c:v>94.478042767867251</c:v>
                </c:pt>
                <c:pt idx="7">
                  <c:v>94.074851444582308</c:v>
                </c:pt>
                <c:pt idx="8">
                  <c:v>102.34738028148183</c:v>
                </c:pt>
                <c:pt idx="9">
                  <c:v>109.50846538708099</c:v>
                </c:pt>
                <c:pt idx="10">
                  <c:v>107.32223346893379</c:v>
                </c:pt>
                <c:pt idx="11">
                  <c:v>88.93866226249618</c:v>
                </c:pt>
                <c:pt idx="12">
                  <c:v>86.561001418917172</c:v>
                </c:pt>
                <c:pt idx="13">
                  <c:v>76.13772435501086</c:v>
                </c:pt>
                <c:pt idx="14">
                  <c:v>77.754234776376663</c:v>
                </c:pt>
                <c:pt idx="15">
                  <c:v>77.783394541254964</c:v>
                </c:pt>
                <c:pt idx="16">
                  <c:v>83.228133733975511</c:v>
                </c:pt>
                <c:pt idx="17">
                  <c:v>82.360060014824853</c:v>
                </c:pt>
                <c:pt idx="18">
                  <c:v>82.483480322505798</c:v>
                </c:pt>
                <c:pt idx="19">
                  <c:v>90.122343777241596</c:v>
                </c:pt>
                <c:pt idx="20">
                  <c:v>88.5</c:v>
                </c:pt>
                <c:pt idx="21">
                  <c:v>88.450614917067966</c:v>
                </c:pt>
                <c:pt idx="22">
                  <c:v>93.035016044255343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B4-4429-BF85-1552D8478FFB}"/>
            </c:ext>
          </c:extLst>
        </c:ser>
        <c:ser>
          <c:idx val="1"/>
          <c:order val="1"/>
          <c:tx>
            <c:strRef>
              <c:f>'5'!$C$2</c:f>
              <c:strCache>
                <c:ptCount val="1"/>
                <c:pt idx="0">
                  <c:v> Problembörda gy2 (index)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AB4-4429-BF85-1552D8478FFB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AB4-4429-BF85-1552D8478FFB}"/>
              </c:ext>
            </c:extLst>
          </c:dPt>
          <c:cat>
            <c:strRef>
              <c:f>'5'!$A$3:$A$25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'5'!$C$3:$C$25</c:f>
              <c:numCache>
                <c:formatCode>General</c:formatCode>
                <c:ptCount val="23"/>
                <c:pt idx="4" formatCode="0">
                  <c:v>100</c:v>
                </c:pt>
                <c:pt idx="5" formatCode="0">
                  <c:v>101.31885436904062</c:v>
                </c:pt>
                <c:pt idx="6" formatCode="0">
                  <c:v>107.27786837029325</c:v>
                </c:pt>
                <c:pt idx="7" formatCode="0">
                  <c:v>106.77816949545816</c:v>
                </c:pt>
                <c:pt idx="8" formatCode="0">
                  <c:v>102.71621637015387</c:v>
                </c:pt>
                <c:pt idx="9" formatCode="0">
                  <c:v>109.9444683204118</c:v>
                </c:pt>
                <c:pt idx="10" formatCode="0">
                  <c:v>109.57918477292606</c:v>
                </c:pt>
                <c:pt idx="11" formatCode="0">
                  <c:v>98.614158148325004</c:v>
                </c:pt>
                <c:pt idx="12" formatCode="0">
                  <c:v>76.42680867104292</c:v>
                </c:pt>
                <c:pt idx="13" formatCode="0">
                  <c:v>69.096022998268296</c:v>
                </c:pt>
                <c:pt idx="14" formatCode="0">
                  <c:v>71.154440364370615</c:v>
                </c:pt>
                <c:pt idx="15" formatCode="0">
                  <c:v>61.908361926622334</c:v>
                </c:pt>
                <c:pt idx="16" formatCode="0">
                  <c:v>61.151272992764817</c:v>
                </c:pt>
                <c:pt idx="17" formatCode="0">
                  <c:v>64.379903182004412</c:v>
                </c:pt>
                <c:pt idx="18" formatCode="0">
                  <c:v>62.751305050371457</c:v>
                </c:pt>
                <c:pt idx="19" formatCode="0">
                  <c:v>56.181357790866926</c:v>
                </c:pt>
                <c:pt idx="20" formatCode="0">
                  <c:v>57.124746450338122</c:v>
                </c:pt>
                <c:pt idx="21" formatCode="0">
                  <c:v>59.542807518305892</c:v>
                </c:pt>
                <c:pt idx="22" formatCode="0">
                  <c:v>55.574354508730217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B4-4429-BF85-1552D847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2"/>
        <c:minorUnit val="1"/>
      </c:dateAx>
      <c:valAx>
        <c:axId val="841337192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Index</a:t>
                </a:r>
              </a:p>
            </c:rich>
          </c:tx>
          <c:layout>
            <c:manualLayout>
              <c:xMode val="edge"/>
              <c:yMode val="edge"/>
              <c:x val="2.2420895304753569E-2"/>
              <c:y val="1.471306505423514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7.1649533391659373E-2"/>
          <c:y val="0.64630144794711175"/>
          <c:w val="0.46332754143078675"/>
          <c:h val="0.15426410864012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ysDot"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'6'!$B$3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'6'!$B$4:$B$52</c:f>
              <c:numCache>
                <c:formatCode>0</c:formatCode>
                <c:ptCount val="49"/>
                <c:pt idx="0">
                  <c:v>31</c:v>
                </c:pt>
                <c:pt idx="1">
                  <c:v>32</c:v>
                </c:pt>
                <c:pt idx="2">
                  <c:v>27</c:v>
                </c:pt>
                <c:pt idx="3">
                  <c:v>25</c:v>
                </c:pt>
                <c:pt idx="4">
                  <c:v>25</c:v>
                </c:pt>
                <c:pt idx="5">
                  <c:v>21</c:v>
                </c:pt>
                <c:pt idx="6">
                  <c:v>21</c:v>
                </c:pt>
                <c:pt idx="7">
                  <c:v>23</c:v>
                </c:pt>
                <c:pt idx="8">
                  <c:v>25</c:v>
                </c:pt>
                <c:pt idx="9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B0-42D0-B9D0-B42DB24619E1}"/>
            </c:ext>
          </c:extLst>
        </c:ser>
        <c:ser>
          <c:idx val="1"/>
          <c:order val="1"/>
          <c:tx>
            <c:strRef>
              <c:f>'6'!$C$3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'6'!$C$4:$C$52</c:f>
              <c:numCache>
                <c:formatCode>General</c:formatCode>
                <c:ptCount val="49"/>
                <c:pt idx="9" formatCode="0">
                  <c:v>15</c:v>
                </c:pt>
                <c:pt idx="10" formatCode="0">
                  <c:v>16</c:v>
                </c:pt>
                <c:pt idx="11" formatCode="0">
                  <c:v>16</c:v>
                </c:pt>
                <c:pt idx="12" formatCode="0">
                  <c:v>17</c:v>
                </c:pt>
                <c:pt idx="13" formatCode="0">
                  <c:v>17</c:v>
                </c:pt>
                <c:pt idx="14" formatCode="0">
                  <c:v>17</c:v>
                </c:pt>
                <c:pt idx="15" formatCode="0">
                  <c:v>22.720977146466577</c:v>
                </c:pt>
                <c:pt idx="16" formatCode="0">
                  <c:v>19.643550522577264</c:v>
                </c:pt>
                <c:pt idx="17" formatCode="0">
                  <c:v>18.761479638814883</c:v>
                </c:pt>
                <c:pt idx="18" formatCode="0">
                  <c:v>21.795025042372973</c:v>
                </c:pt>
                <c:pt idx="19" formatCode="0">
                  <c:v>19.161694241517448</c:v>
                </c:pt>
                <c:pt idx="20" formatCode="0">
                  <c:v>16.575958886009897</c:v>
                </c:pt>
                <c:pt idx="21" formatCode="0">
                  <c:v>18.175951280821298</c:v>
                </c:pt>
                <c:pt idx="22" formatCode="0">
                  <c:v>18.281113064619085</c:v>
                </c:pt>
                <c:pt idx="23" formatCode="0">
                  <c:v>22.38734793203075</c:v>
                </c:pt>
                <c:pt idx="38" formatCode="0">
                  <c:v>13.674171828070641</c:v>
                </c:pt>
                <c:pt idx="39" formatCode="0">
                  <c:v>11.545683607652853</c:v>
                </c:pt>
                <c:pt idx="40" formatCode="0">
                  <c:v>11.364356227996918</c:v>
                </c:pt>
                <c:pt idx="41" formatCode="0">
                  <c:v>9.5392563387250782</c:v>
                </c:pt>
                <c:pt idx="42" formatCode="0">
                  <c:v>7.6243111831129298</c:v>
                </c:pt>
                <c:pt idx="43" formatCode="0">
                  <c:v>7.8065704435747696</c:v>
                </c:pt>
                <c:pt idx="44" formatCode="0">
                  <c:v>8.7548658357658979</c:v>
                </c:pt>
                <c:pt idx="45" formatCode="0">
                  <c:v>7.9744957396704272</c:v>
                </c:pt>
                <c:pt idx="46" formatCode="0">
                  <c:v>8.3699999999999992</c:v>
                </c:pt>
                <c:pt idx="47" formatCode="0">
                  <c:v>5.53</c:v>
                </c:pt>
                <c:pt idx="48" formatCode="###0">
                  <c:v>7.76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0-42D0-B9D0-B42DB24619E1}"/>
            </c:ext>
          </c:extLst>
        </c:ser>
        <c:ser>
          <c:idx val="2"/>
          <c:order val="2"/>
          <c:tx>
            <c:strRef>
              <c:f>'6'!$D$3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'6'!$D$4:$D$52</c:f>
              <c:numCache>
                <c:formatCode>General</c:formatCode>
                <c:ptCount val="49"/>
                <c:pt idx="23" formatCode="0">
                  <c:v>27.473088211419078</c:v>
                </c:pt>
                <c:pt idx="24" formatCode="0">
                  <c:v>28.660358274593648</c:v>
                </c:pt>
                <c:pt idx="25" formatCode="0">
                  <c:v>28.778733449042186</c:v>
                </c:pt>
                <c:pt idx="26" formatCode="0">
                  <c:v>29.72200439039144</c:v>
                </c:pt>
                <c:pt idx="27" formatCode="0">
                  <c:v>29.608044818525826</c:v>
                </c:pt>
                <c:pt idx="28" formatCode="0">
                  <c:v>24.794537125041447</c:v>
                </c:pt>
                <c:pt idx="29" formatCode="0">
                  <c:v>19.276009035468991</c:v>
                </c:pt>
                <c:pt idx="30" formatCode="0">
                  <c:v>18.275022956318708</c:v>
                </c:pt>
                <c:pt idx="31" formatCode="0">
                  <c:v>19.080429667197837</c:v>
                </c:pt>
                <c:pt idx="32" formatCode="0">
                  <c:v>19.498281793500052</c:v>
                </c:pt>
                <c:pt idx="33" formatCode="0">
                  <c:v>20.014126237838248</c:v>
                </c:pt>
                <c:pt idx="34" formatCode="0">
                  <c:v>21.614993327809685</c:v>
                </c:pt>
                <c:pt idx="35" formatCode="0">
                  <c:v>23.375288817590274</c:v>
                </c:pt>
                <c:pt idx="36" formatCode="0">
                  <c:v>21.274795262604819</c:v>
                </c:pt>
                <c:pt idx="37" formatCode="0">
                  <c:v>19.108838686447847</c:v>
                </c:pt>
                <c:pt idx="38" formatCode="0">
                  <c:v>17.433585138439465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B0-42D0-B9D0-B42DB24619E1}"/>
            </c:ext>
          </c:extLst>
        </c:ser>
        <c:ser>
          <c:idx val="3"/>
          <c:order val="3"/>
          <c:tx>
            <c:strRef>
              <c:f>'6'!$E$3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'6'!$E$4:$E$52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B0-42D0-B9D0-B42DB24619E1}"/>
            </c:ext>
          </c:extLst>
        </c:ser>
        <c:ser>
          <c:idx val="4"/>
          <c:order val="4"/>
          <c:tx>
            <c:strRef>
              <c:f>'6'!$F$3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'6'!$F$4:$F$52</c:f>
              <c:numCache>
                <c:formatCode>0</c:formatCode>
                <c:ptCount val="49"/>
                <c:pt idx="0">
                  <c:v>45</c:v>
                </c:pt>
                <c:pt idx="1">
                  <c:v>45</c:v>
                </c:pt>
                <c:pt idx="2">
                  <c:v>40</c:v>
                </c:pt>
                <c:pt idx="3">
                  <c:v>40</c:v>
                </c:pt>
                <c:pt idx="4">
                  <c:v>38</c:v>
                </c:pt>
                <c:pt idx="5">
                  <c:v>34</c:v>
                </c:pt>
                <c:pt idx="6">
                  <c:v>33</c:v>
                </c:pt>
                <c:pt idx="7">
                  <c:v>35</c:v>
                </c:pt>
                <c:pt idx="8">
                  <c:v>32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B0-42D0-B9D0-B42DB24619E1}"/>
            </c:ext>
          </c:extLst>
        </c:ser>
        <c:ser>
          <c:idx val="5"/>
          <c:order val="5"/>
          <c:tx>
            <c:strRef>
              <c:f>'6'!$G$3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1B0-42D0-B9D0-B42DB24619E1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1B0-42D0-B9D0-B42DB24619E1}"/>
              </c:ext>
            </c:extLst>
          </c:dPt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'6'!$G$4:$G$52</c:f>
              <c:numCache>
                <c:formatCode>General</c:formatCode>
                <c:ptCount val="49"/>
                <c:pt idx="9" formatCode="0">
                  <c:v>22</c:v>
                </c:pt>
                <c:pt idx="10" formatCode="0">
                  <c:v>22</c:v>
                </c:pt>
                <c:pt idx="11" formatCode="0">
                  <c:v>21</c:v>
                </c:pt>
                <c:pt idx="12" formatCode="0">
                  <c:v>22</c:v>
                </c:pt>
                <c:pt idx="13" formatCode="0">
                  <c:v>24</c:v>
                </c:pt>
                <c:pt idx="14" formatCode="0">
                  <c:v>24</c:v>
                </c:pt>
                <c:pt idx="15" formatCode="0">
                  <c:v>29.424469128429873</c:v>
                </c:pt>
                <c:pt idx="16" formatCode="0">
                  <c:v>30.98818761459216</c:v>
                </c:pt>
                <c:pt idx="17" formatCode="0">
                  <c:v>27.063933814362816</c:v>
                </c:pt>
                <c:pt idx="18" formatCode="0">
                  <c:v>27.534471478863072</c:v>
                </c:pt>
                <c:pt idx="19" formatCode="0">
                  <c:v>26.036490908859616</c:v>
                </c:pt>
                <c:pt idx="20" formatCode="0">
                  <c:v>29.052221547458583</c:v>
                </c:pt>
                <c:pt idx="21" formatCode="0">
                  <c:v>27.498644248985098</c:v>
                </c:pt>
                <c:pt idx="22" formatCode="0">
                  <c:v>26.002547396422131</c:v>
                </c:pt>
                <c:pt idx="23" formatCode="0">
                  <c:v>30.157880766890496</c:v>
                </c:pt>
                <c:pt idx="38" formatCode="0">
                  <c:v>18.2020814015879</c:v>
                </c:pt>
                <c:pt idx="39" formatCode="0">
                  <c:v>16.39781353951221</c:v>
                </c:pt>
                <c:pt idx="40" formatCode="0">
                  <c:v>16.928379081263117</c:v>
                </c:pt>
                <c:pt idx="41" formatCode="0">
                  <c:v>14.432174339739603</c:v>
                </c:pt>
                <c:pt idx="42" formatCode="0">
                  <c:v>14.432174339739603</c:v>
                </c:pt>
                <c:pt idx="43" formatCode="0">
                  <c:v>12.657619505803471</c:v>
                </c:pt>
                <c:pt idx="44" formatCode="0">
                  <c:v>13.440720170938706</c:v>
                </c:pt>
                <c:pt idx="45" formatCode="0">
                  <c:v>12.116439957251181</c:v>
                </c:pt>
                <c:pt idx="46" formatCode="0">
                  <c:v>11.07</c:v>
                </c:pt>
                <c:pt idx="47" formatCode="0">
                  <c:v>10.62</c:v>
                </c:pt>
                <c:pt idx="48" formatCode="###0">
                  <c:v>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1B0-42D0-B9D0-B42DB24619E1}"/>
            </c:ext>
          </c:extLst>
        </c:ser>
        <c:ser>
          <c:idx val="6"/>
          <c:order val="6"/>
          <c:tx>
            <c:strRef>
              <c:f>'6'!$H$3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'6'!$H$4:$H$52</c:f>
              <c:numCache>
                <c:formatCode>General</c:formatCode>
                <c:ptCount val="49"/>
                <c:pt idx="23" formatCode="0">
                  <c:v>35.774342086416667</c:v>
                </c:pt>
                <c:pt idx="24" formatCode="0">
                  <c:v>34.407057177796162</c:v>
                </c:pt>
                <c:pt idx="25" formatCode="0">
                  <c:v>37.486974375140477</c:v>
                </c:pt>
                <c:pt idx="26" formatCode="0">
                  <c:v>35.875947523266312</c:v>
                </c:pt>
                <c:pt idx="27" formatCode="0">
                  <c:v>35.697860957890057</c:v>
                </c:pt>
                <c:pt idx="28" formatCode="0">
                  <c:v>34.309458096485201</c:v>
                </c:pt>
                <c:pt idx="29" formatCode="0">
                  <c:v>30.40974181725127</c:v>
                </c:pt>
                <c:pt idx="30" formatCode="0">
                  <c:v>29.476922466781744</c:v>
                </c:pt>
                <c:pt idx="31" formatCode="0">
                  <c:v>29.780007969975188</c:v>
                </c:pt>
                <c:pt idx="32" formatCode="0">
                  <c:v>26.890832261192699</c:v>
                </c:pt>
                <c:pt idx="33" formatCode="0">
                  <c:v>29.773193283831713</c:v>
                </c:pt>
                <c:pt idx="34" formatCode="0">
                  <c:v>28.485434965908954</c:v>
                </c:pt>
                <c:pt idx="35" formatCode="0">
                  <c:v>30.691889548663852</c:v>
                </c:pt>
                <c:pt idx="36" formatCode="0">
                  <c:v>28.634464241770647</c:v>
                </c:pt>
                <c:pt idx="37" formatCode="0">
                  <c:v>26.671243543773734</c:v>
                </c:pt>
                <c:pt idx="38" formatCode="0">
                  <c:v>23.691771803333957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1B0-42D0-B9D0-B42DB24619E1}"/>
            </c:ext>
          </c:extLst>
        </c:ser>
        <c:ser>
          <c:idx val="7"/>
          <c:order val="7"/>
          <c:tx>
            <c:strRef>
              <c:f>'6'!$I$3</c:f>
              <c:strCache>
                <c:ptCount val="1"/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'6'!$I$4:$I$52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1B0-42D0-B9D0-B42DB24619E1}"/>
            </c:ext>
          </c:extLst>
        </c:ser>
        <c:ser>
          <c:idx val="8"/>
          <c:order val="8"/>
          <c:tx>
            <c:strRef>
              <c:f>'6'!$J$3</c:f>
              <c:strCache>
                <c:ptCount val="1"/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'6'!$J$4:$J$52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1B0-42D0-B9D0-B42DB24619E1}"/>
            </c:ext>
          </c:extLst>
        </c:ser>
        <c:ser>
          <c:idx val="9"/>
          <c:order val="9"/>
          <c:tx>
            <c:strRef>
              <c:f>'6'!$K$3</c:f>
              <c:strCache>
                <c:ptCount val="1"/>
                <c:pt idx="0">
                  <c:v>Totalt, åk 9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'6'!$K$4:$K$52</c:f>
              <c:numCache>
                <c:formatCode>0</c:formatCode>
                <c:ptCount val="49"/>
                <c:pt idx="0">
                  <c:v>38</c:v>
                </c:pt>
                <c:pt idx="1">
                  <c:v>38.5</c:v>
                </c:pt>
                <c:pt idx="2">
                  <c:v>33.5</c:v>
                </c:pt>
                <c:pt idx="3">
                  <c:v>32.5</c:v>
                </c:pt>
                <c:pt idx="4">
                  <c:v>31.5</c:v>
                </c:pt>
                <c:pt idx="5">
                  <c:v>27.5</c:v>
                </c:pt>
                <c:pt idx="6">
                  <c:v>27</c:v>
                </c:pt>
                <c:pt idx="7">
                  <c:v>29</c:v>
                </c:pt>
                <c:pt idx="8">
                  <c:v>28.5</c:v>
                </c:pt>
                <c:pt idx="9">
                  <c:v>24.5</c:v>
                </c:pt>
                <c:pt idx="23">
                  <c:v>31.599515780356406</c:v>
                </c:pt>
                <c:pt idx="24">
                  <c:v>31.450066199379734</c:v>
                </c:pt>
                <c:pt idx="25">
                  <c:v>33.004698220729885</c:v>
                </c:pt>
                <c:pt idx="26">
                  <c:v>32.832410004554973</c:v>
                </c:pt>
                <c:pt idx="27">
                  <c:v>32.571103280984019</c:v>
                </c:pt>
                <c:pt idx="28">
                  <c:v>29.399511773722505</c:v>
                </c:pt>
                <c:pt idx="29">
                  <c:v>24.725856290276727</c:v>
                </c:pt>
                <c:pt idx="30">
                  <c:v>23.719258076547256</c:v>
                </c:pt>
                <c:pt idx="31">
                  <c:v>24.272349719477596</c:v>
                </c:pt>
                <c:pt idx="32">
                  <c:v>23.126098749672554</c:v>
                </c:pt>
                <c:pt idx="33">
                  <c:v>24.557133189785521</c:v>
                </c:pt>
                <c:pt idx="34">
                  <c:v>24.865739591915933</c:v>
                </c:pt>
                <c:pt idx="35">
                  <c:v>26.797378251126887</c:v>
                </c:pt>
                <c:pt idx="36">
                  <c:v>24.836507673990134</c:v>
                </c:pt>
                <c:pt idx="37">
                  <c:v>22.634130354608224</c:v>
                </c:pt>
                <c:pt idx="38">
                  <c:v>20.382981894034902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1B0-42D0-B9D0-B42DB24619E1}"/>
            </c:ext>
          </c:extLst>
        </c:ser>
        <c:ser>
          <c:idx val="10"/>
          <c:order val="10"/>
          <c:tx>
            <c:strRef>
              <c:f>'6'!$L$3</c:f>
              <c:strCache>
                <c:ptCount val="1"/>
                <c:pt idx="0">
                  <c:v>Totalt, åk 9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'6'!$L$4:$L$52</c:f>
              <c:numCache>
                <c:formatCode>General</c:formatCode>
                <c:ptCount val="49"/>
                <c:pt idx="9" formatCode="0">
                  <c:v>18.5</c:v>
                </c:pt>
                <c:pt idx="10" formatCode="0">
                  <c:v>19</c:v>
                </c:pt>
                <c:pt idx="11" formatCode="0">
                  <c:v>18.5</c:v>
                </c:pt>
                <c:pt idx="12" formatCode="0">
                  <c:v>19.5</c:v>
                </c:pt>
                <c:pt idx="13" formatCode="0">
                  <c:v>20.5</c:v>
                </c:pt>
                <c:pt idx="14" formatCode="0">
                  <c:v>20.5</c:v>
                </c:pt>
                <c:pt idx="15" formatCode="0">
                  <c:v>25.996396219220546</c:v>
                </c:pt>
                <c:pt idx="16" formatCode="0">
                  <c:v>25.176189608983634</c:v>
                </c:pt>
                <c:pt idx="17" formatCode="0">
                  <c:v>22.817479080305191</c:v>
                </c:pt>
                <c:pt idx="18" formatCode="0">
                  <c:v>24.58912425610351</c:v>
                </c:pt>
                <c:pt idx="19" formatCode="0">
                  <c:v>22.499843589669691</c:v>
                </c:pt>
                <c:pt idx="20" formatCode="0">
                  <c:v>22.667987037363424</c:v>
                </c:pt>
                <c:pt idx="21" formatCode="0">
                  <c:v>22.57056679902794</c:v>
                </c:pt>
                <c:pt idx="22" formatCode="0">
                  <c:v>22.042543224214416</c:v>
                </c:pt>
                <c:pt idx="23" formatCode="0">
                  <c:v>26.185679873373214</c:v>
                </c:pt>
                <c:pt idx="38" formatCode="0">
                  <c:v>15.853573963876581</c:v>
                </c:pt>
                <c:pt idx="39" formatCode="0">
                  <c:v>13.928010888292778</c:v>
                </c:pt>
                <c:pt idx="40" formatCode="0">
                  <c:v>14.04300122399993</c:v>
                </c:pt>
                <c:pt idx="41" formatCode="0">
                  <c:v>11.966777191570245</c:v>
                </c:pt>
                <c:pt idx="42" formatCode="0">
                  <c:v>10.228758375218002</c:v>
                </c:pt>
                <c:pt idx="43" formatCode="0">
                  <c:v>10.29868346569301</c:v>
                </c:pt>
                <c:pt idx="44" formatCode="0">
                  <c:v>11.16243042198753</c:v>
                </c:pt>
                <c:pt idx="45" formatCode="0">
                  <c:v>10.190047646649941</c:v>
                </c:pt>
                <c:pt idx="46" formatCode="0">
                  <c:v>9.69</c:v>
                </c:pt>
                <c:pt idx="47" formatCode="0">
                  <c:v>7.99</c:v>
                </c:pt>
                <c:pt idx="48" formatCode="###0">
                  <c:v>9.0399999999999991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1B0-42D0-B9D0-B42DB24619E1}"/>
            </c:ext>
          </c:extLst>
        </c:ser>
        <c:ser>
          <c:idx val="11"/>
          <c:order val="11"/>
          <c:tx>
            <c:strRef>
              <c:f>'6'!$M$3</c:f>
              <c:strCache>
                <c:ptCount val="1"/>
                <c:pt idx="0">
                  <c:v>Totalt, åk 9 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'6'!$A$4:$A$52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'6'!$M$4:$M$52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1B0-42D0-B9D0-B42DB2461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4"/>
        <c:minorUnit val="1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6.432438708617727E-2"/>
          <c:y val="0.76577894803548374"/>
          <c:w val="0.65259235514894931"/>
          <c:h val="0.10439076117572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3"/>
          <c:order val="0"/>
          <c:tx>
            <c:strRef>
              <c:f>'7'!$E$3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'7'!$E$4:$E$21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7B-48B9-9102-055EF667CC8F}"/>
            </c:ext>
          </c:extLst>
        </c:ser>
        <c:ser>
          <c:idx val="4"/>
          <c:order val="1"/>
          <c:tx>
            <c:strRef>
              <c:f>'7'!$F$3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'7'!$A$4:$A$22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'7'!$F$4:$F$21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7B-48B9-9102-055EF667CC8F}"/>
            </c:ext>
          </c:extLst>
        </c:ser>
        <c:ser>
          <c:idx val="5"/>
          <c:order val="2"/>
          <c:tx>
            <c:strRef>
              <c:f>'7'!$G$3</c:f>
              <c:strCache>
                <c:ptCount val="1"/>
                <c:pt idx="0">
                  <c:v>Pojkar, gy 2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7B-48B9-9102-055EF667CC8F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7B-48B9-9102-055EF667CC8F}"/>
              </c:ext>
            </c:extLst>
          </c:dPt>
          <c:cat>
            <c:strRef>
              <c:f>'7'!$A$4:$A$22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'7'!$G$4:$G$21</c:f>
              <c:numCache>
                <c:formatCode>0</c:formatCode>
                <c:ptCount val="18"/>
                <c:pt idx="0">
                  <c:v>30.555158320109047</c:v>
                </c:pt>
                <c:pt idx="1">
                  <c:v>30.378570924795518</c:v>
                </c:pt>
                <c:pt idx="2">
                  <c:v>32.30549718886396</c:v>
                </c:pt>
                <c:pt idx="3">
                  <c:v>35.551107587587907</c:v>
                </c:pt>
                <c:pt idx="4">
                  <c:v>33.106230869540013</c:v>
                </c:pt>
                <c:pt idx="5">
                  <c:v>33.600191880468017</c:v>
                </c:pt>
                <c:pt idx="6">
                  <c:v>34.982135667116481</c:v>
                </c:pt>
                <c:pt idx="7">
                  <c:v>32.583014665134023</c:v>
                </c:pt>
                <c:pt idx="8">
                  <c:v>34.105114214368683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7B-48B9-9102-055EF667CC8F}"/>
            </c:ext>
          </c:extLst>
        </c:ser>
        <c:ser>
          <c:idx val="6"/>
          <c:order val="3"/>
          <c:tx>
            <c:strRef>
              <c:f>'7'!$H$3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CB7B-48B9-9102-055EF667CC8F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CB7B-48B9-9102-055EF667CC8F}"/>
              </c:ext>
            </c:extLst>
          </c:dPt>
          <c:cat>
            <c:strRef>
              <c:f>'7'!$A$4:$A$22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'7'!$H$4:$H$22</c:f>
              <c:numCache>
                <c:formatCode>General</c:formatCode>
                <c:ptCount val="19"/>
                <c:pt idx="8" formatCode="0">
                  <c:v>25.728557700042415</c:v>
                </c:pt>
                <c:pt idx="9" formatCode="0">
                  <c:v>25.380601684319288</c:v>
                </c:pt>
                <c:pt idx="10" formatCode="0">
                  <c:v>28.113346885714385</c:v>
                </c:pt>
                <c:pt idx="11" formatCode="0">
                  <c:v>24.608476343326135</c:v>
                </c:pt>
                <c:pt idx="12" formatCode="0">
                  <c:v>22.911660834497599</c:v>
                </c:pt>
                <c:pt idx="13" formatCode="0">
                  <c:v>22.850929586999598</c:v>
                </c:pt>
                <c:pt idx="14" formatCode="###0">
                  <c:v>19.370082311154757</c:v>
                </c:pt>
                <c:pt idx="15" formatCode="###0">
                  <c:v>19.51953588282899</c:v>
                </c:pt>
                <c:pt idx="16" formatCode="###0">
                  <c:v>17.509767941414495</c:v>
                </c:pt>
                <c:pt idx="17" formatCode="###0">
                  <c:v>15.499999999999998</c:v>
                </c:pt>
                <c:pt idx="18" formatCode="###0">
                  <c:v>18.14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B7B-48B9-9102-055EF667CC8F}"/>
            </c:ext>
          </c:extLst>
        </c:ser>
        <c:ser>
          <c:idx val="7"/>
          <c:order val="4"/>
          <c:tx>
            <c:strRef>
              <c:f>'7'!$I$3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'7'!$I$4:$I$21</c:f>
              <c:numCache>
                <c:formatCode>0</c:formatCode>
                <c:ptCount val="18"/>
                <c:pt idx="0">
                  <c:v>37.298783803285431</c:v>
                </c:pt>
                <c:pt idx="1">
                  <c:v>39.622777631226214</c:v>
                </c:pt>
                <c:pt idx="2">
                  <c:v>39.861407643753793</c:v>
                </c:pt>
                <c:pt idx="3">
                  <c:v>40.11607129028296</c:v>
                </c:pt>
                <c:pt idx="4">
                  <c:v>39.492342043826717</c:v>
                </c:pt>
                <c:pt idx="5">
                  <c:v>42.093800697124095</c:v>
                </c:pt>
                <c:pt idx="6">
                  <c:v>42.550386392826113</c:v>
                </c:pt>
                <c:pt idx="7">
                  <c:v>39.508600986523263</c:v>
                </c:pt>
                <c:pt idx="8">
                  <c:v>39.284028100404882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B7B-48B9-9102-055EF667CC8F}"/>
            </c:ext>
          </c:extLst>
        </c:ser>
        <c:ser>
          <c:idx val="8"/>
          <c:order val="5"/>
          <c:tx>
            <c:strRef>
              <c:f>'7'!$J$3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CB7B-48B9-9102-055EF667CC8F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CB7B-48B9-9102-055EF667CC8F}"/>
              </c:ext>
            </c:extLst>
          </c:dPt>
          <c:cat>
            <c:strRef>
              <c:f>'7'!$A$4:$A$22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'7'!$J$4:$J$22</c:f>
              <c:numCache>
                <c:formatCode>General</c:formatCode>
                <c:ptCount val="19"/>
                <c:pt idx="8" formatCode="0">
                  <c:v>33.919374091299645</c:v>
                </c:pt>
                <c:pt idx="9" formatCode="0">
                  <c:v>31.358602433845153</c:v>
                </c:pt>
                <c:pt idx="10" formatCode="0">
                  <c:v>28.813975527706191</c:v>
                </c:pt>
                <c:pt idx="11" formatCode="0">
                  <c:v>27.194461176985993</c:v>
                </c:pt>
                <c:pt idx="12" formatCode="0">
                  <c:v>25.817484057886698</c:v>
                </c:pt>
                <c:pt idx="13" formatCode="0">
                  <c:v>25.688267813379589</c:v>
                </c:pt>
                <c:pt idx="14" formatCode="###0">
                  <c:v>26.269927061464561</c:v>
                </c:pt>
                <c:pt idx="15" formatCode="###0">
                  <c:v>21.331345980787177</c:v>
                </c:pt>
                <c:pt idx="16" formatCode="###0">
                  <c:v>19.930672990393589</c:v>
                </c:pt>
                <c:pt idx="17" formatCode="###0">
                  <c:v>18.53</c:v>
                </c:pt>
                <c:pt idx="18" formatCode="###0">
                  <c:v>21.82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B7B-48B9-9102-055EF667CC8F}"/>
            </c:ext>
          </c:extLst>
        </c:ser>
        <c:ser>
          <c:idx val="2"/>
          <c:order val="6"/>
          <c:tx>
            <c:strRef>
              <c:f>'7'!$D$3</c:f>
              <c:strCache>
                <c:ptCount val="1"/>
                <c:pt idx="0">
                  <c:v>Totalt,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'7'!$A$4:$A$22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'7'!$D$4:$D$21</c:f>
              <c:numCache>
                <c:formatCode>0</c:formatCode>
                <c:ptCount val="18"/>
                <c:pt idx="0">
                  <c:v>33.83013904915147</c:v>
                </c:pt>
                <c:pt idx="1">
                  <c:v>34.885627362471283</c:v>
                </c:pt>
                <c:pt idx="2">
                  <c:v>35.968171052925314</c:v>
                </c:pt>
                <c:pt idx="3">
                  <c:v>37.84402512296414</c:v>
                </c:pt>
                <c:pt idx="4">
                  <c:v>36.149059015957924</c:v>
                </c:pt>
                <c:pt idx="5">
                  <c:v>37.680024549767154</c:v>
                </c:pt>
                <c:pt idx="6">
                  <c:v>38.584194661992385</c:v>
                </c:pt>
                <c:pt idx="7">
                  <c:v>35.909829604668332</c:v>
                </c:pt>
                <c:pt idx="8">
                  <c:v>36.625301056395358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CB7B-48B9-9102-055EF667CC8F}"/>
            </c:ext>
          </c:extLst>
        </c:ser>
        <c:ser>
          <c:idx val="1"/>
          <c:order val="7"/>
          <c:tx>
            <c:strRef>
              <c:f>'7'!$C$3</c:f>
              <c:strCache>
                <c:ptCount val="1"/>
                <c:pt idx="0">
                  <c:v>Totalt,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CB7B-48B9-9102-055EF667CC8F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CB7B-48B9-9102-055EF667CC8F}"/>
              </c:ext>
            </c:extLst>
          </c:dPt>
          <c:cat>
            <c:strRef>
              <c:f>'7'!$A$4:$A$22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'7'!$C$4:$C$22</c:f>
              <c:numCache>
                <c:formatCode>General</c:formatCode>
                <c:ptCount val="19"/>
                <c:pt idx="8" formatCode="0">
                  <c:v>29.716054238329992</c:v>
                </c:pt>
                <c:pt idx="9" formatCode="0">
                  <c:v>28.279927315977023</c:v>
                </c:pt>
                <c:pt idx="10" formatCode="0">
                  <c:v>28.419047094015433</c:v>
                </c:pt>
                <c:pt idx="11" formatCode="0">
                  <c:v>25.927884648295503</c:v>
                </c:pt>
                <c:pt idx="12" formatCode="0">
                  <c:v>24.388040867836452</c:v>
                </c:pt>
                <c:pt idx="13" formatCode="0">
                  <c:v>24.085552608243894</c:v>
                </c:pt>
                <c:pt idx="14" formatCode="###0">
                  <c:v>22.568570705794087</c:v>
                </c:pt>
                <c:pt idx="15" formatCode="###0">
                  <c:v>20.449580026773216</c:v>
                </c:pt>
                <c:pt idx="16" formatCode="###0">
                  <c:v>18.699790013386608</c:v>
                </c:pt>
                <c:pt idx="17" formatCode="###0">
                  <c:v>16.95</c:v>
                </c:pt>
                <c:pt idx="18" formatCode="###0">
                  <c:v>19.87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B7B-48B9-9102-055EF667CC8F}"/>
            </c:ext>
          </c:extLst>
        </c:ser>
        <c:ser>
          <c:idx val="0"/>
          <c:order val="8"/>
          <c:tx>
            <c:strRef>
              <c:f>'7'!$B$3</c:f>
              <c:strCache>
                <c:ptCount val="1"/>
                <c:pt idx="0">
                  <c:v>Totalt, gy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'7'!$A$4:$A$22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'7'!$B$4:$B$21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B7B-48B9-9102-055EF667C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2"/>
        <c:minorUnit val="1"/>
      </c:date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ayout>
        <c:manualLayout>
          <c:xMode val="edge"/>
          <c:yMode val="edge"/>
          <c:x val="5.7999621842437336E-2"/>
          <c:y val="0.77286916783776172"/>
          <c:w val="0.69044947499399678"/>
          <c:h val="0.11527734033245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66666666662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'8'!$B$3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ED-43EC-A375-91B8F8F8605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ED-43EC-A375-91B8F8F86059}"/>
              </c:ext>
            </c:extLst>
          </c:dPt>
          <c:cat>
            <c:strRef>
              <c:f>'8'!$A$4:$A$52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'8'!$B$4:$B$52</c:f>
              <c:numCache>
                <c:formatCode>0</c:formatCode>
                <c:ptCount val="49"/>
                <c:pt idx="0">
                  <c:v>25</c:v>
                </c:pt>
                <c:pt idx="1">
                  <c:v>26</c:v>
                </c:pt>
                <c:pt idx="2">
                  <c:v>29</c:v>
                </c:pt>
                <c:pt idx="3">
                  <c:v>30</c:v>
                </c:pt>
                <c:pt idx="4">
                  <c:v>29.5</c:v>
                </c:pt>
                <c:pt idx="5">
                  <c:v>29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ED-43EC-A375-91B8F8F86059}"/>
            </c:ext>
          </c:extLst>
        </c:ser>
        <c:ser>
          <c:idx val="1"/>
          <c:order val="1"/>
          <c:tx>
            <c:strRef>
              <c:f>'8'!$C$3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'8'!$A$4:$A$52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'8'!$C$4:$C$52</c:f>
              <c:numCache>
                <c:formatCode>General</c:formatCode>
                <c:ptCount val="49"/>
                <c:pt idx="9" formatCode="0">
                  <c:v>21</c:v>
                </c:pt>
                <c:pt idx="10" formatCode="0">
                  <c:v>24</c:v>
                </c:pt>
                <c:pt idx="11" formatCode="0">
                  <c:v>21</c:v>
                </c:pt>
                <c:pt idx="12" formatCode="0">
                  <c:v>24</c:v>
                </c:pt>
                <c:pt idx="13" formatCode="0">
                  <c:v>25</c:v>
                </c:pt>
                <c:pt idx="14" formatCode="0">
                  <c:v>22</c:v>
                </c:pt>
                <c:pt idx="15" formatCode="0">
                  <c:v>19.96</c:v>
                </c:pt>
                <c:pt idx="16" formatCode="0">
                  <c:v>19.239999999999998</c:v>
                </c:pt>
                <c:pt idx="17" formatCode="0">
                  <c:v>15.41</c:v>
                </c:pt>
                <c:pt idx="18" formatCode="0">
                  <c:v>18.32</c:v>
                </c:pt>
                <c:pt idx="19" formatCode="0">
                  <c:v>16.09</c:v>
                </c:pt>
                <c:pt idx="20" formatCode="0">
                  <c:v>19.64</c:v>
                </c:pt>
                <c:pt idx="21" formatCode="0">
                  <c:v>17</c:v>
                </c:pt>
                <c:pt idx="22" formatCode="0">
                  <c:v>16.71</c:v>
                </c:pt>
                <c:pt idx="23" formatCode="0">
                  <c:v>17.73</c:v>
                </c:pt>
                <c:pt idx="38" formatCode="0">
                  <c:v>11.132969419823038</c:v>
                </c:pt>
                <c:pt idx="39" formatCode="0">
                  <c:v>9.6389668373573514</c:v>
                </c:pt>
                <c:pt idx="40" formatCode="0">
                  <c:v>8.9484231733924986</c:v>
                </c:pt>
                <c:pt idx="41" formatCode="0">
                  <c:v>9.7702417556571604</c:v>
                </c:pt>
                <c:pt idx="42" formatCode="0">
                  <c:v>9</c:v>
                </c:pt>
                <c:pt idx="43" formatCode="0">
                  <c:v>8.3000000000000007</c:v>
                </c:pt>
                <c:pt idx="44" formatCode="0">
                  <c:v>9.9567752693572036</c:v>
                </c:pt>
                <c:pt idx="45" formatCode="0">
                  <c:v>12.992858968541681</c:v>
                </c:pt>
                <c:pt idx="46" formatCode="0">
                  <c:v>15.56</c:v>
                </c:pt>
                <c:pt idx="47" formatCode="0">
                  <c:v>13.31</c:v>
                </c:pt>
                <c:pt idx="48" formatCode="0">
                  <c:v>13.57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ED-43EC-A375-91B8F8F86059}"/>
            </c:ext>
          </c:extLst>
        </c:ser>
        <c:ser>
          <c:idx val="2"/>
          <c:order val="2"/>
          <c:tx>
            <c:strRef>
              <c:f>'8'!$D$3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'8'!$A$4:$A$52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'8'!$D$4:$D$52</c:f>
              <c:numCache>
                <c:formatCode>General</c:formatCode>
                <c:ptCount val="49"/>
                <c:pt idx="23" formatCode="0">
                  <c:v>20.999043037438398</c:v>
                </c:pt>
                <c:pt idx="24" formatCode="0">
                  <c:v>20.507622654394599</c:v>
                </c:pt>
                <c:pt idx="25" formatCode="0">
                  <c:v>23.983676204159327</c:v>
                </c:pt>
                <c:pt idx="26" formatCode="0">
                  <c:v>26.122046976398398</c:v>
                </c:pt>
                <c:pt idx="27" formatCode="0">
                  <c:v>27.296647712533449</c:v>
                </c:pt>
                <c:pt idx="28" formatCode="0">
                  <c:v>25.23582212448332</c:v>
                </c:pt>
                <c:pt idx="29" formatCode="0">
                  <c:v>24.271932734940521</c:v>
                </c:pt>
                <c:pt idx="30" formatCode="0">
                  <c:v>20.714506346150756</c:v>
                </c:pt>
                <c:pt idx="31" formatCode="0">
                  <c:v>20.609106919134181</c:v>
                </c:pt>
                <c:pt idx="32" formatCode="0">
                  <c:v>20.040166052273182</c:v>
                </c:pt>
                <c:pt idx="33" formatCode="0">
                  <c:v>16.929041204521226</c:v>
                </c:pt>
                <c:pt idx="34" formatCode="0">
                  <c:v>16.411874456151768</c:v>
                </c:pt>
                <c:pt idx="35" formatCode="0">
                  <c:v>15.742157941866321</c:v>
                </c:pt>
                <c:pt idx="36" formatCode="0">
                  <c:v>16.296076107150572</c:v>
                </c:pt>
                <c:pt idx="37" formatCode="0">
                  <c:v>12.642192398973783</c:v>
                </c:pt>
                <c:pt idx="38" formatCode="0">
                  <c:v>13.742593564869573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BED-43EC-A375-91B8F8F86059}"/>
            </c:ext>
          </c:extLst>
        </c:ser>
        <c:ser>
          <c:idx val="3"/>
          <c:order val="3"/>
          <c:tx>
            <c:strRef>
              <c:f>'8'!$E$3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'8'!$A$4:$A$52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'8'!$E$4:$E$52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BED-43EC-A375-91B8F8F86059}"/>
            </c:ext>
          </c:extLst>
        </c:ser>
        <c:ser>
          <c:idx val="4"/>
          <c:order val="4"/>
          <c:tx>
            <c:strRef>
              <c:f>'8'!$F$3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ED-43EC-A375-91B8F8F8605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ED-43EC-A375-91B8F8F86059}"/>
              </c:ext>
            </c:extLst>
          </c:dPt>
          <c:cat>
            <c:strRef>
              <c:f>'8'!$A$4:$A$52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'8'!$F$4:$F$52</c:f>
              <c:numCache>
                <c:formatCode>0</c:formatCode>
                <c:ptCount val="49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BED-43EC-A375-91B8F8F86059}"/>
            </c:ext>
          </c:extLst>
        </c:ser>
        <c:ser>
          <c:idx val="5"/>
          <c:order val="5"/>
          <c:tx>
            <c:strRef>
              <c:f>'8'!$G$3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0BED-43EC-A375-91B8F8F86059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0BED-43EC-A375-91B8F8F86059}"/>
              </c:ext>
            </c:extLst>
          </c:dPt>
          <c:cat>
            <c:strRef>
              <c:f>'8'!$A$4:$A$52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'8'!$G$4:$G$52</c:f>
              <c:numCache>
                <c:formatCode>General</c:formatCode>
                <c:ptCount val="49"/>
                <c:pt idx="9" formatCode="0">
                  <c:v>2</c:v>
                </c:pt>
                <c:pt idx="10" formatCode="0">
                  <c:v>1</c:v>
                </c:pt>
                <c:pt idx="11" formatCode="0">
                  <c:v>2</c:v>
                </c:pt>
                <c:pt idx="12" formatCode="0">
                  <c:v>2</c:v>
                </c:pt>
                <c:pt idx="13" formatCode="0">
                  <c:v>2</c:v>
                </c:pt>
                <c:pt idx="14" formatCode="0">
                  <c:v>2</c:v>
                </c:pt>
                <c:pt idx="15" formatCode="0">
                  <c:v>2.84</c:v>
                </c:pt>
                <c:pt idx="16" formatCode="0">
                  <c:v>2.2799999999999998</c:v>
                </c:pt>
                <c:pt idx="17" formatCode="0">
                  <c:v>1.23</c:v>
                </c:pt>
                <c:pt idx="18" formatCode="0">
                  <c:v>0.81</c:v>
                </c:pt>
                <c:pt idx="19" formatCode="0">
                  <c:v>0.74</c:v>
                </c:pt>
                <c:pt idx="20" formatCode="0">
                  <c:v>1.4</c:v>
                </c:pt>
                <c:pt idx="21" formatCode="0">
                  <c:v>1.25</c:v>
                </c:pt>
                <c:pt idx="22" formatCode="0">
                  <c:v>1.42</c:v>
                </c:pt>
                <c:pt idx="23" formatCode="0">
                  <c:v>1.56</c:v>
                </c:pt>
                <c:pt idx="38" formatCode="0">
                  <c:v>1.8835281785921154</c:v>
                </c:pt>
                <c:pt idx="39" formatCode="0">
                  <c:v>1.960859094842047</c:v>
                </c:pt>
                <c:pt idx="40" formatCode="0">
                  <c:v>2.5923633576514415</c:v>
                </c:pt>
                <c:pt idx="41" formatCode="0">
                  <c:v>1.5368657164484183</c:v>
                </c:pt>
                <c:pt idx="42" formatCode="0">
                  <c:v>1.4000000000000001</c:v>
                </c:pt>
                <c:pt idx="43" formatCode="0">
                  <c:v>1.75</c:v>
                </c:pt>
                <c:pt idx="44" formatCode="0">
                  <c:v>2.6578638435023949</c:v>
                </c:pt>
                <c:pt idx="45" formatCode="0">
                  <c:v>3.1690891578432701</c:v>
                </c:pt>
                <c:pt idx="46" formatCode="0">
                  <c:v>7.48</c:v>
                </c:pt>
                <c:pt idx="47" formatCode="0">
                  <c:v>7.89</c:v>
                </c:pt>
                <c:pt idx="48" formatCode="0">
                  <c:v>8.48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BED-43EC-A375-91B8F8F86059}"/>
            </c:ext>
          </c:extLst>
        </c:ser>
        <c:ser>
          <c:idx val="6"/>
          <c:order val="6"/>
          <c:tx>
            <c:strRef>
              <c:f>'8'!$H$3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'8'!$A$4:$A$52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'8'!$H$4:$H$52</c:f>
              <c:numCache>
                <c:formatCode>General</c:formatCode>
                <c:ptCount val="49"/>
                <c:pt idx="23" formatCode="0">
                  <c:v>3.2571517471900915</c:v>
                </c:pt>
                <c:pt idx="24" formatCode="0">
                  <c:v>2.2819281797109685</c:v>
                </c:pt>
                <c:pt idx="25" formatCode="0">
                  <c:v>3.4393571955389355</c:v>
                </c:pt>
                <c:pt idx="26" formatCode="0">
                  <c:v>3.5835505285945581</c:v>
                </c:pt>
                <c:pt idx="27" formatCode="0">
                  <c:v>5.1560913078986683</c:v>
                </c:pt>
                <c:pt idx="28" formatCode="0">
                  <c:v>5.1889255158094088</c:v>
                </c:pt>
                <c:pt idx="29" formatCode="0">
                  <c:v>6.1217148625168516</c:v>
                </c:pt>
                <c:pt idx="30" formatCode="0">
                  <c:v>7.5671015164712063</c:v>
                </c:pt>
                <c:pt idx="31" formatCode="0">
                  <c:v>5.9659135705185946</c:v>
                </c:pt>
                <c:pt idx="32" formatCode="0">
                  <c:v>6.982144511243856</c:v>
                </c:pt>
                <c:pt idx="33" formatCode="0">
                  <c:v>4.5735905731157018</c:v>
                </c:pt>
                <c:pt idx="34" formatCode="0">
                  <c:v>3.893235374691808</c:v>
                </c:pt>
                <c:pt idx="35" formatCode="0">
                  <c:v>4.1270886894644674</c:v>
                </c:pt>
                <c:pt idx="36" formatCode="0">
                  <c:v>3.7124063140127292</c:v>
                </c:pt>
                <c:pt idx="37" formatCode="0">
                  <c:v>3.4701212263537826</c:v>
                </c:pt>
                <c:pt idx="38" formatCode="0">
                  <c:v>2.1333069883114733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0BED-43EC-A375-91B8F8F86059}"/>
            </c:ext>
          </c:extLst>
        </c:ser>
        <c:ser>
          <c:idx val="7"/>
          <c:order val="7"/>
          <c:tx>
            <c:strRef>
              <c:f>'8'!$I$3</c:f>
              <c:strCache>
                <c:ptCount val="1"/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'8'!$A$4:$A$52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'8'!$I$4:$I$52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0BED-43EC-A375-91B8F8F86059}"/>
            </c:ext>
          </c:extLst>
        </c:ser>
        <c:ser>
          <c:idx val="8"/>
          <c:order val="8"/>
          <c:tx>
            <c:strRef>
              <c:f>'8'!$J$3</c:f>
              <c:strCache>
                <c:ptCount val="1"/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'8'!$A$4:$A$52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'8'!$J$4:$J$52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BED-43EC-A375-91B8F8F86059}"/>
            </c:ext>
          </c:extLst>
        </c:ser>
        <c:ser>
          <c:idx val="9"/>
          <c:order val="9"/>
          <c:tx>
            <c:strRef>
              <c:f>'8'!$K$3</c:f>
              <c:strCache>
                <c:ptCount val="1"/>
                <c:pt idx="0">
                  <c:v>Totalt, åk 9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'8'!$A$4:$A$52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'8'!$K$4:$K$52</c:f>
              <c:numCache>
                <c:formatCode>General</c:formatCode>
                <c:ptCount val="49"/>
                <c:pt idx="9" formatCode="0">
                  <c:v>11.5</c:v>
                </c:pt>
                <c:pt idx="10" formatCode="0">
                  <c:v>12.5</c:v>
                </c:pt>
                <c:pt idx="11" formatCode="0">
                  <c:v>11.5</c:v>
                </c:pt>
                <c:pt idx="12" formatCode="0">
                  <c:v>13</c:v>
                </c:pt>
                <c:pt idx="13" formatCode="0">
                  <c:v>13.5</c:v>
                </c:pt>
                <c:pt idx="14" formatCode="0">
                  <c:v>12</c:v>
                </c:pt>
                <c:pt idx="15" formatCode="0">
                  <c:v>11.593267520391143</c:v>
                </c:pt>
                <c:pt idx="16" formatCode="0">
                  <c:v>10.966640745243735</c:v>
                </c:pt>
                <c:pt idx="17" formatCode="0">
                  <c:v>8.4776435380231341</c:v>
                </c:pt>
                <c:pt idx="18" formatCode="0">
                  <c:v>9.7962907617502566</c:v>
                </c:pt>
                <c:pt idx="19" formatCode="0">
                  <c:v>8.6355069598397733</c:v>
                </c:pt>
                <c:pt idx="20" formatCode="0">
                  <c:v>10.735869953518851</c:v>
                </c:pt>
                <c:pt idx="21" formatCode="0">
                  <c:v>9.3135900950497401</c:v>
                </c:pt>
                <c:pt idx="22" formatCode="0">
                  <c:v>9.2571651555860814</c:v>
                </c:pt>
                <c:pt idx="23" formatCode="0">
                  <c:v>9.9582944554875947</c:v>
                </c:pt>
                <c:pt idx="38" formatCode="0">
                  <c:v>6.6135272073330356</c:v>
                </c:pt>
                <c:pt idx="39" formatCode="0">
                  <c:v>5.9461419385557273</c:v>
                </c:pt>
                <c:pt idx="40" formatCode="0">
                  <c:v>5.8627235835613707</c:v>
                </c:pt>
                <c:pt idx="41" formatCode="0">
                  <c:v>5.8693421433617274</c:v>
                </c:pt>
                <c:pt idx="42" formatCode="0">
                  <c:v>5.5979760058726189</c:v>
                </c:pt>
                <c:pt idx="43" formatCode="0">
                  <c:v>5.3100000000000005</c:v>
                </c:pt>
                <c:pt idx="44" formatCode="0">
                  <c:v>6.6258140907597793</c:v>
                </c:pt>
                <c:pt idx="45" formatCode="0">
                  <c:v>8.7473618400650395</c:v>
                </c:pt>
                <c:pt idx="46" formatCode="0">
                  <c:v>11.63</c:v>
                </c:pt>
                <c:pt idx="47" formatCode="0">
                  <c:v>10.59</c:v>
                </c:pt>
                <c:pt idx="48" formatCode="0">
                  <c:v>11.13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0BED-43EC-A375-91B8F8F86059}"/>
            </c:ext>
          </c:extLst>
        </c:ser>
        <c:ser>
          <c:idx val="10"/>
          <c:order val="10"/>
          <c:tx>
            <c:strRef>
              <c:f>'8'!$L$3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0BED-43EC-A375-91B8F8F8605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0BED-43EC-A375-91B8F8F86059}"/>
              </c:ext>
            </c:extLst>
          </c:dPt>
          <c:cat>
            <c:strRef>
              <c:f>'8'!$A$4:$A$52</c:f>
              <c:strCache>
                <c:ptCount val="49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</c:strCache>
            </c:strRef>
          </c:cat>
          <c:val>
            <c:numRef>
              <c:f>'8'!$L$4:$L$52</c:f>
              <c:numCache>
                <c:formatCode>0</c:formatCode>
                <c:ptCount val="49"/>
                <c:pt idx="0">
                  <c:v>14.5</c:v>
                </c:pt>
                <c:pt idx="1">
                  <c:v>15.5</c:v>
                </c:pt>
                <c:pt idx="2">
                  <c:v>17</c:v>
                </c:pt>
                <c:pt idx="3">
                  <c:v>19</c:v>
                </c:pt>
                <c:pt idx="4">
                  <c:v>18.25</c:v>
                </c:pt>
                <c:pt idx="5">
                  <c:v>17.5</c:v>
                </c:pt>
                <c:pt idx="6">
                  <c:v>19</c:v>
                </c:pt>
                <c:pt idx="7">
                  <c:v>18.5</c:v>
                </c:pt>
                <c:pt idx="8">
                  <c:v>18.5</c:v>
                </c:pt>
                <c:pt idx="9">
                  <c:v>18</c:v>
                </c:pt>
                <c:pt idx="23">
                  <c:v>12.179817599017657</c:v>
                </c:pt>
                <c:pt idx="24">
                  <c:v>11.660045085572431</c:v>
                </c:pt>
                <c:pt idx="25">
                  <c:v>14.013859208336445</c:v>
                </c:pt>
                <c:pt idx="26">
                  <c:v>14.730348292744337</c:v>
                </c:pt>
                <c:pt idx="27">
                  <c:v>16.541061867432756</c:v>
                </c:pt>
                <c:pt idx="28">
                  <c:v>15.519444782258638</c:v>
                </c:pt>
                <c:pt idx="29">
                  <c:v>15.387588464699588</c:v>
                </c:pt>
                <c:pt idx="30">
                  <c:v>14.338611504157722</c:v>
                </c:pt>
                <c:pt idx="31">
                  <c:v>13.50477508637859</c:v>
                </c:pt>
                <c:pt idx="32">
                  <c:v>13.65944372898122</c:v>
                </c:pt>
                <c:pt idx="33">
                  <c:v>10.966493794575612</c:v>
                </c:pt>
                <c:pt idx="34">
                  <c:v>10.340935525707989</c:v>
                </c:pt>
                <c:pt idx="35">
                  <c:v>10.065289776208783</c:v>
                </c:pt>
                <c:pt idx="36">
                  <c:v>10.169150240631964</c:v>
                </c:pt>
                <c:pt idx="37">
                  <c:v>8.1971942001276545</c:v>
                </c:pt>
                <c:pt idx="38">
                  <c:v>8.0887381093457584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BED-43EC-A375-91B8F8F86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4"/>
        <c:minorUnit val="1"/>
      </c:dateAx>
      <c:valAx>
        <c:axId val="84133719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17819275336480644"/>
          <c:y val="9.6778492433168897E-2"/>
          <c:w val="0.76980853784446301"/>
          <c:h val="0.11254272382618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4691503267973862E-2"/>
          <c:w val="0.89850459317585296"/>
          <c:h val="0.80944673202614381"/>
        </c:manualLayout>
      </c:layout>
      <c:lineChart>
        <c:grouping val="standard"/>
        <c:varyColors val="0"/>
        <c:ser>
          <c:idx val="2"/>
          <c:order val="0"/>
          <c:tx>
            <c:strRef>
              <c:f>'9'!$D$3</c:f>
              <c:strCache>
                <c:ptCount val="1"/>
                <c:pt idx="0">
                  <c:v>Pojkar, gy 2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'9'!$A$4:$A$22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'9'!$D$4:$D$21</c:f>
              <c:numCache>
                <c:formatCode>0</c:formatCode>
                <c:ptCount val="18"/>
                <c:pt idx="0">
                  <c:v>28.598350840639309</c:v>
                </c:pt>
                <c:pt idx="1">
                  <c:v>28.704380749992744</c:v>
                </c:pt>
                <c:pt idx="2">
                  <c:v>29.212979619329698</c:v>
                </c:pt>
                <c:pt idx="3">
                  <c:v>26.760641605111559</c:v>
                </c:pt>
                <c:pt idx="4">
                  <c:v>23.128895314422628</c:v>
                </c:pt>
                <c:pt idx="5">
                  <c:v>23.871349060598341</c:v>
                </c:pt>
                <c:pt idx="6">
                  <c:v>26.764633458989017</c:v>
                </c:pt>
                <c:pt idx="7">
                  <c:v>24.61260539185146</c:v>
                </c:pt>
                <c:pt idx="8">
                  <c:v>23.649823755575532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35-43AA-9A91-65BEA14F4822}"/>
            </c:ext>
          </c:extLst>
        </c:ser>
        <c:ser>
          <c:idx val="3"/>
          <c:order val="1"/>
          <c:tx>
            <c:strRef>
              <c:f>'9'!$E$3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35-43AA-9A91-65BEA14F4822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35-43AA-9A91-65BEA14F4822}"/>
              </c:ext>
            </c:extLst>
          </c:dPt>
          <c:cat>
            <c:strRef>
              <c:f>'9'!$A$4:$A$22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'9'!$E$4:$E$22</c:f>
              <c:numCache>
                <c:formatCode>General</c:formatCode>
                <c:ptCount val="19"/>
                <c:pt idx="8" formatCode="0">
                  <c:v>20.722028047481558</c:v>
                </c:pt>
                <c:pt idx="9" formatCode="0">
                  <c:v>21.680358195971969</c:v>
                </c:pt>
                <c:pt idx="10" formatCode="0">
                  <c:v>22.498863807237147</c:v>
                </c:pt>
                <c:pt idx="11" formatCode="0">
                  <c:v>22.656544182346408</c:v>
                </c:pt>
                <c:pt idx="12" formatCode="0">
                  <c:v>20.139562199166701</c:v>
                </c:pt>
                <c:pt idx="13" formatCode="0">
                  <c:v>21.942827569926873</c:v>
                </c:pt>
                <c:pt idx="14" formatCode="0">
                  <c:v>21.070523186031458</c:v>
                </c:pt>
                <c:pt idx="15" formatCode="0">
                  <c:v>22.410000000000004</c:v>
                </c:pt>
                <c:pt idx="16" formatCode="0">
                  <c:v>25.045000000000002</c:v>
                </c:pt>
                <c:pt idx="17" formatCode="0">
                  <c:v>27.68</c:v>
                </c:pt>
                <c:pt idx="18" formatCode="0">
                  <c:v>27.3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35-43AA-9A91-65BEA14F4822}"/>
            </c:ext>
          </c:extLst>
        </c:ser>
        <c:ser>
          <c:idx val="4"/>
          <c:order val="2"/>
          <c:tx>
            <c:strRef>
              <c:f>'9'!$F$3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'9'!$F$4:$F$21</c:f>
              <c:numCache>
                <c:formatCode>0</c:formatCode>
                <c:ptCount val="18"/>
                <c:pt idx="0">
                  <c:v>8.6897871928016457</c:v>
                </c:pt>
                <c:pt idx="1">
                  <c:v>11.188474641670336</c:v>
                </c:pt>
                <c:pt idx="2">
                  <c:v>10.694688238391224</c:v>
                </c:pt>
                <c:pt idx="3">
                  <c:v>10.177209254907604</c:v>
                </c:pt>
                <c:pt idx="4">
                  <c:v>8.9303151193585499</c:v>
                </c:pt>
                <c:pt idx="5">
                  <c:v>7.1335369111852005</c:v>
                </c:pt>
                <c:pt idx="6">
                  <c:v>7.8227835147287461</c:v>
                </c:pt>
                <c:pt idx="7">
                  <c:v>7.0921663731395999</c:v>
                </c:pt>
                <c:pt idx="8">
                  <c:v>5.0823484982481961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935-43AA-9A91-65BEA14F4822}"/>
            </c:ext>
          </c:extLst>
        </c:ser>
        <c:ser>
          <c:idx val="5"/>
          <c:order val="3"/>
          <c:tx>
            <c:strRef>
              <c:f>'9'!$G$3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935-43AA-9A91-65BEA14F4822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0935-43AA-9A91-65BEA14F4822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0935-43AA-9A91-65BEA14F4822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0935-43AA-9A91-65BEA14F4822}"/>
              </c:ext>
            </c:extLst>
          </c:dPt>
          <c:cat>
            <c:strRef>
              <c:f>'9'!$A$4:$A$22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'9'!$G$4:$G$22</c:f>
              <c:numCache>
                <c:formatCode>General</c:formatCode>
                <c:ptCount val="19"/>
                <c:pt idx="8" formatCode="0">
                  <c:v>4.3954452981455745</c:v>
                </c:pt>
                <c:pt idx="9" formatCode="0">
                  <c:v>4.5104127672060077</c:v>
                </c:pt>
                <c:pt idx="10" formatCode="0">
                  <c:v>3.645103084786113</c:v>
                </c:pt>
                <c:pt idx="11" formatCode="0">
                  <c:v>3.7610455005494998</c:v>
                </c:pt>
                <c:pt idx="12" formatCode="0">
                  <c:v>4.8939212342988601</c:v>
                </c:pt>
                <c:pt idx="13" formatCode="0">
                  <c:v>5.5571825986439363</c:v>
                </c:pt>
                <c:pt idx="14" formatCode="0">
                  <c:v>6.302257515644631</c:v>
                </c:pt>
                <c:pt idx="15" formatCode="0">
                  <c:v>9.9399999999999942</c:v>
                </c:pt>
                <c:pt idx="16" formatCode="0">
                  <c:v>13.574999999999999</c:v>
                </c:pt>
                <c:pt idx="17" formatCode="0">
                  <c:v>17.21</c:v>
                </c:pt>
                <c:pt idx="18" formatCode="0">
                  <c:v>21.59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935-43AA-9A91-65BEA14F4822}"/>
            </c:ext>
          </c:extLst>
        </c:ser>
        <c:ser>
          <c:idx val="0"/>
          <c:order val="4"/>
          <c:tx>
            <c:strRef>
              <c:f>'9'!$B$3</c:f>
              <c:strCache>
                <c:ptCount val="1"/>
                <c:pt idx="0">
                  <c:v>Totalt, gy 2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0935-43AA-9A91-65BEA14F4822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0935-43AA-9A91-65BEA14F4822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0935-43AA-9A91-65BEA14F4822}"/>
              </c:ext>
            </c:extLst>
          </c:dPt>
          <c:cat>
            <c:strRef>
              <c:f>'9'!$A$4:$A$22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'9'!$B$4:$B$22</c:f>
              <c:numCache>
                <c:formatCode>General</c:formatCode>
                <c:ptCount val="19"/>
                <c:pt idx="8" formatCode="0">
                  <c:v>12.751379811872615</c:v>
                </c:pt>
                <c:pt idx="9" formatCode="0">
                  <c:v>13.426646810677012</c:v>
                </c:pt>
                <c:pt idx="10" formatCode="0">
                  <c:v>13.409708252833379</c:v>
                </c:pt>
                <c:pt idx="11" formatCode="0">
                  <c:v>13.573833523330039</c:v>
                </c:pt>
                <c:pt idx="12" formatCode="0">
                  <c:v>12.997986212349344</c:v>
                </c:pt>
                <c:pt idx="13" formatCode="0">
                  <c:v>14.35817226188418</c:v>
                </c:pt>
                <c:pt idx="14" formatCode="0">
                  <c:v>14.370114776439813</c:v>
                </c:pt>
                <c:pt idx="15" formatCode="0">
                  <c:v>16.699999999999996</c:v>
                </c:pt>
                <c:pt idx="16" formatCode="0">
                  <c:v>19.634999999999998</c:v>
                </c:pt>
                <c:pt idx="17" formatCode="0">
                  <c:v>22.57</c:v>
                </c:pt>
                <c:pt idx="18" formatCode="0">
                  <c:v>24.33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935-43AA-9A91-65BEA14F4822}"/>
            </c:ext>
          </c:extLst>
        </c:ser>
        <c:ser>
          <c:idx val="1"/>
          <c:order val="5"/>
          <c:tx>
            <c:strRef>
              <c:f>'9'!$C$3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'9'!$A$4:$A$22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'9'!$C$4:$C$21</c:f>
              <c:numCache>
                <c:formatCode>0</c:formatCode>
                <c:ptCount val="18"/>
                <c:pt idx="0">
                  <c:v>18.929936950768585</c:v>
                </c:pt>
                <c:pt idx="1">
                  <c:v>20.164418382825765</c:v>
                </c:pt>
                <c:pt idx="2">
                  <c:v>20.178945219659891</c:v>
                </c:pt>
                <c:pt idx="3">
                  <c:v>18.704798660440595</c:v>
                </c:pt>
                <c:pt idx="4">
                  <c:v>16.322327776936142</c:v>
                </c:pt>
                <c:pt idx="5">
                  <c:v>15.835631180095742</c:v>
                </c:pt>
                <c:pt idx="6">
                  <c:v>17.720377586655221</c:v>
                </c:pt>
                <c:pt idx="7">
                  <c:v>16.086543491823122</c:v>
                </c:pt>
                <c:pt idx="8">
                  <c:v>14.590833244831291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0935-43AA-9A91-65BEA14F4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7192"/>
        <c:crosses val="autoZero"/>
        <c:auto val="0"/>
        <c:lblOffset val="100"/>
        <c:baseTimeUnit val="days"/>
        <c:majorUnit val="2"/>
        <c:minorUnit val="1"/>
      </c:dateAx>
      <c:valAx>
        <c:axId val="84133719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5830610675728449"/>
          <c:y val="0.10608753972283783"/>
          <c:w val="0.68948281886675844"/>
          <c:h val="8.978270395069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3A09-DB74-1E43-9B5F-388BF50E7B1F}" type="datetimeFigureOut">
              <a:rPr lang="sv-SE" smtClean="0"/>
              <a:pPr/>
              <a:t>2022-12-08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BA54-4B51-974D-A49F-0C20EF2A60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564E-F558-428F-8B84-52AE3DF622DF}" type="datetimeFigureOut">
              <a:rPr lang="sv-SE" smtClean="0"/>
              <a:t>2022-12-08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36-F22B-44E1-8921-860B4391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EB9B3F0-413D-42A5-963D-0EB04906EA94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22" name="Bildobjekt 2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6D5F7AC-3F70-4454-8E98-E0CAA0EBB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400FBCE-0D4A-4796-80C0-66BC50AC2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1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77" y="3105637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0251" y="312740"/>
            <a:ext cx="2308288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67" y="550223"/>
            <a:ext cx="10676020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79" y="4284905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151F72-B7E3-477A-8473-41F7D7820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540701"/>
            <a:ext cx="10989733" cy="4528312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489850-E79C-4E74-B780-9791574E9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953E534-F540-474E-AD35-EDCCFDE79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00" y="6344214"/>
            <a:ext cx="901700" cy="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5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4ED1-44C9-4102-8031-4C57E9707553}" type="datetimeFigureOut">
              <a:rPr lang="sv-SE" smtClean="0"/>
              <a:t>2022-12-08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D3F-C3D2-4D75-BEFF-39D50EF79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5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EB9B3F0-413D-42A5-963D-0EB04906EA94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22" name="Bildobjekt 2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6D5F7AC-3F70-4454-8E98-E0CAA0EBB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400FBCE-0D4A-4796-80C0-66BC50AC2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24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9352"/>
            <a:ext cx="10972800" cy="3655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56467A-66EF-44D2-8C1F-6278A4D13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B78A856-EEB3-4379-AC76-4A40795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9319"/>
            <a:ext cx="10972800" cy="10104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diagram 2">
            <a:extLst>
              <a:ext uri="{FF2B5EF4-FFF2-40B4-BE49-F238E27FC236}">
                <a16:creationId xmlns:a16="http://schemas.microsoft.com/office/drawing/2014/main" id="{1FE4BF68-D681-4877-A588-3006F34D7CC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853853"/>
            <a:ext cx="10989733" cy="4215161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FDD2EE4A-C33C-48C5-9AA8-D80DE472F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4D4A968-26B2-4F29-B6E2-70C853C70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2409685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1860" y="2647165"/>
            <a:ext cx="4114800" cy="3086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2647165"/>
            <a:ext cx="6392777" cy="4095684"/>
          </a:xfrm>
        </p:spPr>
        <p:txBody>
          <a:bodyPr/>
          <a:lstStyle>
            <a:lvl1pPr algn="l">
              <a:buNone/>
              <a:defRPr lang="sv-SE" dirty="0"/>
            </a:lvl1pPr>
            <a:lvl2pPr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5DBF42D-AFBE-44B6-A1A4-470DC3882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16203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4773" y="823306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91" y="1060789"/>
            <a:ext cx="10676020" cy="220757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34220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348FD4-19D7-4050-AA3D-E53DD22E6E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0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3834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553038-286A-4B22-BEDF-A692599BE14B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563364-27B0-4B19-924E-4EFB6DE0E137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CD3C05-C6EC-4067-9FF8-8231ACDFE821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8271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A5BE6DC-98D6-49E6-8E47-6F86D1DF2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902608C-51A6-4619-A795-7F4CA4C0408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5A246F9-E35F-4F3B-A9E0-D056C5D1D0D0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13" name="Bildobjekt 12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D84613A-D53F-4FD1-8225-C51BE84EE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4F29C1E-F5BE-45E5-87E4-B589546A2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0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BAC2DEE-4004-4DF1-8DC4-7D915341E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1741381"/>
            <a:ext cx="2308288" cy="2665376"/>
          </a:xfrm>
          <a:prstGeom prst="rect">
            <a:avLst/>
          </a:prstGeom>
        </p:spPr>
      </p:pic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1978861"/>
            <a:ext cx="6392777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9B32F3-DCC0-4A8F-AB49-B8C3573B9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4D47703B-947F-47A5-BA53-8D05B8CDF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5378" y="1978860"/>
            <a:ext cx="4008847" cy="400884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05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2022-12-08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715" r:id="rId3"/>
    <p:sldLayoutId id="2147483696" r:id="rId4"/>
    <p:sldLayoutId id="2147483697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2022-12-08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4" r:id="rId5"/>
    <p:sldLayoutId id="2147483712" r:id="rId6"/>
    <p:sldLayoutId id="2147483717" r:id="rId7"/>
    <p:sldLayoutId id="214748371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6107B-E368-4629-9B79-ADB3181AC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CAN:s nationella skolundersökning 2022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EF39AD-10DC-4733-B3CF-D624942E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7760" y="4034214"/>
            <a:ext cx="5047873" cy="1562246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sv-SE" sz="2000" dirty="0"/>
              <a:t>Det är </a:t>
            </a:r>
            <a:r>
              <a:rPr lang="sv-SE" sz="2000" u="sng" dirty="0"/>
              <a:t>tillåtet</a:t>
            </a:r>
            <a:r>
              <a:rPr lang="sv-SE" sz="2000" dirty="0"/>
              <a:t> att spara en kopia av bilderna och använda valfritt antal i egna presentationer.</a:t>
            </a:r>
            <a:br>
              <a:rPr lang="sv-SE" sz="2000" dirty="0"/>
            </a:br>
            <a:endParaRPr lang="sv-SE" sz="2000" dirty="0"/>
          </a:p>
          <a:p>
            <a:pPr marL="0" indent="0" algn="l">
              <a:buNone/>
            </a:pPr>
            <a:r>
              <a:rPr lang="sv-SE" sz="2000" dirty="0"/>
              <a:t>Det är </a:t>
            </a:r>
            <a:r>
              <a:rPr lang="sv-SE" sz="2000" u="sng" dirty="0"/>
              <a:t>inte tillåtet</a:t>
            </a:r>
            <a:r>
              <a:rPr lang="sv-SE" sz="2000" dirty="0"/>
              <a:t> att på något sätt förändra bilderna om CAN:s logotyp finns med och därmed uppfattas som avsändare.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785F04-A4BD-4DC0-9DED-28418FA5F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CAN Rapport 215</a:t>
            </a:r>
          </a:p>
        </p:txBody>
      </p:sp>
    </p:spTree>
    <p:extLst>
      <p:ext uri="{BB962C8B-B14F-4D97-AF65-F5344CB8AC3E}">
        <p14:creationId xmlns:p14="http://schemas.microsoft.com/office/powerpoint/2010/main" val="160524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sv-SE" sz="2400" dirty="0"/>
              <a:t>Andelen elever i gymnasiets år 2 som snusar (dagligen/nästan dagligen eller sporadiskt), efter kön. 2004–2022.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E4C19E8A-98A1-486F-8C55-310EF57F3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784951"/>
              </p:ext>
            </p:extLst>
          </p:nvPr>
        </p:nvGraphicFramePr>
        <p:xfrm>
          <a:off x="609600" y="1600201"/>
          <a:ext cx="10972800" cy="447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726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använt vitt snus någon gång respektive senaste 30 dagarna, efter kön och årskurs. 2022.</a:t>
            </a:r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5B8DEBFC-AB52-4E30-9FBA-BAB5882EFFA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553245"/>
              </p:ext>
            </p:extLst>
          </p:nvPr>
        </p:nvGraphicFramePr>
        <p:xfrm>
          <a:off x="609600" y="1600200"/>
          <a:ext cx="10972800" cy="482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710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använt narkotika någon gång, efter kön och årskurs. 1971–2022.</a:t>
            </a: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BBA015CF-989E-4614-908D-3FC1887FB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938104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60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använt narkotika de senaste 30 dagarna (endast cannabis tom.1997) respektive fler än 20 gånger, efter årskurs. 1989–2022.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126CC9F7-4B52-4CE0-A501-C3A8FA25A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682001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26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narkotikaerfarna elever som enbart använt cannabis, enbart använt annan narkotika respektive använt både cannabis och annan narkotika, efter årskurs. 2022 .</a:t>
            </a:r>
          </a:p>
        </p:txBody>
      </p:sp>
      <p:graphicFrame>
        <p:nvGraphicFramePr>
          <p:cNvPr id="2" name="Chart 8">
            <a:extLst>
              <a:ext uri="{FF2B5EF4-FFF2-40B4-BE49-F238E27FC236}">
                <a16:creationId xmlns:a16="http://schemas.microsoft.com/office/drawing/2014/main" id="{E8EB2F16-B954-43E4-985A-8703E3268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215842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62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använt NPS någon gång, efter kön och årskurs. 2012–2022.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0CB47F36-A6B5-4F3B-AB03-E3835D54C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646625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65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någon gång använt receptbelagda sömn- eller lugnande medel utan recept, efter årskurs. 1989–2022.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C0410815-8BCA-4BEC-85E3-E33984CDA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027055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834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någon gång använt läkemedel tillsammans med alkohol i berusningssyfte, efter kön och årskurs. 1989–2022.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066573EA-4B18-4AAC-8CD4-DDCEFD95B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843465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538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använt anabola androgena steroider (AAS) någon gång, efter årskurs. 1993–2022.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573DFB33-7154-40D0-ABEB-59C93D850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494296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54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spelat om pengar de senaste 12 månaderna, efter kön och årskurs. 2012–2022.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BB895760-0D43-4E7C-B346-F7797D40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752657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998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alkoholkonsumenter, efter kön och årskurs. 1971–2022.</a:t>
            </a: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4AC72DA4-FD4E-4EE0-906F-94739D408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231520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029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spelat för 100 kronor eller mer de senaste 30 dagarna, efter kön och årskurs. 2015–2022. 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057726E7-7F47-4F1D-BCB1-71E58755A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016404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14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i årskurs 9 som debuterat med respektive beteende vid 13 års ålder eller tidigare. 1989–2022.</a:t>
            </a:r>
          </a:p>
        </p:txBody>
      </p: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CF57065A-91C8-4B23-9502-E11E2677B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445108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44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Den beräknade genomsnittliga årskonsumtionen mätt i liter ren alkohol (100 %), efter kön och årskurs. 1977–2022.</a:t>
            </a:r>
          </a:p>
        </p:txBody>
      </p:sp>
      <p:graphicFrame>
        <p:nvGraphicFramePr>
          <p:cNvPr id="2" name="Chart 7">
            <a:extLst>
              <a:ext uri="{FF2B5EF4-FFF2-40B4-BE49-F238E27FC236}">
                <a16:creationId xmlns:a16="http://schemas.microsoft.com/office/drawing/2014/main" id="{17F358E6-FF6D-4EA7-994F-7C744E098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4174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97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intensivkonsumerat alkohol minst en gång i månaden, efter kön och årskurs. 1972–2022.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CC3B0E69-49A2-4031-8B3B-C6408842F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801631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700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Från vem kom alkoholen senaste dryckestillfället, bland alkoholkonsumenter, efter årskurs. Procent. 2022. (Resultaten är rangordnade efter gymnasieeleverna.)</a:t>
            </a:r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4FC6499C-F338-488D-BA4D-EC78A643B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227545"/>
              </p:ext>
            </p:extLst>
          </p:nvPr>
        </p:nvGraphicFramePr>
        <p:xfrm>
          <a:off x="609600" y="1600200"/>
          <a:ext cx="10972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14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Problemindex bland alkoholkonsumenter, efter årskurs. År 2000 är basår för årskurs 9 och år 2004 för gymnasiets år 2. 2000–2022.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4DE73460-0262-49F4-8A61-D74983128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50269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556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i årskurs 9 som röker (dagligen/nästan dagligen eller sporadiskt), efter kön. 1974–2022.</a:t>
            </a: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1C0120C3-1398-4E42-A00B-1E4CBA575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483303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13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i gymnasiets år 2 som röker (dagligen/nästan dagligen eller sporadiskt), efter kön. 2004–2022.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382F61A2-2F9B-49D4-B967-B02639E29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088407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53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i årskurs 9 som snusar (dagligen/nästan dagligen eller sporadiskt), efter kön. 1974–2022. </a:t>
            </a:r>
          </a:p>
        </p:txBody>
      </p:sp>
      <p:graphicFrame>
        <p:nvGraphicFramePr>
          <p:cNvPr id="2" name="Chart 7">
            <a:extLst>
              <a:ext uri="{FF2B5EF4-FFF2-40B4-BE49-F238E27FC236}">
                <a16:creationId xmlns:a16="http://schemas.microsoft.com/office/drawing/2014/main" id="{A64599B3-BEBB-488F-9B6C-86D268E46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587596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4927847"/>
      </p:ext>
    </p:extLst>
  </p:cSld>
  <p:clrMapOvr>
    <a:masterClrMapping/>
  </p:clrMapOvr>
</p:sld>
</file>

<file path=ppt/theme/theme1.xml><?xml version="1.0" encoding="utf-8"?>
<a:theme xmlns:a="http://schemas.openxmlformats.org/drawingml/2006/main" name="3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02501B6D-8CEE-484C-B135-A0977DAB0488}"/>
    </a:ext>
  </a:extLst>
</a:theme>
</file>

<file path=ppt/theme/theme2.xml><?xml version="1.0" encoding="utf-8"?>
<a:theme xmlns:a="http://schemas.openxmlformats.org/drawingml/2006/main" name="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2118461E-824F-434A-A13E-EE88AF5CA4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CANs nationella skolundersökning 2022</Template>
  <TotalTime>29</TotalTime>
  <Words>464</Words>
  <Application>Microsoft Office PowerPoint</Application>
  <PresentationFormat>Bredbild</PresentationFormat>
  <Paragraphs>44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Arial</vt:lpstr>
      <vt:lpstr>Calibri</vt:lpstr>
      <vt:lpstr>Gill Sans MT</vt:lpstr>
      <vt:lpstr>3 CAN 2020 - KERAMIK</vt:lpstr>
      <vt:lpstr>4 CAN 2020 - KERAMIK</vt:lpstr>
      <vt:lpstr>CAN:s nationella skolundersökning 2022</vt:lpstr>
      <vt:lpstr>Andelen alkoholkonsumenter, efter kön och årskurs. 1971–2022.</vt:lpstr>
      <vt:lpstr>Den beräknade genomsnittliga årskonsumtionen mätt i liter ren alkohol (100 %), efter kön och årskurs. 1977–2022.</vt:lpstr>
      <vt:lpstr>Andelen elever som intensivkonsumerat alkohol minst en gång i månaden, efter kön och årskurs. 1972–2022.</vt:lpstr>
      <vt:lpstr>Från vem kom alkoholen senaste dryckestillfället, bland alkoholkonsumenter, efter årskurs. Procent. 2022. (Resultaten är rangordnade efter gymnasieeleverna.)</vt:lpstr>
      <vt:lpstr>Problemindex bland alkoholkonsumenter, efter årskurs. År 2000 är basår för årskurs 9 och år 2004 för gymnasiets år 2. 2000–2022.</vt:lpstr>
      <vt:lpstr>Andelen elever i årskurs 9 som röker (dagligen/nästan dagligen eller sporadiskt), efter kön. 1974–2022.</vt:lpstr>
      <vt:lpstr>Andelen elever i gymnasiets år 2 som röker (dagligen/nästan dagligen eller sporadiskt), efter kön. 2004–2022.</vt:lpstr>
      <vt:lpstr>Andelen elever i årskurs 9 som snusar (dagligen/nästan dagligen eller sporadiskt), efter kön. 1974–2022. </vt:lpstr>
      <vt:lpstr>Andelen elever i gymnasiets år 2 som snusar (dagligen/nästan dagligen eller sporadiskt), efter kön. 2004–2022.</vt:lpstr>
      <vt:lpstr>Andelen elever som använt vitt snus någon gång respektive senaste 30 dagarna, efter kön och årskurs. 2022.</vt:lpstr>
      <vt:lpstr>Andelen elever som använt narkotika någon gång, efter kön och årskurs. 1971–2022.</vt:lpstr>
      <vt:lpstr>Andelen elever som använt narkotika de senaste 30 dagarna (endast cannabis tom.1997) respektive fler än 20 gånger, efter årskurs. 1989–2022.</vt:lpstr>
      <vt:lpstr>Andelen narkotikaerfarna elever som enbart använt cannabis, enbart använt annan narkotika respektive använt både cannabis och annan narkotika, efter årskurs. 2022 .</vt:lpstr>
      <vt:lpstr>Andelen elever som använt NPS någon gång, efter kön och årskurs. 2012–2022.</vt:lpstr>
      <vt:lpstr>Andelen elever som någon gång använt receptbelagda sömn- eller lugnande medel utan recept, efter årskurs. 1989–2022.</vt:lpstr>
      <vt:lpstr>Andelen elever som någon gång använt läkemedel tillsammans med alkohol i berusningssyfte, efter kön och årskurs. 1989–2022.</vt:lpstr>
      <vt:lpstr>Andelen elever som använt anabola androgena steroider (AAS) någon gång, efter årskurs. 1993–2022.</vt:lpstr>
      <vt:lpstr>Andelen elever som spelat om pengar de senaste 12 månaderna, efter kön och årskurs. 2012–2022.</vt:lpstr>
      <vt:lpstr>Andelen elever som spelat för 100 kronor eller mer de senaste 30 dagarna, efter kön och årskurs. 2015–2022. </vt:lpstr>
      <vt:lpstr>Andelen elever i årskurs 9 som debuterat med respektive beteende vid 13 års ålder eller tidigare. 1989–2022.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Gill Sans MT Bold 42/44</dc:title>
  <dc:creator>Martina Zetterqvist</dc:creator>
  <cp:lastModifiedBy>Ida Ömalm Ronvall</cp:lastModifiedBy>
  <cp:revision>3</cp:revision>
  <dcterms:created xsi:type="dcterms:W3CDTF">2022-12-07T16:13:24Z</dcterms:created>
  <dcterms:modified xsi:type="dcterms:W3CDTF">2022-12-08T07:44:35Z</dcterms:modified>
</cp:coreProperties>
</file>