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2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3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4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5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6.xml" ContentType="application/vnd.openxmlformats-officedocument.themeOverride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7.xml" ContentType="application/vnd.openxmlformats-officedocument.themeOverride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8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704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2" r:id="rId4"/>
    <p:sldId id="263" r:id="rId5"/>
    <p:sldId id="261" r:id="rId6"/>
    <p:sldId id="264" r:id="rId7"/>
    <p:sldId id="266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78" r:id="rId19"/>
  </p:sldIdLst>
  <p:sldSz cx="12192000" cy="6858000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3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043163"/>
    <a:srgbClr val="004687"/>
    <a:srgbClr val="FEF7F7"/>
    <a:srgbClr val="0D4374"/>
    <a:srgbClr val="7ABBCB"/>
    <a:srgbClr val="847A6C"/>
    <a:srgbClr val="E47623"/>
    <a:srgbClr val="9CA920"/>
    <a:srgbClr val="8D1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6052" autoAdjust="0"/>
  </p:normalViewPr>
  <p:slideViewPr>
    <p:cSldViewPr snapToGrid="0" snapToObjects="1" showGuides="1">
      <p:cViewPr varScale="1">
        <p:scale>
          <a:sx n="158" d="100"/>
          <a:sy n="158" d="100"/>
        </p:scale>
        <p:origin x="114" y="132"/>
      </p:cViewPr>
      <p:guideLst>
        <p:guide orient="horz" pos="3997"/>
        <p:guide pos="3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27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canvfiler01.ad.can.se\T0062Common$\Material\Publikationer\CANs%20rapportserie\213%20-%20Sj&#228;lvrapporterade%20alkoholvanor%20i%20Sverige%202004&#8211;2021\Sj&#228;lvrapporterade%20alkoholvanor%20i%20Sverige%202004-2021%20-%20Figurer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6.xml"/><Relationship Id="rId1" Type="http://schemas.microsoft.com/office/2011/relationships/chartStyle" Target="style16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canvfiler01.ad.can.se\T0062Common$\Material\Publikationer\CANs%20rapportserie\213%20-%20Sj&#228;lvrapporterade%20alkoholvanor%20i%20Sverige%202004&#8211;2021\Sj&#228;lvrapporterade%20alkoholvanor%20i%20Sverige%202004-2021%20-%20Figur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39851268591425E-2"/>
          <c:y val="0.1489585156022164"/>
          <c:w val="0.89850459317585296"/>
          <c:h val="0.76449573554876482"/>
        </c:manualLayout>
      </c:layout>
      <c:lineChart>
        <c:grouping val="standard"/>
        <c:varyColors val="0"/>
        <c:ser>
          <c:idx val="0"/>
          <c:order val="0"/>
          <c:tx>
            <c:strRef>
              <c:f>'1'!$J$3</c:f>
              <c:strCache>
                <c:ptCount val="1"/>
                <c:pt idx="0">
                  <c:v>Män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'1'!$A$4:$A$21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'1'!$J$4:$J$21</c:f>
              <c:numCache>
                <c:formatCode>0.0</c:formatCode>
                <c:ptCount val="18"/>
                <c:pt idx="0">
                  <c:v>6.4143846945115799</c:v>
                </c:pt>
                <c:pt idx="1">
                  <c:v>6.3326491022073155</c:v>
                </c:pt>
                <c:pt idx="2">
                  <c:v>6.3652787046908772</c:v>
                </c:pt>
                <c:pt idx="3">
                  <c:v>6.4417683897895026</c:v>
                </c:pt>
                <c:pt idx="4">
                  <c:v>6.3167941606513551</c:v>
                </c:pt>
                <c:pt idx="5">
                  <c:v>5.9566613808501794</c:v>
                </c:pt>
                <c:pt idx="6">
                  <c:v>5.9379317821096018</c:v>
                </c:pt>
                <c:pt idx="7">
                  <c:v>5.8413794059670083</c:v>
                </c:pt>
                <c:pt idx="8">
                  <c:v>5.7947267827690032</c:v>
                </c:pt>
                <c:pt idx="9">
                  <c:v>5.9470371125113246</c:v>
                </c:pt>
                <c:pt idx="10">
                  <c:v>6.0458363773954753</c:v>
                </c:pt>
                <c:pt idx="11">
                  <c:v>6.0571234674621408</c:v>
                </c:pt>
                <c:pt idx="12">
                  <c:v>6.2047527001654919</c:v>
                </c:pt>
                <c:pt idx="13">
                  <c:v>5.9455923917308553</c:v>
                </c:pt>
                <c:pt idx="14">
                  <c:v>5.8797041872508276</c:v>
                </c:pt>
                <c:pt idx="15">
                  <c:v>5.7992724064309433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2D-4580-A5B3-16915082D4A3}"/>
            </c:ext>
          </c:extLst>
        </c:ser>
        <c:ser>
          <c:idx val="1"/>
          <c:order val="1"/>
          <c:tx>
            <c:strRef>
              <c:f>'1'!$J$3</c:f>
              <c:strCache>
                <c:ptCount val="1"/>
                <c:pt idx="0">
                  <c:v>Män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'1'!$A$4:$A$21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'1'!$K$4:$K$21</c:f>
              <c:numCache>
                <c:formatCode>General</c:formatCode>
                <c:ptCount val="18"/>
                <c:pt idx="15" formatCode="0.0">
                  <c:v>5.4561090415830993</c:v>
                </c:pt>
                <c:pt idx="16" formatCode="0.0">
                  <c:v>5.5549306991758183</c:v>
                </c:pt>
                <c:pt idx="17" formatCode="0.0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2D-4580-A5B3-16915082D4A3}"/>
            </c:ext>
          </c:extLst>
        </c:ser>
        <c:ser>
          <c:idx val="4"/>
          <c:order val="2"/>
          <c:tx>
            <c:strRef>
              <c:f>'1'!$L$3</c:f>
              <c:strCache>
                <c:ptCount val="1"/>
                <c:pt idx="0">
                  <c:v>Kvinnor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'1'!$A$4:$A$21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'1'!$L$4:$L$21</c:f>
              <c:numCache>
                <c:formatCode>0.0</c:formatCode>
                <c:ptCount val="18"/>
                <c:pt idx="0">
                  <c:v>4.213485636064191</c:v>
                </c:pt>
                <c:pt idx="1">
                  <c:v>4.1612340713962892</c:v>
                </c:pt>
                <c:pt idx="2">
                  <c:v>4.2778079013525625</c:v>
                </c:pt>
                <c:pt idx="3">
                  <c:v>4.2987799053317843</c:v>
                </c:pt>
                <c:pt idx="4">
                  <c:v>4.375740734389983</c:v>
                </c:pt>
                <c:pt idx="5">
                  <c:v>4.2426292791431228</c:v>
                </c:pt>
                <c:pt idx="6">
                  <c:v>4.1424405933859232</c:v>
                </c:pt>
                <c:pt idx="7">
                  <c:v>4.1618375321328669</c:v>
                </c:pt>
                <c:pt idx="8">
                  <c:v>4.0636547006992858</c:v>
                </c:pt>
                <c:pt idx="9">
                  <c:v>4.3078975712874747</c:v>
                </c:pt>
                <c:pt idx="10">
                  <c:v>4.6426671828605901</c:v>
                </c:pt>
                <c:pt idx="11">
                  <c:v>4.568737969320253</c:v>
                </c:pt>
                <c:pt idx="12">
                  <c:v>4.48510975643606</c:v>
                </c:pt>
                <c:pt idx="13">
                  <c:v>4.4799079056534499</c:v>
                </c:pt>
                <c:pt idx="14">
                  <c:v>4.5526619044814565</c:v>
                </c:pt>
                <c:pt idx="15">
                  <c:v>4.4071934154209469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2D-4580-A5B3-16915082D4A3}"/>
            </c:ext>
          </c:extLst>
        </c:ser>
        <c:ser>
          <c:idx val="5"/>
          <c:order val="3"/>
          <c:tx>
            <c:strRef>
              <c:f>'1'!$L$3</c:f>
              <c:strCache>
                <c:ptCount val="1"/>
                <c:pt idx="0">
                  <c:v>Kvinnor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'1'!$A$4:$A$21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'1'!$M$4:$M$21</c:f>
              <c:numCache>
                <c:formatCode>General</c:formatCode>
                <c:ptCount val="18"/>
                <c:pt idx="15" formatCode="0.0">
                  <c:v>4.1516892230216396</c:v>
                </c:pt>
                <c:pt idx="16" formatCode="0.0">
                  <c:v>4.0223221865445664</c:v>
                </c:pt>
                <c:pt idx="17" formatCode="0.0">
                  <c:v>4.29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92D-4580-A5B3-16915082D4A3}"/>
            </c:ext>
          </c:extLst>
        </c:ser>
        <c:ser>
          <c:idx val="12"/>
          <c:order val="6"/>
          <c:tx>
            <c:strRef>
              <c:f>'1'!$N$3</c:f>
              <c:strCache>
                <c:ptCount val="1"/>
                <c:pt idx="0">
                  <c:v>Alla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'1'!$A$4:$A$21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'1'!$N$4:$N$21</c:f>
              <c:numCache>
                <c:formatCode>0.0</c:formatCode>
                <c:ptCount val="18"/>
                <c:pt idx="0">
                  <c:v>5.3114956128444399</c:v>
                </c:pt>
                <c:pt idx="1">
                  <c:v>5.2380215537721035</c:v>
                </c:pt>
                <c:pt idx="2">
                  <c:v>5.3155529398595185</c:v>
                </c:pt>
                <c:pt idx="3">
                  <c:v>5.3653955650047687</c:v>
                </c:pt>
                <c:pt idx="4">
                  <c:v>5.3392881991871697</c:v>
                </c:pt>
                <c:pt idx="5">
                  <c:v>5.1028244344362292</c:v>
                </c:pt>
                <c:pt idx="6">
                  <c:v>5.0397671982090149</c:v>
                </c:pt>
                <c:pt idx="7">
                  <c:v>5.0054826737633169</c:v>
                </c:pt>
                <c:pt idx="8">
                  <c:v>4.9351762311200957</c:v>
                </c:pt>
                <c:pt idx="9">
                  <c:v>5.1321270690536851</c:v>
                </c:pt>
                <c:pt idx="10">
                  <c:v>5.345369535270966</c:v>
                </c:pt>
                <c:pt idx="11">
                  <c:v>5.3145366624256347</c:v>
                </c:pt>
                <c:pt idx="12">
                  <c:v>5.3500888091983514</c:v>
                </c:pt>
                <c:pt idx="13">
                  <c:v>5.2176028762916955</c:v>
                </c:pt>
                <c:pt idx="14">
                  <c:v>5.2213884222242077</c:v>
                </c:pt>
                <c:pt idx="15">
                  <c:v>5.1102092008377751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92D-4580-A5B3-16915082D4A3}"/>
            </c:ext>
          </c:extLst>
        </c:ser>
        <c:ser>
          <c:idx val="13"/>
          <c:order val="7"/>
          <c:tx>
            <c:strRef>
              <c:f>'1'!$O$3</c:f>
              <c:strCache>
                <c:ptCount val="1"/>
                <c:pt idx="0">
                  <c:v>Alla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'1'!$A$4:$A$21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'1'!$O$4:$O$21</c:f>
              <c:numCache>
                <c:formatCode>General</c:formatCode>
                <c:ptCount val="18"/>
                <c:pt idx="15" formatCode="0.0">
                  <c:v>4.8090310335684787</c:v>
                </c:pt>
                <c:pt idx="16" formatCode="0.0">
                  <c:v>4.7942717148935277</c:v>
                </c:pt>
                <c:pt idx="17" formatCode="0.0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92D-4580-A5B3-16915082D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  <c:extLst>
          <c:ext xmlns:c15="http://schemas.microsoft.com/office/drawing/2012/chart" uri="{02D57815-91ED-43cb-92C2-25804820EDAC}">
            <c15:filteredLineSeries>
              <c15:ser>
                <c:idx val="8"/>
                <c:order val="4"/>
                <c:tx>
                  <c:strRef>
                    <c:extLst>
                      <c:ext uri="{02D57815-91ED-43cb-92C2-25804820EDAC}">
                        <c15:formulaRef>
                          <c15:sqref>'1'!$J$3</c15:sqref>
                        </c15:formulaRef>
                      </c:ext>
                    </c:extLst>
                    <c:strCache>
                      <c:ptCount val="1"/>
                      <c:pt idx="0">
                        <c:v>Män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'1'!$A$4:$A$21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'1'!$J$4:$J$21</c15:sqref>
                        </c15:formulaRef>
                      </c:ext>
                    </c:extLst>
                    <c:numCache>
                      <c:formatCode>0.0</c:formatCode>
                      <c:ptCount val="18"/>
                      <c:pt idx="0">
                        <c:v>6.4143846945115799</c:v>
                      </c:pt>
                      <c:pt idx="1">
                        <c:v>6.3326491022073155</c:v>
                      </c:pt>
                      <c:pt idx="2">
                        <c:v>6.3652787046908772</c:v>
                      </c:pt>
                      <c:pt idx="3">
                        <c:v>6.4417683897895026</c:v>
                      </c:pt>
                      <c:pt idx="4">
                        <c:v>6.3167941606513551</c:v>
                      </c:pt>
                      <c:pt idx="5">
                        <c:v>5.9566613808501794</c:v>
                      </c:pt>
                      <c:pt idx="6">
                        <c:v>5.9379317821096018</c:v>
                      </c:pt>
                      <c:pt idx="7">
                        <c:v>5.8413794059670083</c:v>
                      </c:pt>
                      <c:pt idx="8">
                        <c:v>5.7947267827690032</c:v>
                      </c:pt>
                      <c:pt idx="9">
                        <c:v>5.9470371125113246</c:v>
                      </c:pt>
                      <c:pt idx="10">
                        <c:v>6.0458363773954753</c:v>
                      </c:pt>
                      <c:pt idx="11">
                        <c:v>6.0571234674621408</c:v>
                      </c:pt>
                      <c:pt idx="12">
                        <c:v>6.2047527001654919</c:v>
                      </c:pt>
                      <c:pt idx="13">
                        <c:v>5.9455923917308553</c:v>
                      </c:pt>
                      <c:pt idx="14">
                        <c:v>5.8797041872508276</c:v>
                      </c:pt>
                      <c:pt idx="15">
                        <c:v>5.7992724064309433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792D-4580-A5B3-16915082D4A3}"/>
                  </c:ext>
                </c:extLst>
              </c15:ser>
            </c15:filteredLineSeries>
            <c15:filteredLineSeries>
              <c15:ser>
                <c:idx val="10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'1'!$L$3</c15:sqref>
                        </c15:formulaRef>
                      </c:ext>
                    </c:extLst>
                    <c:strCache>
                      <c:ptCount val="1"/>
                      <c:pt idx="0">
                        <c:v>Kvinnor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'1'!$A$4:$A$21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'1'!$L$4:$L$21</c15:sqref>
                        </c15:formulaRef>
                      </c:ext>
                    </c:extLst>
                    <c:numCache>
                      <c:formatCode>0.0</c:formatCode>
                      <c:ptCount val="18"/>
                      <c:pt idx="0">
                        <c:v>4.213485636064191</c:v>
                      </c:pt>
                      <c:pt idx="1">
                        <c:v>4.1612340713962892</c:v>
                      </c:pt>
                      <c:pt idx="2">
                        <c:v>4.2778079013525625</c:v>
                      </c:pt>
                      <c:pt idx="3">
                        <c:v>4.2987799053317843</c:v>
                      </c:pt>
                      <c:pt idx="4">
                        <c:v>4.375740734389983</c:v>
                      </c:pt>
                      <c:pt idx="5">
                        <c:v>4.2426292791431228</c:v>
                      </c:pt>
                      <c:pt idx="6">
                        <c:v>4.1424405933859232</c:v>
                      </c:pt>
                      <c:pt idx="7">
                        <c:v>4.1618375321328669</c:v>
                      </c:pt>
                      <c:pt idx="8">
                        <c:v>4.0636547006992858</c:v>
                      </c:pt>
                      <c:pt idx="9">
                        <c:v>4.3078975712874747</c:v>
                      </c:pt>
                      <c:pt idx="10">
                        <c:v>4.6426671828605901</c:v>
                      </c:pt>
                      <c:pt idx="11">
                        <c:v>4.568737969320253</c:v>
                      </c:pt>
                      <c:pt idx="12">
                        <c:v>4.48510975643606</c:v>
                      </c:pt>
                      <c:pt idx="13">
                        <c:v>4.4799079056534499</c:v>
                      </c:pt>
                      <c:pt idx="14">
                        <c:v>4.5526619044814565</c:v>
                      </c:pt>
                      <c:pt idx="15">
                        <c:v>4.4071934154209469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92D-4580-A5B3-16915082D4A3}"/>
                  </c:ext>
                </c:extLst>
              </c15:ser>
            </c15:filteredLineSeries>
          </c:ext>
        </c:extLst>
      </c:line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Algn val="ctr"/>
        <c:lblOffset val="100"/>
        <c:tickLblSkip val="2"/>
        <c:tickMarkSkip val="1"/>
        <c:noMultiLvlLbl val="0"/>
      </c:catAx>
      <c:valAx>
        <c:axId val="841337192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Antal</a:t>
                </a:r>
              </a:p>
            </c:rich>
          </c:tx>
          <c:layout>
            <c:manualLayout>
              <c:xMode val="edge"/>
              <c:yMode val="edge"/>
              <c:x val="1.5007585667738806E-2"/>
              <c:y val="5.260998122162515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3175">
            <a:solidFill>
              <a:sysClr val="window" lastClr="FFFFFF">
                <a:lumMod val="6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 val="autoZero"/>
        <c:crossBetween val="midCat"/>
        <c:majorUnit val="2"/>
        <c:minorUnit val="2"/>
      </c:valAx>
      <c:spPr>
        <a:solidFill>
          <a:sysClr val="window" lastClr="FFFFFF"/>
        </a:solidFill>
        <a:ln w="3175">
          <a:solidFill>
            <a:sysClr val="window" lastClr="FFFFFF">
              <a:lumMod val="65000"/>
            </a:sysClr>
          </a:solidFill>
        </a:ln>
        <a:effectLst/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'9'!$B$3</c:f>
          <c:strCache>
            <c:ptCount val="1"/>
            <c:pt idx="0">
              <c:v>Män %</c:v>
            </c:pt>
          </c:strCache>
        </c:strRef>
      </c:tx>
      <c:layout>
        <c:manualLayout>
          <c:xMode val="edge"/>
          <c:yMode val="edge"/>
          <c:x val="0.4183857777777778"/>
          <c:y val="2.66438097451840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22707066666666667"/>
          <c:y val="0.28018944126449136"/>
          <c:w val="0.64209688888888883"/>
          <c:h val="0.55969162526270921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CC-4943-BFEC-3628842814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CC-4943-BFEC-3628842814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CC-4943-BFEC-3628842814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3CC-4943-BFEC-3628842814F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3CC-4943-BFEC-3628842814FA}"/>
              </c:ext>
            </c:extLst>
          </c:dPt>
          <c:dLbls>
            <c:dLbl>
              <c:idx val="1"/>
              <c:layout>
                <c:manualLayout>
                  <c:x val="1.034802860683865E-16"/>
                  <c:y val="8.09503055660477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CC-4943-BFEC-3628842814FA}"/>
                </c:ext>
              </c:extLst>
            </c:dLbl>
            <c:dLbl>
              <c:idx val="3"/>
              <c:layout>
                <c:manualLayout>
                  <c:x val="7.9177777777777775E-4"/>
                  <c:y val="-1.52271648700739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752399999999996"/>
                      <c:h val="0.148955458058517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3CC-4943-BFEC-3628842814FA}"/>
                </c:ext>
              </c:extLst>
            </c:dLbl>
            <c:dLbl>
              <c:idx val="4"/>
              <c:layout>
                <c:manualLayout>
                  <c:x val="9.3133555555555553E-2"/>
                  <c:y val="-2.14913172753775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1831111111111"/>
                      <c:h val="0.146512866703470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3CC-4943-BFEC-3628842814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'9'!$A$4:$A$8</c:f>
              <c:strCache>
                <c:ptCount val="5"/>
                <c:pt idx="0">
                  <c:v>Folköl </c:v>
                </c:pt>
                <c:pt idx="1">
                  <c:v>Starköl</c:v>
                </c:pt>
                <c:pt idx="2">
                  <c:v>Vin </c:v>
                </c:pt>
                <c:pt idx="3">
                  <c:v>Cider/alkoläsk </c:v>
                </c:pt>
                <c:pt idx="4">
                  <c:v>Sprit </c:v>
                </c:pt>
              </c:strCache>
            </c:strRef>
          </c:cat>
          <c:val>
            <c:numRef>
              <c:f>'9'!$B$4:$B$8</c:f>
              <c:numCache>
                <c:formatCode>0</c:formatCode>
                <c:ptCount val="5"/>
                <c:pt idx="0">
                  <c:v>8.07386729654284</c:v>
                </c:pt>
                <c:pt idx="1">
                  <c:v>43.246725359673604</c:v>
                </c:pt>
                <c:pt idx="2">
                  <c:v>30.06227184882972</c:v>
                </c:pt>
                <c:pt idx="3">
                  <c:v>3.1350654928065276</c:v>
                </c:pt>
                <c:pt idx="4">
                  <c:v>15.482070002147305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CC-4943-BFEC-362884281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666608619702602E-2"/>
          <c:y val="0.11800486486222996"/>
          <c:w val="0.90497117934288462"/>
          <c:h val="0.80421664723141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'10'!$B$3</c:f>
              <c:strCache>
                <c:ptCount val="1"/>
                <c:pt idx="0">
                  <c:v>2018/19</c:v>
                </c:pt>
              </c:strCache>
            </c:strRef>
          </c:tx>
          <c:spPr>
            <a:solidFill>
              <a:srgbClr val="004687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'10'!$A$4:$A$15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'10'!$B$4:$B$15</c:f>
              <c:numCache>
                <c:formatCode>0</c:formatCode>
                <c:ptCount val="12"/>
                <c:pt idx="0">
                  <c:v>7.1695016565952718</c:v>
                </c:pt>
                <c:pt idx="1">
                  <c:v>7.1373739914821721</c:v>
                </c:pt>
                <c:pt idx="2">
                  <c:v>7.3984593673729284</c:v>
                </c:pt>
                <c:pt idx="3">
                  <c:v>7.4283702027750405</c:v>
                </c:pt>
                <c:pt idx="4">
                  <c:v>7.7329415665408741</c:v>
                </c:pt>
                <c:pt idx="5">
                  <c:v>9.7189371838048402</c:v>
                </c:pt>
                <c:pt idx="6">
                  <c:v>11.504984806914758</c:v>
                </c:pt>
                <c:pt idx="7">
                  <c:v>9.3277689348155057</c:v>
                </c:pt>
                <c:pt idx="8">
                  <c:v>8.3813418277407319</c:v>
                </c:pt>
                <c:pt idx="9">
                  <c:v>7.4877032030296036</c:v>
                </c:pt>
                <c:pt idx="10">
                  <c:v>7.541445004556385</c:v>
                </c:pt>
                <c:pt idx="11">
                  <c:v>9.1711722543718821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F1-4487-B689-81B870C8ED33}"/>
            </c:ext>
          </c:extLst>
        </c:ser>
        <c:ser>
          <c:idx val="1"/>
          <c:order val="3"/>
          <c:tx>
            <c:strRef>
              <c:f>'10'!$C$3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BEBC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'10'!$A$4:$A$15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'10'!$C$4:$C$15</c:f>
              <c:numCache>
                <c:formatCode>0</c:formatCode>
                <c:ptCount val="12"/>
                <c:pt idx="0">
                  <c:v>7.5995935331826541</c:v>
                </c:pt>
                <c:pt idx="1">
                  <c:v>7.0020850198317515</c:v>
                </c:pt>
                <c:pt idx="2">
                  <c:v>7.0842973386291845</c:v>
                </c:pt>
                <c:pt idx="3">
                  <c:v>7.493089278702783</c:v>
                </c:pt>
                <c:pt idx="4">
                  <c:v>8.6748740091740419</c:v>
                </c:pt>
                <c:pt idx="5">
                  <c:v>9.6987326507444909</c:v>
                </c:pt>
                <c:pt idx="6">
                  <c:v>11.499461559711253</c:v>
                </c:pt>
                <c:pt idx="7">
                  <c:v>8.5229711463574525</c:v>
                </c:pt>
                <c:pt idx="8">
                  <c:v>8.58872693514774</c:v>
                </c:pt>
                <c:pt idx="9">
                  <c:v>7.8796263565961047</c:v>
                </c:pt>
                <c:pt idx="10">
                  <c:v>7.9028481320131707</c:v>
                </c:pt>
                <c:pt idx="11">
                  <c:v>8.0536940399093808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F1-4487-B689-81B870C8ED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41338504"/>
        <c:axId val="841337192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spPr>
                  <a:noFill/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sv-S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'10'!$B$4:$B$15</c15:sqref>
                        </c15:formulaRef>
                      </c:ext>
                    </c:extLst>
                    <c:numCache>
                      <c:formatCode>0</c:formatCode>
                      <c:ptCount val="12"/>
                      <c:pt idx="0">
                        <c:v>7.1695016565952718</c:v>
                      </c:pt>
                      <c:pt idx="1">
                        <c:v>7.1373739914821721</c:v>
                      </c:pt>
                      <c:pt idx="2">
                        <c:v>7.3984593673729284</c:v>
                      </c:pt>
                      <c:pt idx="3">
                        <c:v>7.4283702027750405</c:v>
                      </c:pt>
                      <c:pt idx="4">
                        <c:v>7.7329415665408741</c:v>
                      </c:pt>
                      <c:pt idx="5">
                        <c:v>9.7189371838048402</c:v>
                      </c:pt>
                      <c:pt idx="6">
                        <c:v>11.504984806914758</c:v>
                      </c:pt>
                      <c:pt idx="7">
                        <c:v>9.3277689348155057</c:v>
                      </c:pt>
                      <c:pt idx="8">
                        <c:v>8.3813418277407319</c:v>
                      </c:pt>
                      <c:pt idx="9">
                        <c:v>7.4877032030296036</c:v>
                      </c:pt>
                      <c:pt idx="10">
                        <c:v>7.541445004556385</c:v>
                      </c:pt>
                      <c:pt idx="11">
                        <c:v>9.1711722543718821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1F1-4487-B689-81B870C8ED33}"/>
                  </c:ext>
                </c:extLst>
              </c15:ser>
            </c15:filteredBarSeries>
          </c:ext>
        </c:extLst>
      </c:barChar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08228752"/>
        <c:axId val="908228096"/>
        <c:extLst>
          <c:ext xmlns:c15="http://schemas.microsoft.com/office/drawing/2012/chart" uri="{02D57815-91ED-43cb-92C2-25804820EDAC}">
            <c15:filteredBarSeries>
              <c15:ser>
                <c:idx val="3"/>
                <c:order val="2"/>
                <c:spPr>
                  <a:noFill/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sv-S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'10'!$C$4:$C$15</c15:sqref>
                        </c15:formulaRef>
                      </c:ext>
                    </c:extLst>
                    <c:numCache>
                      <c:formatCode>0</c:formatCode>
                      <c:ptCount val="12"/>
                      <c:pt idx="0">
                        <c:v>7.5995935331826541</c:v>
                      </c:pt>
                      <c:pt idx="1">
                        <c:v>7.0020850198317515</c:v>
                      </c:pt>
                      <c:pt idx="2">
                        <c:v>7.0842973386291845</c:v>
                      </c:pt>
                      <c:pt idx="3">
                        <c:v>7.493089278702783</c:v>
                      </c:pt>
                      <c:pt idx="4">
                        <c:v>8.6748740091740419</c:v>
                      </c:pt>
                      <c:pt idx="5">
                        <c:v>9.6987326507444909</c:v>
                      </c:pt>
                      <c:pt idx="6">
                        <c:v>11.499461559711253</c:v>
                      </c:pt>
                      <c:pt idx="7">
                        <c:v>8.5229711463574525</c:v>
                      </c:pt>
                      <c:pt idx="8">
                        <c:v>8.58872693514774</c:v>
                      </c:pt>
                      <c:pt idx="9">
                        <c:v>7.8796263565961047</c:v>
                      </c:pt>
                      <c:pt idx="10">
                        <c:v>7.9028481320131707</c:v>
                      </c:pt>
                      <c:pt idx="11">
                        <c:v>8.0536940399093808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91F1-4487-B689-81B870C8ED33}"/>
                  </c:ext>
                </c:extLst>
              </c15:ser>
            </c15:filteredBarSeries>
          </c:ext>
        </c:extLst>
      </c:bar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noMultiLvlLbl val="0"/>
      </c:catAx>
      <c:valAx>
        <c:axId val="841337192"/>
        <c:scaling>
          <c:orientation val="minMax"/>
          <c:max val="1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0"/>
              <c:y val="1.020418664128979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3175">
            <a:solidFill>
              <a:sysClr val="window" lastClr="FFFFFF">
                <a:lumMod val="6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 val="autoZero"/>
        <c:crossBetween val="between"/>
        <c:majorUnit val="3"/>
      </c:valAx>
      <c:valAx>
        <c:axId val="908228096"/>
        <c:scaling>
          <c:orientation val="minMax"/>
          <c:max val="45"/>
        </c:scaling>
        <c:delete val="1"/>
        <c:axPos val="r"/>
        <c:numFmt formatCode="0" sourceLinked="1"/>
        <c:majorTickMark val="out"/>
        <c:minorTickMark val="none"/>
        <c:tickLblPos val="nextTo"/>
        <c:crossAx val="908228752"/>
        <c:crosses val="max"/>
        <c:crossBetween val="between"/>
        <c:majorUnit val="15"/>
      </c:valAx>
      <c:catAx>
        <c:axId val="908228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8228096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  <a:ln w="3175">
          <a:solidFill>
            <a:sysClr val="window" lastClr="FFFFFF">
              <a:lumMod val="65000"/>
            </a:sys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225108085593761E-2"/>
          <c:y val="0.1489585156022164"/>
          <c:w val="0.92421935651296805"/>
          <c:h val="0.76984516336332187"/>
        </c:manualLayout>
      </c:layout>
      <c:lineChart>
        <c:grouping val="standard"/>
        <c:varyColors val="0"/>
        <c:ser>
          <c:idx val="0"/>
          <c:order val="0"/>
          <c:tx>
            <c:strRef>
              <c:f>'11'!$B$3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'11'!$A$4:$A$15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Mars</c:v>
                </c:pt>
                <c:pt idx="3">
                  <c:v>Apr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'11'!$B$4:$B$15</c:f>
              <c:numCache>
                <c:formatCode>0</c:formatCode>
                <c:ptCount val="12"/>
                <c:pt idx="0">
                  <c:v>24.84534711279553</c:v>
                </c:pt>
                <c:pt idx="1">
                  <c:v>23.750809613517582</c:v>
                </c:pt>
                <c:pt idx="2">
                  <c:v>39.890335970830897</c:v>
                </c:pt>
                <c:pt idx="3">
                  <c:v>35.417644724662871</c:v>
                </c:pt>
                <c:pt idx="4">
                  <c:v>42.808008554657043</c:v>
                </c:pt>
                <c:pt idx="5">
                  <c:v>60.06007371567469</c:v>
                </c:pt>
                <c:pt idx="6">
                  <c:v>52.445814300026342</c:v>
                </c:pt>
                <c:pt idx="7">
                  <c:v>45.331859529833956</c:v>
                </c:pt>
                <c:pt idx="8">
                  <c:v>37.740393370647361</c:v>
                </c:pt>
                <c:pt idx="9">
                  <c:v>36.260213694430462</c:v>
                </c:pt>
                <c:pt idx="10">
                  <c:v>37.342969672321402</c:v>
                </c:pt>
                <c:pt idx="11">
                  <c:v>40.474459854535219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C3-4288-BE59-169A0C1676D7}"/>
            </c:ext>
          </c:extLst>
        </c:ser>
        <c:ser>
          <c:idx val="1"/>
          <c:order val="1"/>
          <c:tx>
            <c:strRef>
              <c:f>'11'!$C$3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'11'!$A$4:$A$15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Mars</c:v>
                </c:pt>
                <c:pt idx="3">
                  <c:v>Apr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'11'!$C$4:$C$15</c:f>
              <c:numCache>
                <c:formatCode>0</c:formatCode>
                <c:ptCount val="12"/>
                <c:pt idx="0">
                  <c:v>33.458853746395135</c:v>
                </c:pt>
                <c:pt idx="1">
                  <c:v>32.421701704536069</c:v>
                </c:pt>
                <c:pt idx="2">
                  <c:v>24.171599580271849</c:v>
                </c:pt>
                <c:pt idx="3">
                  <c:v>26.296810472660908</c:v>
                </c:pt>
                <c:pt idx="4">
                  <c:v>33.277896151959126</c:v>
                </c:pt>
                <c:pt idx="5">
                  <c:v>32.827336549454479</c:v>
                </c:pt>
                <c:pt idx="6">
                  <c:v>56.906614549698034</c:v>
                </c:pt>
                <c:pt idx="7">
                  <c:v>33.621947113234157</c:v>
                </c:pt>
                <c:pt idx="8">
                  <c:v>33.222035880265679</c:v>
                </c:pt>
                <c:pt idx="9">
                  <c:v>33.295417686703381</c:v>
                </c:pt>
                <c:pt idx="10">
                  <c:v>32.957711057796061</c:v>
                </c:pt>
                <c:pt idx="11">
                  <c:v>30.899831375479764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C3-4288-BE59-169A0C1676D7}"/>
            </c:ext>
          </c:extLst>
        </c:ser>
        <c:ser>
          <c:idx val="2"/>
          <c:order val="2"/>
          <c:tx>
            <c:strRef>
              <c:f>'11'!$D$3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'11'!$A$4:$A$15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Mars</c:v>
                </c:pt>
                <c:pt idx="3">
                  <c:v>Apr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'11'!$D$4:$D$15</c:f>
              <c:numCache>
                <c:formatCode>0</c:formatCode>
                <c:ptCount val="12"/>
                <c:pt idx="0">
                  <c:v>37.200000000000003</c:v>
                </c:pt>
                <c:pt idx="1">
                  <c:v>31.34</c:v>
                </c:pt>
                <c:pt idx="2">
                  <c:v>35.75</c:v>
                </c:pt>
                <c:pt idx="3">
                  <c:v>32.800000000000004</c:v>
                </c:pt>
                <c:pt idx="4">
                  <c:v>37.56</c:v>
                </c:pt>
                <c:pt idx="5">
                  <c:v>46.989999999999995</c:v>
                </c:pt>
                <c:pt idx="6">
                  <c:v>50.67</c:v>
                </c:pt>
                <c:pt idx="7">
                  <c:v>38.39</c:v>
                </c:pt>
                <c:pt idx="8">
                  <c:v>45.46</c:v>
                </c:pt>
                <c:pt idx="9">
                  <c:v>39.090000000000003</c:v>
                </c:pt>
                <c:pt idx="10">
                  <c:v>38.340000000000003</c:v>
                </c:pt>
                <c:pt idx="11">
                  <c:v>35.510000000000005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C3-4288-BE59-169A0C1676D7}"/>
            </c:ext>
          </c:extLst>
        </c:ser>
        <c:ser>
          <c:idx val="3"/>
          <c:order val="3"/>
          <c:tx>
            <c:strRef>
              <c:f>'11'!$E$3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'11'!$A$4:$A$15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Mars</c:v>
                </c:pt>
                <c:pt idx="3">
                  <c:v>Apr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'11'!$E$4:$E$15</c:f>
              <c:numCache>
                <c:formatCode>0</c:formatCode>
                <c:ptCount val="12"/>
                <c:pt idx="0">
                  <c:v>34.320314228150984</c:v>
                </c:pt>
                <c:pt idx="1">
                  <c:v>31.578306963683247</c:v>
                </c:pt>
                <c:pt idx="2">
                  <c:v>27.223659232679765</c:v>
                </c:pt>
                <c:pt idx="3">
                  <c:v>38.212246799240575</c:v>
                </c:pt>
                <c:pt idx="4">
                  <c:v>39.071782620807767</c:v>
                </c:pt>
                <c:pt idx="5">
                  <c:v>34.426987500072912</c:v>
                </c:pt>
                <c:pt idx="6">
                  <c:v>35.147776974004444</c:v>
                </c:pt>
                <c:pt idx="7">
                  <c:v>32.609827136743739</c:v>
                </c:pt>
                <c:pt idx="8">
                  <c:v>33.748046057217692</c:v>
                </c:pt>
                <c:pt idx="9">
                  <c:v>28.024860589667668</c:v>
                </c:pt>
                <c:pt idx="10">
                  <c:v>28.806172711118833</c:v>
                </c:pt>
                <c:pt idx="11">
                  <c:v>34.822648896529394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1C3-4288-BE59-169A0C167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Offset val="100"/>
        <c:baseTimeUnit val="days"/>
        <c:minorUnit val="1"/>
      </c:dateAx>
      <c:valAx>
        <c:axId val="841337192"/>
        <c:scaling>
          <c:orientation val="minMax"/>
          <c:max val="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Centiliter</a:t>
                </a:r>
              </a:p>
            </c:rich>
          </c:tx>
          <c:layout>
            <c:manualLayout>
              <c:xMode val="edge"/>
              <c:yMode val="edge"/>
              <c:x val="0"/>
              <c:y val="3.552171014867944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3175">
            <a:solidFill>
              <a:sysClr val="window" lastClr="FFFFFF">
                <a:lumMod val="6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  <c:majorUnit val="25"/>
      </c:valAx>
      <c:spPr>
        <a:solidFill>
          <a:sysClr val="window" lastClr="FFFFFF"/>
        </a:solidFill>
        <a:ln w="3175">
          <a:solidFill>
            <a:sysClr val="window" lastClr="FFFFFF">
              <a:lumMod val="65000"/>
            </a:sys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39851268591425E-2"/>
          <c:y val="0.1489585156022164"/>
          <c:w val="0.89850459317585296"/>
          <c:h val="0.7664274924979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'12'!$B$3</c:f>
              <c:strCache>
                <c:ptCount val="1"/>
                <c:pt idx="0">
                  <c:v>17–29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'12'!$A$4:$A$10</c:f>
              <c:strCache>
                <c:ptCount val="7"/>
                <c:pt idx="0">
                  <c:v>Måndag</c:v>
                </c:pt>
                <c:pt idx="1">
                  <c:v>Tisdag</c:v>
                </c:pt>
                <c:pt idx="2">
                  <c:v>Onsdag</c:v>
                </c:pt>
                <c:pt idx="3">
                  <c:v>Torsdag</c:v>
                </c:pt>
                <c:pt idx="4">
                  <c:v>Fredag</c:v>
                </c:pt>
                <c:pt idx="5">
                  <c:v>Lördag</c:v>
                </c:pt>
                <c:pt idx="6">
                  <c:v>Söndag</c:v>
                </c:pt>
              </c:strCache>
            </c:strRef>
          </c:cat>
          <c:val>
            <c:numRef>
              <c:f>'12'!$B$4:$B$10</c:f>
              <c:numCache>
                <c:formatCode>0</c:formatCode>
                <c:ptCount val="7"/>
                <c:pt idx="0">
                  <c:v>7.3939865892024796</c:v>
                </c:pt>
                <c:pt idx="1">
                  <c:v>11.5437868295252</c:v>
                </c:pt>
                <c:pt idx="2">
                  <c:v>12.4135287825038</c:v>
                </c:pt>
                <c:pt idx="3">
                  <c:v>7.0167340472401101</c:v>
                </c:pt>
                <c:pt idx="4">
                  <c:v>28.626009016079799</c:v>
                </c:pt>
                <c:pt idx="5">
                  <c:v>29.6104122227433</c:v>
                </c:pt>
                <c:pt idx="6">
                  <c:v>15.8064648424089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5-498F-AEAD-4EFDC263D78A}"/>
            </c:ext>
          </c:extLst>
        </c:ser>
        <c:ser>
          <c:idx val="1"/>
          <c:order val="1"/>
          <c:tx>
            <c:strRef>
              <c:f>'12'!$C$3</c:f>
              <c:strCache>
                <c:ptCount val="1"/>
                <c:pt idx="0">
                  <c:v>30–49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'12'!$A$4:$A$10</c:f>
              <c:strCache>
                <c:ptCount val="7"/>
                <c:pt idx="0">
                  <c:v>Måndag</c:v>
                </c:pt>
                <c:pt idx="1">
                  <c:v>Tisdag</c:v>
                </c:pt>
                <c:pt idx="2">
                  <c:v>Onsdag</c:v>
                </c:pt>
                <c:pt idx="3">
                  <c:v>Torsdag</c:v>
                </c:pt>
                <c:pt idx="4">
                  <c:v>Fredag</c:v>
                </c:pt>
                <c:pt idx="5">
                  <c:v>Lördag</c:v>
                </c:pt>
                <c:pt idx="6">
                  <c:v>Söndag</c:v>
                </c:pt>
              </c:strCache>
            </c:strRef>
          </c:cat>
          <c:val>
            <c:numRef>
              <c:f>'12'!$C$4:$C$10</c:f>
              <c:numCache>
                <c:formatCode>0</c:formatCode>
                <c:ptCount val="7"/>
                <c:pt idx="0">
                  <c:v>6.8589138223492698</c:v>
                </c:pt>
                <c:pt idx="1">
                  <c:v>16.207027509029501</c:v>
                </c:pt>
                <c:pt idx="2">
                  <c:v>17.1485323469091</c:v>
                </c:pt>
                <c:pt idx="3">
                  <c:v>17.068187639418301</c:v>
                </c:pt>
                <c:pt idx="4">
                  <c:v>40.769914662052201</c:v>
                </c:pt>
                <c:pt idx="5">
                  <c:v>43.110746007578598</c:v>
                </c:pt>
                <c:pt idx="6">
                  <c:v>8.3334693971938805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5-498F-AEAD-4EFDC263D78A}"/>
            </c:ext>
          </c:extLst>
        </c:ser>
        <c:ser>
          <c:idx val="2"/>
          <c:order val="2"/>
          <c:tx>
            <c:strRef>
              <c:f>'12'!$D$3</c:f>
              <c:strCache>
                <c:ptCount val="1"/>
                <c:pt idx="0">
                  <c:v>50–64 år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'12'!$A$4:$A$10</c:f>
              <c:strCache>
                <c:ptCount val="7"/>
                <c:pt idx="0">
                  <c:v>Måndag</c:v>
                </c:pt>
                <c:pt idx="1">
                  <c:v>Tisdag</c:v>
                </c:pt>
                <c:pt idx="2">
                  <c:v>Onsdag</c:v>
                </c:pt>
                <c:pt idx="3">
                  <c:v>Torsdag</c:v>
                </c:pt>
                <c:pt idx="4">
                  <c:v>Fredag</c:v>
                </c:pt>
                <c:pt idx="5">
                  <c:v>Lördag</c:v>
                </c:pt>
                <c:pt idx="6">
                  <c:v>Söndag</c:v>
                </c:pt>
              </c:strCache>
            </c:strRef>
          </c:cat>
          <c:val>
            <c:numRef>
              <c:f>'12'!$D$4:$D$10</c:f>
              <c:numCache>
                <c:formatCode>0</c:formatCode>
                <c:ptCount val="7"/>
                <c:pt idx="0">
                  <c:v>13.1483986042601</c:v>
                </c:pt>
                <c:pt idx="1">
                  <c:v>12.0278128323747</c:v>
                </c:pt>
                <c:pt idx="2">
                  <c:v>14.264540783446799</c:v>
                </c:pt>
                <c:pt idx="3">
                  <c:v>20.613383630559699</c:v>
                </c:pt>
                <c:pt idx="4">
                  <c:v>42.363898668695398</c:v>
                </c:pt>
                <c:pt idx="5">
                  <c:v>46.224354959076997</c:v>
                </c:pt>
                <c:pt idx="6">
                  <c:v>14.472380387092199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5-498F-AEAD-4EFDC263D78A}"/>
            </c:ext>
          </c:extLst>
        </c:ser>
        <c:ser>
          <c:idx val="3"/>
          <c:order val="3"/>
          <c:tx>
            <c:strRef>
              <c:f>'12'!$E$3</c:f>
              <c:strCache>
                <c:ptCount val="1"/>
                <c:pt idx="0">
                  <c:v>65–84 år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'12'!$A$4:$A$10</c:f>
              <c:strCache>
                <c:ptCount val="7"/>
                <c:pt idx="0">
                  <c:v>Måndag</c:v>
                </c:pt>
                <c:pt idx="1">
                  <c:v>Tisdag</c:v>
                </c:pt>
                <c:pt idx="2">
                  <c:v>Onsdag</c:v>
                </c:pt>
                <c:pt idx="3">
                  <c:v>Torsdag</c:v>
                </c:pt>
                <c:pt idx="4">
                  <c:v>Fredag</c:v>
                </c:pt>
                <c:pt idx="5">
                  <c:v>Lördag</c:v>
                </c:pt>
                <c:pt idx="6">
                  <c:v>Söndag</c:v>
                </c:pt>
              </c:strCache>
            </c:strRef>
          </c:cat>
          <c:val>
            <c:numRef>
              <c:f>'12'!$E$4:$E$10</c:f>
              <c:numCache>
                <c:formatCode>0</c:formatCode>
                <c:ptCount val="7"/>
                <c:pt idx="0">
                  <c:v>15.963624388144099</c:v>
                </c:pt>
                <c:pt idx="1">
                  <c:v>17.232914509112401</c:v>
                </c:pt>
                <c:pt idx="2">
                  <c:v>16.109497581895901</c:v>
                </c:pt>
                <c:pt idx="3">
                  <c:v>19.322544463371798</c:v>
                </c:pt>
                <c:pt idx="4">
                  <c:v>29.829451463579701</c:v>
                </c:pt>
                <c:pt idx="5">
                  <c:v>33.626961917199097</c:v>
                </c:pt>
                <c:pt idx="6">
                  <c:v>21.958188081698498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5-498F-AEAD-4EFDC263D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338504"/>
        <c:axId val="841337192"/>
      </c:bar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noMultiLvlLbl val="0"/>
      </c:catAx>
      <c:valAx>
        <c:axId val="84133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0"/>
              <c:y val="5.261009040536599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3175">
            <a:solidFill>
              <a:sysClr val="window" lastClr="FFFFFF">
                <a:lumMod val="6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 val="autoZero"/>
        <c:crossBetween val="between"/>
        <c:majorUnit val="10"/>
      </c:valAx>
      <c:spPr>
        <a:solidFill>
          <a:sysClr val="window" lastClr="FFFFFF"/>
        </a:solidFill>
        <a:ln w="3175">
          <a:solidFill>
            <a:sysClr val="window" lastClr="FFFFFF">
              <a:lumMod val="65000"/>
            </a:sys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666608619702602E-2"/>
          <c:y val="9.3971574030104588E-2"/>
          <c:w val="0.94562252290665416"/>
          <c:h val="0.6828772735806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'13'!$B$4</c:f>
              <c:strCache>
                <c:ptCount val="1"/>
                <c:pt idx="0">
                  <c:v>2005/06</c:v>
                </c:pt>
              </c:strCache>
            </c:strRef>
          </c:tx>
          <c:spPr>
            <a:solidFill>
              <a:srgbClr val="BEBC00"/>
            </a:solidFill>
            <a:ln>
              <a:noFill/>
            </a:ln>
            <a:effectLst/>
          </c:spPr>
          <c:invertIfNegative val="0"/>
          <c:cat>
            <c:strRef>
              <c:f>'13'!$A$5:$A$25</c:f>
              <c:strCache>
                <c:ptCount val="21"/>
                <c:pt idx="0">
                  <c:v>Stockholm</c:v>
                </c:pt>
                <c:pt idx="1">
                  <c:v>Halland</c:v>
                </c:pt>
                <c:pt idx="2">
                  <c:v>Skåne</c:v>
                </c:pt>
                <c:pt idx="3">
                  <c:v>Västra Götaland</c:v>
                </c:pt>
                <c:pt idx="4">
                  <c:v>Västmanland</c:v>
                </c:pt>
                <c:pt idx="5">
                  <c:v>Kronoberg</c:v>
                </c:pt>
                <c:pt idx="6">
                  <c:v>Kalmar</c:v>
                </c:pt>
                <c:pt idx="7">
                  <c:v>Uppsala</c:v>
                </c:pt>
                <c:pt idx="8">
                  <c:v>Södermanland</c:v>
                </c:pt>
                <c:pt idx="9">
                  <c:v>Jämtland</c:v>
                </c:pt>
                <c:pt idx="10">
                  <c:v>Värmland</c:v>
                </c:pt>
                <c:pt idx="11">
                  <c:v>Blekinge</c:v>
                </c:pt>
                <c:pt idx="12">
                  <c:v>Örebro</c:v>
                </c:pt>
                <c:pt idx="13">
                  <c:v>Gotland b)</c:v>
                </c:pt>
                <c:pt idx="14">
                  <c:v>Västerbotten</c:v>
                </c:pt>
                <c:pt idx="15">
                  <c:v>Östergötland</c:v>
                </c:pt>
                <c:pt idx="16">
                  <c:v>Västernorrland</c:v>
                </c:pt>
                <c:pt idx="17">
                  <c:v>Gävleborg</c:v>
                </c:pt>
                <c:pt idx="18">
                  <c:v>Norrbotten</c:v>
                </c:pt>
                <c:pt idx="19">
                  <c:v>Jönköping</c:v>
                </c:pt>
                <c:pt idx="20">
                  <c:v>Dalarna</c:v>
                </c:pt>
              </c:strCache>
            </c:strRef>
          </c:cat>
          <c:val>
            <c:numRef>
              <c:f>'13'!$B$5:$B$25</c:f>
              <c:numCache>
                <c:formatCode>0.0</c:formatCode>
                <c:ptCount val="21"/>
                <c:pt idx="0">
                  <c:v>5.4739245008336663</c:v>
                </c:pt>
                <c:pt idx="1">
                  <c:v>5.2705897465049123</c:v>
                </c:pt>
                <c:pt idx="2">
                  <c:v>4.8680758634089196</c:v>
                </c:pt>
                <c:pt idx="3">
                  <c:v>4.5750435114954024</c:v>
                </c:pt>
                <c:pt idx="4">
                  <c:v>4.1607580150266665</c:v>
                </c:pt>
                <c:pt idx="5">
                  <c:v>4.3154000141374675</c:v>
                </c:pt>
                <c:pt idx="6">
                  <c:v>4.0558328624685869</c:v>
                </c:pt>
                <c:pt idx="7">
                  <c:v>4.542217261727755</c:v>
                </c:pt>
                <c:pt idx="8">
                  <c:v>4.4648198087810718</c:v>
                </c:pt>
                <c:pt idx="9">
                  <c:v>3.8636702944699035</c:v>
                </c:pt>
                <c:pt idx="10">
                  <c:v>4.1554130427747111</c:v>
                </c:pt>
                <c:pt idx="11">
                  <c:v>4.0115897164385839</c:v>
                </c:pt>
                <c:pt idx="12">
                  <c:v>4.0051686615073185</c:v>
                </c:pt>
                <c:pt idx="13">
                  <c:v>5.0051280527906883</c:v>
                </c:pt>
                <c:pt idx="14">
                  <c:v>3.226079510232549</c:v>
                </c:pt>
                <c:pt idx="15">
                  <c:v>4.3452495841605039</c:v>
                </c:pt>
                <c:pt idx="16">
                  <c:v>3.8794316333048187</c:v>
                </c:pt>
                <c:pt idx="17">
                  <c:v>4.2778818977443169</c:v>
                </c:pt>
                <c:pt idx="18">
                  <c:v>3.2463989371471178</c:v>
                </c:pt>
                <c:pt idx="19">
                  <c:v>3.7803076011988144</c:v>
                </c:pt>
                <c:pt idx="20">
                  <c:v>3.8715675096976927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83-4823-83B7-E87DD9A325B9}"/>
            </c:ext>
          </c:extLst>
        </c:ser>
        <c:ser>
          <c:idx val="3"/>
          <c:order val="1"/>
          <c:tx>
            <c:strRef>
              <c:f>'13'!$C$4</c:f>
              <c:strCache>
                <c:ptCount val="1"/>
                <c:pt idx="0">
                  <c:v>2020/21</c:v>
                </c:pt>
              </c:strCache>
            </c:strRef>
          </c:tx>
          <c:spPr>
            <a:solidFill>
              <a:srgbClr val="004687"/>
            </a:solidFill>
            <a:ln>
              <a:noFill/>
            </a:ln>
            <a:effectLst/>
          </c:spPr>
          <c:invertIfNegative val="0"/>
          <c:val>
            <c:numRef>
              <c:f>'13'!$C$5:$C$25</c:f>
              <c:numCache>
                <c:formatCode>0.0</c:formatCode>
                <c:ptCount val="21"/>
                <c:pt idx="0">
                  <c:v>4.7351999999999999</c:v>
                </c:pt>
                <c:pt idx="1">
                  <c:v>4.6020000000000003</c:v>
                </c:pt>
                <c:pt idx="2">
                  <c:v>4.26</c:v>
                </c:pt>
                <c:pt idx="3">
                  <c:v>4.2252000000000001</c:v>
                </c:pt>
                <c:pt idx="4">
                  <c:v>4.1339999999999995</c:v>
                </c:pt>
                <c:pt idx="5">
                  <c:v>4.1184000000000003</c:v>
                </c:pt>
                <c:pt idx="6">
                  <c:v>4.1100000000000003</c:v>
                </c:pt>
                <c:pt idx="7">
                  <c:v>4.0968</c:v>
                </c:pt>
                <c:pt idx="8">
                  <c:v>4.0307999999999993</c:v>
                </c:pt>
                <c:pt idx="9">
                  <c:v>3.9827999999999997</c:v>
                </c:pt>
                <c:pt idx="10">
                  <c:v>3.9480000000000004</c:v>
                </c:pt>
                <c:pt idx="11">
                  <c:v>3.9383999999999997</c:v>
                </c:pt>
                <c:pt idx="12">
                  <c:v>3.9228000000000005</c:v>
                </c:pt>
                <c:pt idx="13">
                  <c:v>3.9060000000000001</c:v>
                </c:pt>
                <c:pt idx="14">
                  <c:v>3.8748000000000005</c:v>
                </c:pt>
                <c:pt idx="15">
                  <c:v>3.8448000000000002</c:v>
                </c:pt>
                <c:pt idx="16">
                  <c:v>3.7943999999999996</c:v>
                </c:pt>
                <c:pt idx="17">
                  <c:v>3.7308000000000003</c:v>
                </c:pt>
                <c:pt idx="18">
                  <c:v>3.6204000000000001</c:v>
                </c:pt>
                <c:pt idx="19">
                  <c:v>3.3887999999999998</c:v>
                </c:pt>
                <c:pt idx="20">
                  <c:v>3.3012000000000001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83-4823-83B7-E87DD9A32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41338504"/>
        <c:axId val="841337192"/>
      </c:bar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noMultiLvlLbl val="0"/>
      </c:catAx>
      <c:valAx>
        <c:axId val="841337192"/>
        <c:scaling>
          <c:orientation val="minMax"/>
          <c:max val="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Liter ren alkohol</a:t>
                </a:r>
              </a:p>
            </c:rich>
          </c:tx>
          <c:layout>
            <c:manualLayout>
              <c:xMode val="edge"/>
              <c:yMode val="edge"/>
              <c:x val="0"/>
              <c:y val="2.25229549533459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3175">
            <a:solidFill>
              <a:sysClr val="window" lastClr="FFFFFF">
                <a:lumMod val="6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 val="autoZero"/>
        <c:crossBetween val="between"/>
        <c:majorUnit val="1"/>
        <c:minorUnit val="1"/>
      </c:valAx>
      <c:spPr>
        <a:solidFill>
          <a:sysClr val="window" lastClr="FFFFFF"/>
        </a:solidFill>
        <a:ln w="3175">
          <a:solidFill>
            <a:sysClr val="window" lastClr="FFFFFF">
              <a:lumMod val="65000"/>
            </a:sys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384388184150092E-2"/>
          <c:y val="0.18740356741440165"/>
          <c:w val="0.92005999544110684"/>
          <c:h val="0.65535838572133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'14'!$A$5</c:f>
              <c:strCache>
                <c:ptCount val="1"/>
                <c:pt idx="0">
                  <c:v>A Storstäder och storstadsnära kommuner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'14'!$B$3:$E$4</c:f>
              <c:multiLvlStrCache>
                <c:ptCount val="4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</c:lvl>
                <c:lvl>
                  <c:pt idx="0">
                    <c:v>Veckokonsument</c:v>
                  </c:pt>
                  <c:pt idx="2">
                    <c:v>Högkonsument</c:v>
                  </c:pt>
                </c:lvl>
              </c:multiLvlStrCache>
            </c:multiLvlStrRef>
          </c:cat>
          <c:val>
            <c:numRef>
              <c:f>'14'!$B$5:$E$5</c:f>
              <c:numCache>
                <c:formatCode>0</c:formatCode>
                <c:ptCount val="4"/>
                <c:pt idx="0">
                  <c:v>57.2226304206688</c:v>
                </c:pt>
                <c:pt idx="1">
                  <c:v>48.208071544046298</c:v>
                </c:pt>
                <c:pt idx="2">
                  <c:v>18.373728621820302</c:v>
                </c:pt>
                <c:pt idx="3">
                  <c:v>14.9640579626484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86-4A67-9DE4-D9A846381A15}"/>
            </c:ext>
          </c:extLst>
        </c:ser>
        <c:ser>
          <c:idx val="1"/>
          <c:order val="1"/>
          <c:tx>
            <c:strRef>
              <c:f>'14'!$A$6</c:f>
              <c:strCache>
                <c:ptCount val="1"/>
                <c:pt idx="0">
                  <c:v>B Större städer och kommuner nära större städer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'14'!$B$3:$E$4</c:f>
              <c:multiLvlStrCache>
                <c:ptCount val="4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</c:lvl>
                <c:lvl>
                  <c:pt idx="0">
                    <c:v>Veckokonsument</c:v>
                  </c:pt>
                  <c:pt idx="2">
                    <c:v>Högkonsument</c:v>
                  </c:pt>
                </c:lvl>
              </c:multiLvlStrCache>
            </c:multiLvlStrRef>
          </c:cat>
          <c:val>
            <c:numRef>
              <c:f>'14'!$B$6:$E$6</c:f>
              <c:numCache>
                <c:formatCode>0</c:formatCode>
                <c:ptCount val="4"/>
                <c:pt idx="0">
                  <c:v>50.660296093826403</c:v>
                </c:pt>
                <c:pt idx="1">
                  <c:v>39.260449951987802</c:v>
                </c:pt>
                <c:pt idx="2">
                  <c:v>13.6386670808989</c:v>
                </c:pt>
                <c:pt idx="3">
                  <c:v>10.1201411907533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86-4A67-9DE4-D9A846381A15}"/>
            </c:ext>
          </c:extLst>
        </c:ser>
        <c:ser>
          <c:idx val="2"/>
          <c:order val="2"/>
          <c:tx>
            <c:strRef>
              <c:f>'14'!$A$7</c:f>
              <c:strCache>
                <c:ptCount val="1"/>
                <c:pt idx="0">
                  <c:v>C Mindre städer/tätorter och landsbygdskommuner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'14'!$B$3:$E$4</c:f>
              <c:multiLvlStrCache>
                <c:ptCount val="4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</c:lvl>
                <c:lvl>
                  <c:pt idx="0">
                    <c:v>Veckokonsument</c:v>
                  </c:pt>
                  <c:pt idx="2">
                    <c:v>Högkonsument</c:v>
                  </c:pt>
                </c:lvl>
              </c:multiLvlStrCache>
            </c:multiLvlStrRef>
          </c:cat>
          <c:val>
            <c:numRef>
              <c:f>'14'!$B$7:$E$7</c:f>
              <c:numCache>
                <c:formatCode>0</c:formatCode>
                <c:ptCount val="4"/>
                <c:pt idx="0">
                  <c:v>47.431572574127202</c:v>
                </c:pt>
                <c:pt idx="1">
                  <c:v>35.819186397200397</c:v>
                </c:pt>
                <c:pt idx="2">
                  <c:v>12.4178285389007</c:v>
                </c:pt>
                <c:pt idx="3">
                  <c:v>8.7990375345524807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86-4A67-9DE4-D9A846381A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41338504"/>
        <c:axId val="841337192"/>
      </c:bar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noMultiLvlLbl val="0"/>
      </c:catAx>
      <c:valAx>
        <c:axId val="841337192"/>
        <c:scaling>
          <c:orientation val="minMax"/>
          <c:max val="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0"/>
              <c:y val="7.083163461820016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3175">
            <a:solidFill>
              <a:sysClr val="window" lastClr="FFFFFF">
                <a:lumMod val="6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 val="autoZero"/>
        <c:crossBetween val="between"/>
        <c:majorUnit val="25"/>
      </c:valAx>
      <c:spPr>
        <a:solidFill>
          <a:sysClr val="window" lastClr="FFFFFF"/>
        </a:solidFill>
        <a:ln w="3175">
          <a:solidFill>
            <a:sysClr val="window" lastClr="FFFFFF">
              <a:lumMod val="65000"/>
            </a:sys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384388184150092E-2"/>
          <c:y val="0.16237332840799795"/>
          <c:w val="0.92005999544110684"/>
          <c:h val="0.6803886247277363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'15'!$A$7</c:f>
              <c:strCache>
                <c:ptCount val="1"/>
                <c:pt idx="0">
                  <c:v>Eftergymnasial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'15'!$B$3:$E$4</c:f>
              <c:multiLvlStrCache>
                <c:ptCount val="4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</c:lvl>
                <c:lvl>
                  <c:pt idx="0">
                    <c:v>Veckokonsument</c:v>
                  </c:pt>
                  <c:pt idx="2">
                    <c:v>Högkonsument</c:v>
                  </c:pt>
                </c:lvl>
              </c:multiLvlStrCache>
            </c:multiLvlStrRef>
          </c:cat>
          <c:val>
            <c:numRef>
              <c:f>'15'!$B$7:$E$7</c:f>
              <c:numCache>
                <c:formatCode>0</c:formatCode>
                <c:ptCount val="4"/>
                <c:pt idx="0">
                  <c:v>56.497252834638097</c:v>
                </c:pt>
                <c:pt idx="1">
                  <c:v>46.307822622276298</c:v>
                </c:pt>
                <c:pt idx="2">
                  <c:v>14.8678444287697</c:v>
                </c:pt>
                <c:pt idx="3">
                  <c:v>12.6837575142224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8E-46E8-8D8D-8778B3C931C3}"/>
            </c:ext>
          </c:extLst>
        </c:ser>
        <c:ser>
          <c:idx val="1"/>
          <c:order val="1"/>
          <c:tx>
            <c:strRef>
              <c:f>'15'!$A$6</c:f>
              <c:strCache>
                <c:ptCount val="1"/>
                <c:pt idx="0">
                  <c:v>Gymnasial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'15'!$B$3:$E$4</c:f>
              <c:multiLvlStrCache>
                <c:ptCount val="4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</c:lvl>
                <c:lvl>
                  <c:pt idx="0">
                    <c:v>Veckokonsument</c:v>
                  </c:pt>
                  <c:pt idx="2">
                    <c:v>Högkonsument</c:v>
                  </c:pt>
                </c:lvl>
              </c:multiLvlStrCache>
            </c:multiLvlStrRef>
          </c:cat>
          <c:val>
            <c:numRef>
              <c:f>'15'!$B$6:$E$6</c:f>
              <c:numCache>
                <c:formatCode>0</c:formatCode>
                <c:ptCount val="4"/>
                <c:pt idx="0">
                  <c:v>51.247550556307999</c:v>
                </c:pt>
                <c:pt idx="1">
                  <c:v>38.259279739917098</c:v>
                </c:pt>
                <c:pt idx="2">
                  <c:v>15.9380756490912</c:v>
                </c:pt>
                <c:pt idx="3">
                  <c:v>11.545325639823901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8E-46E8-8D8D-8778B3C931C3}"/>
            </c:ext>
          </c:extLst>
        </c:ser>
        <c:ser>
          <c:idx val="0"/>
          <c:order val="2"/>
          <c:tx>
            <c:strRef>
              <c:f>'15'!$A$5</c:f>
              <c:strCache>
                <c:ptCount val="1"/>
                <c:pt idx="0">
                  <c:v>Förgymnasial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'15'!$B$3:$E$4</c:f>
              <c:multiLvlStrCache>
                <c:ptCount val="4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</c:lvl>
                <c:lvl>
                  <c:pt idx="0">
                    <c:v>Veckokonsument</c:v>
                  </c:pt>
                  <c:pt idx="2">
                    <c:v>Högkonsument</c:v>
                  </c:pt>
                </c:lvl>
              </c:multiLvlStrCache>
            </c:multiLvlStrRef>
          </c:cat>
          <c:val>
            <c:numRef>
              <c:f>'15'!$B$5:$E$5</c:f>
              <c:numCache>
                <c:formatCode>0</c:formatCode>
                <c:ptCount val="4"/>
                <c:pt idx="0">
                  <c:v>41.893858189221</c:v>
                </c:pt>
                <c:pt idx="1">
                  <c:v>32.323778040345402</c:v>
                </c:pt>
                <c:pt idx="2">
                  <c:v>11.935024512044899</c:v>
                </c:pt>
                <c:pt idx="3">
                  <c:v>7.15606391829101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8E-46E8-8D8D-8778B3C931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41338504"/>
        <c:axId val="841337192"/>
      </c:bar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noMultiLvlLbl val="0"/>
      </c:catAx>
      <c:valAx>
        <c:axId val="841337192"/>
        <c:scaling>
          <c:orientation val="minMax"/>
          <c:max val="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0"/>
              <c:y val="6.010438932974145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3175">
            <a:solidFill>
              <a:sysClr val="window" lastClr="FFFFFF">
                <a:lumMod val="6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 val="autoZero"/>
        <c:crossBetween val="between"/>
        <c:majorUnit val="25"/>
      </c:valAx>
      <c:spPr>
        <a:solidFill>
          <a:sysClr val="window" lastClr="FFFFFF"/>
        </a:solidFill>
        <a:ln w="3175">
          <a:solidFill>
            <a:sysClr val="window" lastClr="FFFFFF">
              <a:lumMod val="65000"/>
            </a:sys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384388184150092E-2"/>
          <c:y val="0.18740356741440165"/>
          <c:w val="0.92005999544110684"/>
          <c:h val="0.65535838572133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'16'!$A$5</c:f>
              <c:strCache>
                <c:ptCount val="1"/>
                <c:pt idx="0">
                  <c:v>Svensk bakgrund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'16'!$B$3:$E$4</c:f>
              <c:multiLvlStrCache>
                <c:ptCount val="4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</c:lvl>
                <c:lvl>
                  <c:pt idx="0">
                    <c:v>Veckokonsument</c:v>
                  </c:pt>
                  <c:pt idx="2">
                    <c:v>Högkonsument</c:v>
                  </c:pt>
                </c:lvl>
              </c:multiLvlStrCache>
            </c:multiLvlStrRef>
          </c:cat>
          <c:val>
            <c:numRef>
              <c:f>'16'!$B$5:$E$5</c:f>
              <c:numCache>
                <c:formatCode>0</c:formatCode>
                <c:ptCount val="4"/>
                <c:pt idx="0">
                  <c:v>55.811872397044098</c:v>
                </c:pt>
                <c:pt idx="1">
                  <c:v>44.586086659255002</c:v>
                </c:pt>
                <c:pt idx="2">
                  <c:v>15.6608570026947</c:v>
                </c:pt>
                <c:pt idx="3">
                  <c:v>12.383790719419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64-4A9C-81C7-9A82E6D8A465}"/>
            </c:ext>
          </c:extLst>
        </c:ser>
        <c:ser>
          <c:idx val="1"/>
          <c:order val="1"/>
          <c:tx>
            <c:strRef>
              <c:f>'16'!$A$6</c:f>
              <c:strCache>
                <c:ptCount val="1"/>
                <c:pt idx="0">
                  <c:v>Utländsk bakgrund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'16'!$B$3:$E$4</c:f>
              <c:multiLvlStrCache>
                <c:ptCount val="4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</c:lvl>
                <c:lvl>
                  <c:pt idx="0">
                    <c:v>Veckokonsument</c:v>
                  </c:pt>
                  <c:pt idx="2">
                    <c:v>Högkonsument</c:v>
                  </c:pt>
                </c:lvl>
              </c:multiLvlStrCache>
            </c:multiLvlStrRef>
          </c:cat>
          <c:val>
            <c:numRef>
              <c:f>'16'!$B$6:$E$6</c:f>
              <c:numCache>
                <c:formatCode>0</c:formatCode>
                <c:ptCount val="4"/>
                <c:pt idx="0">
                  <c:v>37.759354946361903</c:v>
                </c:pt>
                <c:pt idx="1">
                  <c:v>32.525137448226403</c:v>
                </c:pt>
                <c:pt idx="2">
                  <c:v>12.4916894678707</c:v>
                </c:pt>
                <c:pt idx="3">
                  <c:v>9.2162995248291502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64-4A9C-81C7-9A82E6D8A4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41338504"/>
        <c:axId val="841337192"/>
      </c:bar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noMultiLvlLbl val="0"/>
      </c:catAx>
      <c:valAx>
        <c:axId val="841337192"/>
        <c:scaling>
          <c:orientation val="minMax"/>
          <c:max val="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0"/>
              <c:y val="7.083163461820016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3175">
            <a:solidFill>
              <a:sysClr val="window" lastClr="FFFFFF">
                <a:lumMod val="6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 val="autoZero"/>
        <c:crossBetween val="between"/>
        <c:majorUnit val="25"/>
      </c:valAx>
      <c:spPr>
        <a:solidFill>
          <a:sysClr val="window" lastClr="FFFFFF"/>
        </a:solidFill>
        <a:ln w="3175">
          <a:solidFill>
            <a:sysClr val="window" lastClr="FFFFFF">
              <a:lumMod val="65000"/>
            </a:sys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39851268591425E-2"/>
          <c:y val="0.1489585156022164"/>
          <c:w val="0.89850459317585296"/>
          <c:h val="0.76449573554876482"/>
        </c:manualLayout>
      </c:layout>
      <c:lineChart>
        <c:grouping val="standard"/>
        <c:varyColors val="0"/>
        <c:ser>
          <c:idx val="0"/>
          <c:order val="0"/>
          <c:tx>
            <c:strRef>
              <c:f>'2-3'!$J$3</c:f>
              <c:strCache>
                <c:ptCount val="1"/>
                <c:pt idx="0">
                  <c:v>Män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'2-3'!$A$4:$A$21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2020</c:v>
                </c:pt>
              </c:numCache>
            </c:numRef>
          </c:cat>
          <c:val>
            <c:numRef>
              <c:f>'2-3'!$J$4:$J$21</c:f>
              <c:numCache>
                <c:formatCode>0.0</c:formatCode>
                <c:ptCount val="18"/>
                <c:pt idx="0">
                  <c:v>6.6325791837718224</c:v>
                </c:pt>
                <c:pt idx="1">
                  <c:v>6.3905828655202619</c:v>
                </c:pt>
                <c:pt idx="2">
                  <c:v>6.4451080006114569</c:v>
                </c:pt>
                <c:pt idx="3">
                  <c:v>6.2744652054689762</c:v>
                </c:pt>
                <c:pt idx="4">
                  <c:v>6.3650336623270825</c:v>
                </c:pt>
                <c:pt idx="5">
                  <c:v>6.0181233456571901</c:v>
                </c:pt>
                <c:pt idx="6">
                  <c:v>5.6627873227158467</c:v>
                </c:pt>
                <c:pt idx="7">
                  <c:v>5.6086665593405378</c:v>
                </c:pt>
                <c:pt idx="8">
                  <c:v>6.0217246605223833</c:v>
                </c:pt>
                <c:pt idx="9">
                  <c:v>5.7761534354114046</c:v>
                </c:pt>
                <c:pt idx="10">
                  <c:v>4.9561375540634671</c:v>
                </c:pt>
                <c:pt idx="11">
                  <c:v>5.2220708655917356</c:v>
                </c:pt>
                <c:pt idx="12">
                  <c:v>5.2353880046318126</c:v>
                </c:pt>
                <c:pt idx="13">
                  <c:v>5.0405083756440288</c:v>
                </c:pt>
                <c:pt idx="14">
                  <c:v>5.2888093144331556</c:v>
                </c:pt>
                <c:pt idx="15">
                  <c:v>4.8612716848940822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43-4EB0-8209-AE40524B386D}"/>
            </c:ext>
          </c:extLst>
        </c:ser>
        <c:ser>
          <c:idx val="1"/>
          <c:order val="1"/>
          <c:tx>
            <c:strRef>
              <c:f>'2-3'!$J$3</c:f>
              <c:strCache>
                <c:ptCount val="1"/>
                <c:pt idx="0">
                  <c:v>Män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'2-3'!$A$4:$A$21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2020</c:v>
                </c:pt>
              </c:numCache>
            </c:numRef>
          </c:cat>
          <c:val>
            <c:numRef>
              <c:f>'2-3'!$K$4:$K$21</c:f>
              <c:numCache>
                <c:formatCode>General</c:formatCode>
                <c:ptCount val="18"/>
                <c:pt idx="15" formatCode="0.0">
                  <c:v>5.8019999999999996</c:v>
                </c:pt>
                <c:pt idx="16" formatCode="0.0">
                  <c:v>5.440552734909927</c:v>
                </c:pt>
                <c:pt idx="17" formatCode="0.0">
                  <c:v>5.6280000000000001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43-4EB0-8209-AE40524B386D}"/>
            </c:ext>
          </c:extLst>
        </c:ser>
        <c:ser>
          <c:idx val="4"/>
          <c:order val="2"/>
          <c:tx>
            <c:strRef>
              <c:f>'2-3'!$L$3</c:f>
              <c:strCache>
                <c:ptCount val="1"/>
                <c:pt idx="0">
                  <c:v>Kvinnor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'2-3'!$A$4:$A$21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2020</c:v>
                </c:pt>
              </c:numCache>
            </c:numRef>
          </c:cat>
          <c:val>
            <c:numRef>
              <c:f>'2-3'!$L$4:$L$21</c:f>
              <c:numCache>
                <c:formatCode>0.0</c:formatCode>
                <c:ptCount val="18"/>
                <c:pt idx="0">
                  <c:v>2.83952736069834</c:v>
                </c:pt>
                <c:pt idx="1">
                  <c:v>2.8817269745689997</c:v>
                </c:pt>
                <c:pt idx="2">
                  <c:v>2.8886180487379551</c:v>
                </c:pt>
                <c:pt idx="3">
                  <c:v>2.8019025734368466</c:v>
                </c:pt>
                <c:pt idx="4">
                  <c:v>2.8892824540931712</c:v>
                </c:pt>
                <c:pt idx="5">
                  <c:v>2.8583086078786644</c:v>
                </c:pt>
                <c:pt idx="6">
                  <c:v>2.6846574567459913</c:v>
                </c:pt>
                <c:pt idx="7">
                  <c:v>2.6404521927288256</c:v>
                </c:pt>
                <c:pt idx="8">
                  <c:v>2.7272148976345254</c:v>
                </c:pt>
                <c:pt idx="9">
                  <c:v>2.6689534272971294</c:v>
                </c:pt>
                <c:pt idx="10">
                  <c:v>2.5046062194274894</c:v>
                </c:pt>
                <c:pt idx="11">
                  <c:v>2.6699473086566141</c:v>
                </c:pt>
                <c:pt idx="12">
                  <c:v>2.544335814126121</c:v>
                </c:pt>
                <c:pt idx="13">
                  <c:v>2.550005841432692</c:v>
                </c:pt>
                <c:pt idx="14">
                  <c:v>2.7244724914448883</c:v>
                </c:pt>
                <c:pt idx="15">
                  <c:v>2.6648708880119205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43-4EB0-8209-AE40524B386D}"/>
            </c:ext>
          </c:extLst>
        </c:ser>
        <c:ser>
          <c:idx val="5"/>
          <c:order val="3"/>
          <c:tx>
            <c:strRef>
              <c:f>'2-3'!$L$3</c:f>
              <c:strCache>
                <c:ptCount val="1"/>
                <c:pt idx="0">
                  <c:v>Kvinnor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'2-3'!$A$4:$A$21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2020</c:v>
                </c:pt>
              </c:numCache>
            </c:numRef>
          </c:cat>
          <c:val>
            <c:numRef>
              <c:f>'2-3'!$M$4:$M$21</c:f>
              <c:numCache>
                <c:formatCode>General</c:formatCode>
                <c:ptCount val="18"/>
                <c:pt idx="15" formatCode="0.0">
                  <c:v>3.1260000000000003</c:v>
                </c:pt>
                <c:pt idx="16" formatCode="0.0">
                  <c:v>2.8780034573567503</c:v>
                </c:pt>
                <c:pt idx="17" formatCode="0.0">
                  <c:v>3.012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43-4EB0-8209-AE40524B386D}"/>
            </c:ext>
          </c:extLst>
        </c:ser>
        <c:ser>
          <c:idx val="12"/>
          <c:order val="6"/>
          <c:tx>
            <c:strRef>
              <c:f>'2-3'!$N$3</c:f>
              <c:strCache>
                <c:ptCount val="1"/>
                <c:pt idx="0">
                  <c:v>Alla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'2-3'!$A$4:$A$21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2020</c:v>
                </c:pt>
              </c:numCache>
            </c:numRef>
          </c:cat>
          <c:val>
            <c:numRef>
              <c:f>'2-3'!$N$4:$N$21</c:f>
              <c:numCache>
                <c:formatCode>0.0</c:formatCode>
                <c:ptCount val="18"/>
                <c:pt idx="0">
                  <c:v>4.7314549317348442</c:v>
                </c:pt>
                <c:pt idx="1">
                  <c:v>4.6227441189420597</c:v>
                </c:pt>
                <c:pt idx="2">
                  <c:v>4.6587086118184819</c:v>
                </c:pt>
                <c:pt idx="3">
                  <c:v>4.5303409989036654</c:v>
                </c:pt>
                <c:pt idx="4">
                  <c:v>4.6165215844775851</c:v>
                </c:pt>
                <c:pt idx="5">
                  <c:v>4.4450358860289096</c:v>
                </c:pt>
                <c:pt idx="6">
                  <c:v>4.1760537801528717</c:v>
                </c:pt>
                <c:pt idx="7">
                  <c:v>4.1308740573598568</c:v>
                </c:pt>
                <c:pt idx="8">
                  <c:v>4.3867685772692182</c:v>
                </c:pt>
                <c:pt idx="9">
                  <c:v>4.2325735783048835</c:v>
                </c:pt>
                <c:pt idx="10">
                  <c:v>3.7341013017815876</c:v>
                </c:pt>
                <c:pt idx="11">
                  <c:v>3.9446147214420599</c:v>
                </c:pt>
                <c:pt idx="12">
                  <c:v>3.8982685728874351</c:v>
                </c:pt>
                <c:pt idx="13">
                  <c:v>3.805094796746161</c:v>
                </c:pt>
                <c:pt idx="14">
                  <c:v>4.017036417730159</c:v>
                </c:pt>
                <c:pt idx="15">
                  <c:v>3.7735996587400171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C43-4EB0-8209-AE40524B386D}"/>
            </c:ext>
          </c:extLst>
        </c:ser>
        <c:ser>
          <c:idx val="13"/>
          <c:order val="7"/>
          <c:tx>
            <c:strRef>
              <c:f>'2-3'!$O$3</c:f>
              <c:strCache>
                <c:ptCount val="1"/>
                <c:pt idx="0">
                  <c:v>Alla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'2-3'!$A$4:$A$21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2020</c:v>
                </c:pt>
              </c:numCache>
            </c:numRef>
          </c:cat>
          <c:val>
            <c:numRef>
              <c:f>'2-3'!$O$4:$O$21</c:f>
              <c:numCache>
                <c:formatCode>General</c:formatCode>
                <c:ptCount val="18"/>
                <c:pt idx="15" formatCode="0.0">
                  <c:v>4.4771999999999998</c:v>
                </c:pt>
                <c:pt idx="16" formatCode="0.0">
                  <c:v>4.171603059018425</c:v>
                </c:pt>
                <c:pt idx="17" formatCode="0.0">
                  <c:v>4.3331999999999997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C43-4EB0-8209-AE40524B3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  <c:extLst>
          <c:ext xmlns:c15="http://schemas.microsoft.com/office/drawing/2012/chart" uri="{02D57815-91ED-43cb-92C2-25804820EDAC}">
            <c15:filteredLineSeries>
              <c15:ser>
                <c:idx val="8"/>
                <c:order val="4"/>
                <c:tx>
                  <c:strRef>
                    <c:extLst>
                      <c:ext uri="{02D57815-91ED-43cb-92C2-25804820EDAC}">
                        <c15:formulaRef>
                          <c15:sqref>'2-3'!$J$3</c15:sqref>
                        </c15:formulaRef>
                      </c:ext>
                    </c:extLst>
                    <c:strCache>
                      <c:ptCount val="1"/>
                      <c:pt idx="0">
                        <c:v>Män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'2-3'!$A$4:$A$21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'2-3'!$J$4:$J$21</c15:sqref>
                        </c15:formulaRef>
                      </c:ext>
                    </c:extLst>
                    <c:numCache>
                      <c:formatCode>0.0</c:formatCode>
                      <c:ptCount val="18"/>
                      <c:pt idx="0">
                        <c:v>6.6325791837718224</c:v>
                      </c:pt>
                      <c:pt idx="1">
                        <c:v>6.3905828655202619</c:v>
                      </c:pt>
                      <c:pt idx="2">
                        <c:v>6.4451080006114569</c:v>
                      </c:pt>
                      <c:pt idx="3">
                        <c:v>6.2744652054689762</c:v>
                      </c:pt>
                      <c:pt idx="4">
                        <c:v>6.3650336623270825</c:v>
                      </c:pt>
                      <c:pt idx="5">
                        <c:v>6.0181233456571901</c:v>
                      </c:pt>
                      <c:pt idx="6">
                        <c:v>5.6627873227158467</c:v>
                      </c:pt>
                      <c:pt idx="7">
                        <c:v>5.6086665593405378</c:v>
                      </c:pt>
                      <c:pt idx="8">
                        <c:v>6.0217246605223833</c:v>
                      </c:pt>
                      <c:pt idx="9">
                        <c:v>5.7761534354114046</c:v>
                      </c:pt>
                      <c:pt idx="10">
                        <c:v>4.9561375540634671</c:v>
                      </c:pt>
                      <c:pt idx="11">
                        <c:v>5.2220708655917356</c:v>
                      </c:pt>
                      <c:pt idx="12">
                        <c:v>5.2353880046318126</c:v>
                      </c:pt>
                      <c:pt idx="13">
                        <c:v>5.0405083756440288</c:v>
                      </c:pt>
                      <c:pt idx="14">
                        <c:v>5.2888093144331556</c:v>
                      </c:pt>
                      <c:pt idx="15">
                        <c:v>4.8612716848940822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6C43-4EB0-8209-AE40524B386D}"/>
                  </c:ext>
                </c:extLst>
              </c15:ser>
            </c15:filteredLineSeries>
            <c15:filteredLineSeries>
              <c15:ser>
                <c:idx val="10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'2-3'!$L$3</c15:sqref>
                        </c15:formulaRef>
                      </c:ext>
                    </c:extLst>
                    <c:strCache>
                      <c:ptCount val="1"/>
                      <c:pt idx="0">
                        <c:v>Kvinnor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'2-3'!$A$4:$A$21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'2-3'!$L$4:$L$21</c15:sqref>
                        </c15:formulaRef>
                      </c:ext>
                    </c:extLst>
                    <c:numCache>
                      <c:formatCode>0.0</c:formatCode>
                      <c:ptCount val="18"/>
                      <c:pt idx="0">
                        <c:v>2.83952736069834</c:v>
                      </c:pt>
                      <c:pt idx="1">
                        <c:v>2.8817269745689997</c:v>
                      </c:pt>
                      <c:pt idx="2">
                        <c:v>2.8886180487379551</c:v>
                      </c:pt>
                      <c:pt idx="3">
                        <c:v>2.8019025734368466</c:v>
                      </c:pt>
                      <c:pt idx="4">
                        <c:v>2.8892824540931712</c:v>
                      </c:pt>
                      <c:pt idx="5">
                        <c:v>2.8583086078786644</c:v>
                      </c:pt>
                      <c:pt idx="6">
                        <c:v>2.6846574567459913</c:v>
                      </c:pt>
                      <c:pt idx="7">
                        <c:v>2.6404521927288256</c:v>
                      </c:pt>
                      <c:pt idx="8">
                        <c:v>2.7272148976345254</c:v>
                      </c:pt>
                      <c:pt idx="9">
                        <c:v>2.6689534272971294</c:v>
                      </c:pt>
                      <c:pt idx="10">
                        <c:v>2.5046062194274894</c:v>
                      </c:pt>
                      <c:pt idx="11">
                        <c:v>2.6699473086566141</c:v>
                      </c:pt>
                      <c:pt idx="12">
                        <c:v>2.544335814126121</c:v>
                      </c:pt>
                      <c:pt idx="13">
                        <c:v>2.550005841432692</c:v>
                      </c:pt>
                      <c:pt idx="14">
                        <c:v>2.7244724914448883</c:v>
                      </c:pt>
                      <c:pt idx="15">
                        <c:v>2.6648708880119205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C43-4EB0-8209-AE40524B386D}"/>
                  </c:ext>
                </c:extLst>
              </c15:ser>
            </c15:filteredLineSeries>
          </c:ext>
        </c:extLst>
      </c:line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Algn val="ctr"/>
        <c:lblOffset val="100"/>
        <c:tickLblSkip val="2"/>
        <c:tickMarkSkip val="1"/>
        <c:noMultiLvlLbl val="0"/>
      </c:catAx>
      <c:valAx>
        <c:axId val="841337192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Liter ren alkohol</a:t>
                </a:r>
              </a:p>
            </c:rich>
          </c:tx>
          <c:layout>
            <c:manualLayout>
              <c:xMode val="edge"/>
              <c:yMode val="edge"/>
              <c:x val="1.2863644858061834E-2"/>
              <c:y val="4.549526283002209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3175">
            <a:solidFill>
              <a:sysClr val="window" lastClr="FFFFFF">
                <a:lumMod val="6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 val="autoZero"/>
        <c:crossBetween val="midCat"/>
        <c:majorUnit val="2"/>
        <c:minorUnit val="2"/>
      </c:valAx>
      <c:spPr>
        <a:solidFill>
          <a:sysClr val="window" lastClr="FFFFFF"/>
        </a:solidFill>
        <a:ln w="3175">
          <a:solidFill>
            <a:sysClr val="window" lastClr="FFFFFF">
              <a:lumMod val="65000"/>
            </a:sysClr>
          </a:solidFill>
        </a:ln>
        <a:effectLst/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39851268591425E-2"/>
          <c:y val="0.1489585156022164"/>
          <c:w val="0.89850459317585296"/>
          <c:h val="0.76449573554876482"/>
        </c:manualLayout>
      </c:layout>
      <c:lineChart>
        <c:grouping val="standard"/>
        <c:varyColors val="0"/>
        <c:ser>
          <c:idx val="0"/>
          <c:order val="0"/>
          <c:tx>
            <c:strRef>
              <c:f>'2-3'!$B$3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'2-3'!$A$4:$A$21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2020</c:v>
                </c:pt>
              </c:numCache>
            </c:numRef>
          </c:cat>
          <c:val>
            <c:numRef>
              <c:f>'2-3'!$B$4:$B$21</c:f>
              <c:numCache>
                <c:formatCode>0.0</c:formatCode>
                <c:ptCount val="18"/>
                <c:pt idx="0">
                  <c:v>6.1414316954434645</c:v>
                </c:pt>
                <c:pt idx="1">
                  <c:v>6.1414316954434645</c:v>
                </c:pt>
                <c:pt idx="2">
                  <c:v>5.6915468162043643</c:v>
                </c:pt>
                <c:pt idx="3">
                  <c:v>5.6886361285145766</c:v>
                </c:pt>
                <c:pt idx="4">
                  <c:v>5.2291437758187458</c:v>
                </c:pt>
                <c:pt idx="5">
                  <c:v>5.2116724220664636</c:v>
                </c:pt>
                <c:pt idx="6">
                  <c:v>4.6655528127062711</c:v>
                </c:pt>
                <c:pt idx="7">
                  <c:v>4.7867557089028612</c:v>
                </c:pt>
                <c:pt idx="8">
                  <c:v>4.8535432186395386</c:v>
                </c:pt>
                <c:pt idx="9">
                  <c:v>4.6061590650615862</c:v>
                </c:pt>
                <c:pt idx="10">
                  <c:v>4.5781449257425244</c:v>
                </c:pt>
                <c:pt idx="11">
                  <c:v>4.9121455135184453</c:v>
                </c:pt>
                <c:pt idx="12">
                  <c:v>4.8105492899849516</c:v>
                </c:pt>
                <c:pt idx="13">
                  <c:v>4.4783571672989915</c:v>
                </c:pt>
                <c:pt idx="14">
                  <c:v>4.8036241151392112</c:v>
                </c:pt>
                <c:pt idx="15">
                  <c:v>4.4558288147624578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03-4F2D-A96F-2613BEB6DDB1}"/>
            </c:ext>
          </c:extLst>
        </c:ser>
        <c:ser>
          <c:idx val="1"/>
          <c:order val="1"/>
          <c:tx>
            <c:strRef>
              <c:f>'2-3'!$C$3</c:f>
              <c:strCache>
                <c:ptCount val="1"/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'2-3'!$A$4:$A$21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2020</c:v>
                </c:pt>
              </c:numCache>
            </c:numRef>
          </c:cat>
          <c:val>
            <c:numRef>
              <c:f>'2-3'!$C$4:$C$21</c:f>
              <c:numCache>
                <c:formatCode>General</c:formatCode>
                <c:ptCount val="18"/>
                <c:pt idx="15" formatCode="0.0">
                  <c:v>4.8515999999999995</c:v>
                </c:pt>
                <c:pt idx="16" formatCode="0.0">
                  <c:v>4.4102884504461954</c:v>
                </c:pt>
                <c:pt idx="17" formatCode="0.0">
                  <c:v>4.8035999999999994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03-4F2D-A96F-2613BEB6DDB1}"/>
            </c:ext>
          </c:extLst>
        </c:ser>
        <c:ser>
          <c:idx val="2"/>
          <c:order val="2"/>
          <c:tx>
            <c:strRef>
              <c:f>'2-3'!$D$3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cat>
            <c:numRef>
              <c:f>'2-3'!$A$4:$A$21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2020</c:v>
                </c:pt>
              </c:numCache>
            </c:numRef>
          </c:cat>
          <c:val>
            <c:numRef>
              <c:f>'2-3'!$D$4:$D$21</c:f>
              <c:numCache>
                <c:formatCode>0.0</c:formatCode>
                <c:ptCount val="18"/>
                <c:pt idx="0">
                  <c:v>4.9012072715036092</c:v>
                </c:pt>
                <c:pt idx="1">
                  <c:v>4.9012072715036092</c:v>
                </c:pt>
                <c:pt idx="2">
                  <c:v>4.8185712610020612</c:v>
                </c:pt>
                <c:pt idx="3">
                  <c:v>4.6284413650934511</c:v>
                </c:pt>
                <c:pt idx="4">
                  <c:v>4.9354792822728113</c:v>
                </c:pt>
                <c:pt idx="5">
                  <c:v>4.3764044431840921</c:v>
                </c:pt>
                <c:pt idx="6">
                  <c:v>4.3808225992019993</c:v>
                </c:pt>
                <c:pt idx="7">
                  <c:v>4.1154696470684815</c:v>
                </c:pt>
                <c:pt idx="8">
                  <c:v>4.4669045784303476</c:v>
                </c:pt>
                <c:pt idx="9">
                  <c:v>4.2726217633041079</c:v>
                </c:pt>
                <c:pt idx="10">
                  <c:v>3.6657994062054327</c:v>
                </c:pt>
                <c:pt idx="11">
                  <c:v>3.8095835075959568</c:v>
                </c:pt>
                <c:pt idx="12">
                  <c:v>3.6860211940851375</c:v>
                </c:pt>
                <c:pt idx="13">
                  <c:v>3.6142584965260092</c:v>
                </c:pt>
                <c:pt idx="14">
                  <c:v>3.8133495715808357</c:v>
                </c:pt>
                <c:pt idx="15">
                  <c:v>3.6102044162110678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03-4F2D-A96F-2613BEB6DDB1}"/>
            </c:ext>
          </c:extLst>
        </c:ser>
        <c:ser>
          <c:idx val="3"/>
          <c:order val="3"/>
          <c:tx>
            <c:strRef>
              <c:f>'2-3'!$E$3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cat>
            <c:numRef>
              <c:f>'2-3'!$A$4:$A$21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2020</c:v>
                </c:pt>
              </c:numCache>
            </c:numRef>
          </c:cat>
          <c:val>
            <c:numRef>
              <c:f>'2-3'!$E$4:$E$21</c:f>
              <c:numCache>
                <c:formatCode>General</c:formatCode>
                <c:ptCount val="18"/>
                <c:pt idx="15" formatCode="0.0">
                  <c:v>4.5372000000000003</c:v>
                </c:pt>
                <c:pt idx="16" formatCode="0.0">
                  <c:v>3.9489437805128986</c:v>
                </c:pt>
                <c:pt idx="17" formatCode="0.0">
                  <c:v>4.0464000000000002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003-4F2D-A96F-2613BEB6DDB1}"/>
            </c:ext>
          </c:extLst>
        </c:ser>
        <c:ser>
          <c:idx val="4"/>
          <c:order val="4"/>
          <c:tx>
            <c:strRef>
              <c:f>'2-3'!$F$3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'2-3'!$A$4:$A$21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2020</c:v>
                </c:pt>
              </c:numCache>
            </c:numRef>
          </c:cat>
          <c:val>
            <c:numRef>
              <c:f>'2-3'!$F$4:$F$21</c:f>
              <c:numCache>
                <c:formatCode>0.0</c:formatCode>
                <c:ptCount val="18"/>
                <c:pt idx="0">
                  <c:v>4.4432454602523475</c:v>
                </c:pt>
                <c:pt idx="1">
                  <c:v>4.4432454602523475</c:v>
                </c:pt>
                <c:pt idx="2">
                  <c:v>4.5217872225819233</c:v>
                </c:pt>
                <c:pt idx="3">
                  <c:v>4.402225252362566</c:v>
                </c:pt>
                <c:pt idx="4">
                  <c:v>4.5012362059578042</c:v>
                </c:pt>
                <c:pt idx="5">
                  <c:v>4.5826863980182804</c:v>
                </c:pt>
                <c:pt idx="6">
                  <c:v>4.2023113838237443</c:v>
                </c:pt>
                <c:pt idx="7">
                  <c:v>4.1635441806098816</c:v>
                </c:pt>
                <c:pt idx="8">
                  <c:v>4.5290723473461396</c:v>
                </c:pt>
                <c:pt idx="9">
                  <c:v>4.4280737979722922</c:v>
                </c:pt>
                <c:pt idx="10">
                  <c:v>3.853917800589723</c:v>
                </c:pt>
                <c:pt idx="11">
                  <c:v>4.1026072407750789</c:v>
                </c:pt>
                <c:pt idx="12">
                  <c:v>4.0208854100329043</c:v>
                </c:pt>
                <c:pt idx="13">
                  <c:v>3.9682711094773788</c:v>
                </c:pt>
                <c:pt idx="14">
                  <c:v>4.1950164335592355</c:v>
                </c:pt>
                <c:pt idx="15">
                  <c:v>3.9259832416856799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003-4F2D-A96F-2613BEB6DDB1}"/>
            </c:ext>
          </c:extLst>
        </c:ser>
        <c:ser>
          <c:idx val="5"/>
          <c:order val="5"/>
          <c:tx>
            <c:strRef>
              <c:f>'2-3'!$G$3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'2-3'!$A$4:$A$21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2020</c:v>
                </c:pt>
              </c:numCache>
            </c:numRef>
          </c:cat>
          <c:val>
            <c:numRef>
              <c:f>'2-3'!$G$4:$G$21</c:f>
              <c:numCache>
                <c:formatCode>General</c:formatCode>
                <c:ptCount val="18"/>
                <c:pt idx="15" formatCode="0.0">
                  <c:v>4.7855999999999996</c:v>
                </c:pt>
                <c:pt idx="16" formatCode="0.0">
                  <c:v>4.5785959552013065</c:v>
                </c:pt>
                <c:pt idx="17" formatCode="0.0">
                  <c:v>4.6932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003-4F2D-A96F-2613BEB6DDB1}"/>
            </c:ext>
          </c:extLst>
        </c:ser>
        <c:ser>
          <c:idx val="6"/>
          <c:order val="6"/>
          <c:tx>
            <c:strRef>
              <c:f>'2-3'!$H$3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rgbClr val="AAA096"/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003-4F2D-A96F-2613BEB6DDB1}"/>
              </c:ext>
            </c:extLst>
          </c:dPt>
          <c:cat>
            <c:numRef>
              <c:f>'2-3'!$A$4:$A$21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2020</c:v>
                </c:pt>
              </c:numCache>
            </c:numRef>
          </c:cat>
          <c:val>
            <c:numRef>
              <c:f>'2-3'!$H$4:$H$21</c:f>
              <c:numCache>
                <c:formatCode>0.0</c:formatCode>
                <c:ptCount val="18"/>
                <c:pt idx="0">
                  <c:v>2.7632379096917976</c:v>
                </c:pt>
                <c:pt idx="1">
                  <c:v>2.7632379096917976</c:v>
                </c:pt>
                <c:pt idx="2">
                  <c:v>3.0519447928789045</c:v>
                </c:pt>
                <c:pt idx="3">
                  <c:v>2.8959594920105745</c:v>
                </c:pt>
                <c:pt idx="4">
                  <c:v>3.2351135559373727</c:v>
                </c:pt>
                <c:pt idx="5">
                  <c:v>3.4532754774681678</c:v>
                </c:pt>
                <c:pt idx="6">
                  <c:v>3.1618908787090456</c:v>
                </c:pt>
                <c:pt idx="7">
                  <c:v>3.3640072438661335</c:v>
                </c:pt>
                <c:pt idx="8">
                  <c:v>3.5472354480390571</c:v>
                </c:pt>
                <c:pt idx="9">
                  <c:v>3.5197500703625009</c:v>
                </c:pt>
                <c:pt idx="10">
                  <c:v>2.8556730310523051</c:v>
                </c:pt>
                <c:pt idx="11">
                  <c:v>3.0273411793153824</c:v>
                </c:pt>
                <c:pt idx="12">
                  <c:v>3.1907423852090471</c:v>
                </c:pt>
                <c:pt idx="13">
                  <c:v>3.2596241077341306</c:v>
                </c:pt>
                <c:pt idx="14">
                  <c:v>3.3914162860634693</c:v>
                </c:pt>
                <c:pt idx="15">
                  <c:v>3.2186154091423678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003-4F2D-A96F-2613BEB6DDB1}"/>
            </c:ext>
          </c:extLst>
        </c:ser>
        <c:ser>
          <c:idx val="7"/>
          <c:order val="7"/>
          <c:tx>
            <c:strRef>
              <c:f>'2-3'!$I$3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rgbClr val="AAA096"/>
              </a:solidFill>
              <a:round/>
            </a:ln>
            <a:effectLst/>
          </c:spPr>
          <c:marker>
            <c:symbol val="none"/>
          </c:marker>
          <c:cat>
            <c:numRef>
              <c:f>'2-3'!$A$4:$A$21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2020</c:v>
                </c:pt>
              </c:numCache>
            </c:numRef>
          </c:cat>
          <c:val>
            <c:numRef>
              <c:f>'2-3'!$I$4:$I$21</c:f>
              <c:numCache>
                <c:formatCode>General</c:formatCode>
                <c:ptCount val="18"/>
                <c:pt idx="15" formatCode="0.0">
                  <c:v>3.7211999999999996</c:v>
                </c:pt>
                <c:pt idx="16" formatCode="0.0">
                  <c:v>3.8679530601916419</c:v>
                </c:pt>
                <c:pt idx="17" formatCode="0.0">
                  <c:v>3.9815999999999998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003-4F2D-A96F-2613BEB6DDB1}"/>
            </c:ext>
          </c:extLst>
        </c:ser>
        <c:ser>
          <c:idx val="12"/>
          <c:order val="10"/>
          <c:tx>
            <c:strRef>
              <c:f>'2-3'!$N$3</c:f>
              <c:strCache>
                <c:ptCount val="1"/>
                <c:pt idx="0">
                  <c:v>Alla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'2-3'!$A$4:$A$21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2020</c:v>
                </c:pt>
              </c:numCache>
            </c:numRef>
          </c:cat>
          <c:val>
            <c:numRef>
              <c:f>'2-3'!$N$4:$N$21</c:f>
              <c:numCache>
                <c:formatCode>0.0</c:formatCode>
                <c:ptCount val="18"/>
                <c:pt idx="0">
                  <c:v>4.7314549317348442</c:v>
                </c:pt>
                <c:pt idx="1">
                  <c:v>4.6227441189420597</c:v>
                </c:pt>
                <c:pt idx="2">
                  <c:v>4.6587086118184819</c:v>
                </c:pt>
                <c:pt idx="3">
                  <c:v>4.5303409989036654</c:v>
                </c:pt>
                <c:pt idx="4">
                  <c:v>4.6165215844775851</c:v>
                </c:pt>
                <c:pt idx="5">
                  <c:v>4.4450358860289096</c:v>
                </c:pt>
                <c:pt idx="6">
                  <c:v>4.1760537801528717</c:v>
                </c:pt>
                <c:pt idx="7">
                  <c:v>4.1308740573598568</c:v>
                </c:pt>
                <c:pt idx="8">
                  <c:v>4.3867685772692182</c:v>
                </c:pt>
                <c:pt idx="9">
                  <c:v>4.2325735783048835</c:v>
                </c:pt>
                <c:pt idx="10">
                  <c:v>3.7341013017815876</c:v>
                </c:pt>
                <c:pt idx="11">
                  <c:v>3.9446147214420599</c:v>
                </c:pt>
                <c:pt idx="12">
                  <c:v>3.8982685728874351</c:v>
                </c:pt>
                <c:pt idx="13">
                  <c:v>3.805094796746161</c:v>
                </c:pt>
                <c:pt idx="14">
                  <c:v>4.017036417730159</c:v>
                </c:pt>
                <c:pt idx="15">
                  <c:v>3.7735996587400171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003-4F2D-A96F-2613BEB6DDB1}"/>
            </c:ext>
          </c:extLst>
        </c:ser>
        <c:ser>
          <c:idx val="13"/>
          <c:order val="11"/>
          <c:tx>
            <c:strRef>
              <c:f>'2-3'!$O$3</c:f>
              <c:strCache>
                <c:ptCount val="1"/>
                <c:pt idx="0">
                  <c:v>Alla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'2-3'!$A$4:$A$21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2020</c:v>
                </c:pt>
              </c:numCache>
            </c:numRef>
          </c:cat>
          <c:val>
            <c:numRef>
              <c:f>'2-3'!$O$4:$O$21</c:f>
              <c:numCache>
                <c:formatCode>General</c:formatCode>
                <c:ptCount val="18"/>
                <c:pt idx="15" formatCode="0.0">
                  <c:v>4.4771999999999998</c:v>
                </c:pt>
                <c:pt idx="16" formatCode="0.0">
                  <c:v>4.171603059018425</c:v>
                </c:pt>
                <c:pt idx="17" formatCode="0.0">
                  <c:v>4.3331999999999997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003-4F2D-A96F-2613BEB6D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  <c:extLst>
          <c:ext xmlns:c15="http://schemas.microsoft.com/office/drawing/2012/chart" uri="{02D57815-91ED-43cb-92C2-25804820EDAC}">
            <c15:filteredLineSeries>
              <c15:ser>
                <c:idx val="8"/>
                <c:order val="8"/>
                <c:tx>
                  <c:strRef>
                    <c:extLst>
                      <c:ext uri="{02D57815-91ED-43cb-92C2-25804820EDAC}">
                        <c15:formulaRef>
                          <c15:sqref>'2-3'!$J$3</c15:sqref>
                        </c15:formulaRef>
                      </c:ext>
                    </c:extLst>
                    <c:strCache>
                      <c:ptCount val="1"/>
                      <c:pt idx="0">
                        <c:v>Män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'2-3'!$A$4:$A$21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'2-3'!$J$4:$J$21</c15:sqref>
                        </c15:formulaRef>
                      </c:ext>
                    </c:extLst>
                    <c:numCache>
                      <c:formatCode>0.0</c:formatCode>
                      <c:ptCount val="18"/>
                      <c:pt idx="0">
                        <c:v>6.6325791837718224</c:v>
                      </c:pt>
                      <c:pt idx="1">
                        <c:v>6.3905828655202619</c:v>
                      </c:pt>
                      <c:pt idx="2">
                        <c:v>6.4451080006114569</c:v>
                      </c:pt>
                      <c:pt idx="3">
                        <c:v>6.2744652054689762</c:v>
                      </c:pt>
                      <c:pt idx="4">
                        <c:v>6.3650336623270825</c:v>
                      </c:pt>
                      <c:pt idx="5">
                        <c:v>6.0181233456571901</c:v>
                      </c:pt>
                      <c:pt idx="6">
                        <c:v>5.6627873227158467</c:v>
                      </c:pt>
                      <c:pt idx="7">
                        <c:v>5.6086665593405378</c:v>
                      </c:pt>
                      <c:pt idx="8">
                        <c:v>6.0217246605223833</c:v>
                      </c:pt>
                      <c:pt idx="9">
                        <c:v>5.7761534354114046</c:v>
                      </c:pt>
                      <c:pt idx="10">
                        <c:v>4.9561375540634671</c:v>
                      </c:pt>
                      <c:pt idx="11">
                        <c:v>5.2220708655917356</c:v>
                      </c:pt>
                      <c:pt idx="12">
                        <c:v>5.2353880046318126</c:v>
                      </c:pt>
                      <c:pt idx="13">
                        <c:v>5.0405083756440288</c:v>
                      </c:pt>
                      <c:pt idx="14">
                        <c:v>5.2888093144331556</c:v>
                      </c:pt>
                      <c:pt idx="15">
                        <c:v>4.8612716848940822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C-C003-4F2D-A96F-2613BEB6DDB1}"/>
                  </c:ext>
                </c:extLst>
              </c15:ser>
            </c15:filteredLineSeries>
            <c15:filteredLin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'2-3'!$L$3</c15:sqref>
                        </c15:formulaRef>
                      </c:ext>
                    </c:extLst>
                    <c:strCache>
                      <c:ptCount val="1"/>
                      <c:pt idx="0">
                        <c:v>Kvinnor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'2-3'!$A$4:$A$21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'2-3'!$L$4:$L$21</c15:sqref>
                        </c15:formulaRef>
                      </c:ext>
                    </c:extLst>
                    <c:numCache>
                      <c:formatCode>0.0</c:formatCode>
                      <c:ptCount val="18"/>
                      <c:pt idx="0">
                        <c:v>2.83952736069834</c:v>
                      </c:pt>
                      <c:pt idx="1">
                        <c:v>2.8817269745689997</c:v>
                      </c:pt>
                      <c:pt idx="2">
                        <c:v>2.8886180487379551</c:v>
                      </c:pt>
                      <c:pt idx="3">
                        <c:v>2.8019025734368466</c:v>
                      </c:pt>
                      <c:pt idx="4">
                        <c:v>2.8892824540931712</c:v>
                      </c:pt>
                      <c:pt idx="5">
                        <c:v>2.8583086078786644</c:v>
                      </c:pt>
                      <c:pt idx="6">
                        <c:v>2.6846574567459913</c:v>
                      </c:pt>
                      <c:pt idx="7">
                        <c:v>2.6404521927288256</c:v>
                      </c:pt>
                      <c:pt idx="8">
                        <c:v>2.7272148976345254</c:v>
                      </c:pt>
                      <c:pt idx="9">
                        <c:v>2.6689534272971294</c:v>
                      </c:pt>
                      <c:pt idx="10">
                        <c:v>2.5046062194274894</c:v>
                      </c:pt>
                      <c:pt idx="11">
                        <c:v>2.6699473086566141</c:v>
                      </c:pt>
                      <c:pt idx="12">
                        <c:v>2.544335814126121</c:v>
                      </c:pt>
                      <c:pt idx="13">
                        <c:v>2.550005841432692</c:v>
                      </c:pt>
                      <c:pt idx="14">
                        <c:v>2.7244724914448883</c:v>
                      </c:pt>
                      <c:pt idx="15">
                        <c:v>2.6648708880119205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C003-4F2D-A96F-2613BEB6DDB1}"/>
                  </c:ext>
                </c:extLst>
              </c15:ser>
            </c15:filteredLineSeries>
          </c:ext>
        </c:extLst>
      </c:line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Algn val="ctr"/>
        <c:lblOffset val="100"/>
        <c:tickLblSkip val="2"/>
        <c:tickMarkSkip val="1"/>
        <c:noMultiLvlLbl val="0"/>
      </c:catAx>
      <c:valAx>
        <c:axId val="841337192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Liter ren alkohol</a:t>
                </a:r>
              </a:p>
            </c:rich>
          </c:tx>
          <c:layout>
            <c:manualLayout>
              <c:xMode val="edge"/>
              <c:yMode val="edge"/>
              <c:x val="1.2863644858061834E-2"/>
              <c:y val="3.482318524261749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3175">
            <a:solidFill>
              <a:sysClr val="window" lastClr="FFFFFF">
                <a:lumMod val="6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 val="autoZero"/>
        <c:crossBetween val="midCat"/>
        <c:majorUnit val="2"/>
      </c:valAx>
      <c:spPr>
        <a:solidFill>
          <a:sysClr val="window" lastClr="FFFFFF"/>
        </a:solidFill>
        <a:ln w="3175">
          <a:solidFill>
            <a:sysClr val="window" lastClr="FFFFFF">
              <a:lumMod val="65000"/>
            </a:sysClr>
          </a:solidFill>
        </a:ln>
        <a:effectLst/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9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937257695505559E-2"/>
          <c:y val="0.11478180324388096"/>
          <c:w val="0.92439433470310628"/>
          <c:h val="0.76984516336332187"/>
        </c:manualLayout>
      </c:layout>
      <c:lineChart>
        <c:grouping val="standard"/>
        <c:varyColors val="0"/>
        <c:ser>
          <c:idx val="0"/>
          <c:order val="0"/>
          <c:tx>
            <c:strRef>
              <c:f>'4'!$B$4</c:f>
              <c:strCache>
                <c:ptCount val="1"/>
                <c:pt idx="0">
                  <c:v>2004/05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'4'!$A$5:$A$36</c:f>
              <c:strCache>
                <c:ptCount val="32"/>
                <c:pt idx="0">
                  <c:v>17–18</c:v>
                </c:pt>
                <c:pt idx="1">
                  <c:v>19–20</c:v>
                </c:pt>
                <c:pt idx="2">
                  <c:v>21–22</c:v>
                </c:pt>
                <c:pt idx="3">
                  <c:v>23–24</c:v>
                </c:pt>
                <c:pt idx="4">
                  <c:v>25–26</c:v>
                </c:pt>
                <c:pt idx="5">
                  <c:v>27–28</c:v>
                </c:pt>
                <c:pt idx="6">
                  <c:v>29–30</c:v>
                </c:pt>
                <c:pt idx="7">
                  <c:v>31–32</c:v>
                </c:pt>
                <c:pt idx="8">
                  <c:v>33–34</c:v>
                </c:pt>
                <c:pt idx="9">
                  <c:v>35–36</c:v>
                </c:pt>
                <c:pt idx="10">
                  <c:v>37–38</c:v>
                </c:pt>
                <c:pt idx="11">
                  <c:v>39–40</c:v>
                </c:pt>
                <c:pt idx="12">
                  <c:v>41–42</c:v>
                </c:pt>
                <c:pt idx="13">
                  <c:v>43–44</c:v>
                </c:pt>
                <c:pt idx="14">
                  <c:v>45–46</c:v>
                </c:pt>
                <c:pt idx="15">
                  <c:v>47–48</c:v>
                </c:pt>
                <c:pt idx="16">
                  <c:v>49–50</c:v>
                </c:pt>
                <c:pt idx="17">
                  <c:v>51–52</c:v>
                </c:pt>
                <c:pt idx="18">
                  <c:v>53–54</c:v>
                </c:pt>
                <c:pt idx="19">
                  <c:v>55–56</c:v>
                </c:pt>
                <c:pt idx="20">
                  <c:v>57–58</c:v>
                </c:pt>
                <c:pt idx="21">
                  <c:v>59–60</c:v>
                </c:pt>
                <c:pt idx="22">
                  <c:v>61–62</c:v>
                </c:pt>
                <c:pt idx="23">
                  <c:v>63–64</c:v>
                </c:pt>
                <c:pt idx="24">
                  <c:v>65–66</c:v>
                </c:pt>
                <c:pt idx="25">
                  <c:v>67–68</c:v>
                </c:pt>
                <c:pt idx="26">
                  <c:v>69–70</c:v>
                </c:pt>
                <c:pt idx="27">
                  <c:v>71–72</c:v>
                </c:pt>
                <c:pt idx="28">
                  <c:v>73–74</c:v>
                </c:pt>
                <c:pt idx="29">
                  <c:v>75–76</c:v>
                </c:pt>
                <c:pt idx="30">
                  <c:v>77–78</c:v>
                </c:pt>
                <c:pt idx="31">
                  <c:v>79–80</c:v>
                </c:pt>
              </c:strCache>
            </c:strRef>
          </c:cat>
          <c:val>
            <c:numRef>
              <c:f>'4'!$B$5:$B$36</c:f>
              <c:numCache>
                <c:formatCode>0.0</c:formatCode>
                <c:ptCount val="32"/>
                <c:pt idx="0">
                  <c:v>5.2435278505336402</c:v>
                </c:pt>
                <c:pt idx="1">
                  <c:v>8.7942406417768364</c:v>
                </c:pt>
                <c:pt idx="2">
                  <c:v>7.7785315673638031</c:v>
                </c:pt>
                <c:pt idx="3">
                  <c:v>6.6311856139848411</c:v>
                </c:pt>
                <c:pt idx="4">
                  <c:v>6.7591374479144024</c:v>
                </c:pt>
                <c:pt idx="5">
                  <c:v>5.7657412649850786</c:v>
                </c:pt>
                <c:pt idx="6">
                  <c:v>5.350839925810293</c:v>
                </c:pt>
                <c:pt idx="7">
                  <c:v>4.9670259097923619</c:v>
                </c:pt>
                <c:pt idx="8">
                  <c:v>5.1737411517218472</c:v>
                </c:pt>
                <c:pt idx="9">
                  <c:v>4.8033032039485635</c:v>
                </c:pt>
                <c:pt idx="10">
                  <c:v>5.4741618512156673</c:v>
                </c:pt>
                <c:pt idx="11">
                  <c:v>5.3035474223212313</c:v>
                </c:pt>
                <c:pt idx="12">
                  <c:v>5.0831190142366971</c:v>
                </c:pt>
                <c:pt idx="13">
                  <c:v>5.3067269555102188</c:v>
                </c:pt>
                <c:pt idx="14">
                  <c:v>5.4097016263331037</c:v>
                </c:pt>
                <c:pt idx="15">
                  <c:v>5.3865800993960402</c:v>
                </c:pt>
                <c:pt idx="16">
                  <c:v>5.4710514858329331</c:v>
                </c:pt>
                <c:pt idx="17">
                  <c:v>5.0474779130768965</c:v>
                </c:pt>
                <c:pt idx="18">
                  <c:v>5.0916316358796978</c:v>
                </c:pt>
                <c:pt idx="19">
                  <c:v>4.3822171807750401</c:v>
                </c:pt>
                <c:pt idx="20">
                  <c:v>4.484285165088659</c:v>
                </c:pt>
                <c:pt idx="21">
                  <c:v>4.8257061337616634</c:v>
                </c:pt>
                <c:pt idx="22">
                  <c:v>4.7403054161905516</c:v>
                </c:pt>
                <c:pt idx="23">
                  <c:v>4.2139242524003935</c:v>
                </c:pt>
                <c:pt idx="24">
                  <c:v>4.4020698607498927</c:v>
                </c:pt>
                <c:pt idx="25">
                  <c:v>3.4689709199785397</c:v>
                </c:pt>
                <c:pt idx="26">
                  <c:v>2.985145261779329</c:v>
                </c:pt>
                <c:pt idx="27">
                  <c:v>2.9185101702238962</c:v>
                </c:pt>
                <c:pt idx="28">
                  <c:v>2.9967790249982329</c:v>
                </c:pt>
                <c:pt idx="29">
                  <c:v>2.4680101838778996</c:v>
                </c:pt>
                <c:pt idx="30">
                  <c:v>1.7401141972877072</c:v>
                </c:pt>
                <c:pt idx="31">
                  <c:v>2.3101656132699304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4A-48F7-A4E9-11E2B585F471}"/>
            </c:ext>
          </c:extLst>
        </c:ser>
        <c:ser>
          <c:idx val="1"/>
          <c:order val="1"/>
          <c:tx>
            <c:strRef>
              <c:f>'4'!$C$4</c:f>
              <c:strCache>
                <c:ptCount val="1"/>
                <c:pt idx="0">
                  <c:v>2020/21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'4'!$A$5:$A$36</c:f>
              <c:strCache>
                <c:ptCount val="32"/>
                <c:pt idx="0">
                  <c:v>17–18</c:v>
                </c:pt>
                <c:pt idx="1">
                  <c:v>19–20</c:v>
                </c:pt>
                <c:pt idx="2">
                  <c:v>21–22</c:v>
                </c:pt>
                <c:pt idx="3">
                  <c:v>23–24</c:v>
                </c:pt>
                <c:pt idx="4">
                  <c:v>25–26</c:v>
                </c:pt>
                <c:pt idx="5">
                  <c:v>27–28</c:v>
                </c:pt>
                <c:pt idx="6">
                  <c:v>29–30</c:v>
                </c:pt>
                <c:pt idx="7">
                  <c:v>31–32</c:v>
                </c:pt>
                <c:pt idx="8">
                  <c:v>33–34</c:v>
                </c:pt>
                <c:pt idx="9">
                  <c:v>35–36</c:v>
                </c:pt>
                <c:pt idx="10">
                  <c:v>37–38</c:v>
                </c:pt>
                <c:pt idx="11">
                  <c:v>39–40</c:v>
                </c:pt>
                <c:pt idx="12">
                  <c:v>41–42</c:v>
                </c:pt>
                <c:pt idx="13">
                  <c:v>43–44</c:v>
                </c:pt>
                <c:pt idx="14">
                  <c:v>45–46</c:v>
                </c:pt>
                <c:pt idx="15">
                  <c:v>47–48</c:v>
                </c:pt>
                <c:pt idx="16">
                  <c:v>49–50</c:v>
                </c:pt>
                <c:pt idx="17">
                  <c:v>51–52</c:v>
                </c:pt>
                <c:pt idx="18">
                  <c:v>53–54</c:v>
                </c:pt>
                <c:pt idx="19">
                  <c:v>55–56</c:v>
                </c:pt>
                <c:pt idx="20">
                  <c:v>57–58</c:v>
                </c:pt>
                <c:pt idx="21">
                  <c:v>59–60</c:v>
                </c:pt>
                <c:pt idx="22">
                  <c:v>61–62</c:v>
                </c:pt>
                <c:pt idx="23">
                  <c:v>63–64</c:v>
                </c:pt>
                <c:pt idx="24">
                  <c:v>65–66</c:v>
                </c:pt>
                <c:pt idx="25">
                  <c:v>67–68</c:v>
                </c:pt>
                <c:pt idx="26">
                  <c:v>69–70</c:v>
                </c:pt>
                <c:pt idx="27">
                  <c:v>71–72</c:v>
                </c:pt>
                <c:pt idx="28">
                  <c:v>73–74</c:v>
                </c:pt>
                <c:pt idx="29">
                  <c:v>75–76</c:v>
                </c:pt>
                <c:pt idx="30">
                  <c:v>77–78</c:v>
                </c:pt>
                <c:pt idx="31">
                  <c:v>79–80</c:v>
                </c:pt>
              </c:strCache>
            </c:strRef>
          </c:cat>
          <c:val>
            <c:numRef>
              <c:f>'4'!$C$5:$C$36</c:f>
              <c:numCache>
                <c:formatCode>0.0</c:formatCode>
                <c:ptCount val="32"/>
                <c:pt idx="0">
                  <c:v>2.5145999999999997</c:v>
                </c:pt>
                <c:pt idx="1">
                  <c:v>4.4741999999999997</c:v>
                </c:pt>
                <c:pt idx="2">
                  <c:v>5.2157999999999998</c:v>
                </c:pt>
                <c:pt idx="3">
                  <c:v>5.7029999999999994</c:v>
                </c:pt>
                <c:pt idx="4">
                  <c:v>5.0586000000000002</c:v>
                </c:pt>
                <c:pt idx="5">
                  <c:v>4.0944000000000003</c:v>
                </c:pt>
                <c:pt idx="6">
                  <c:v>3.6581999999999999</c:v>
                </c:pt>
                <c:pt idx="7">
                  <c:v>3.6816</c:v>
                </c:pt>
                <c:pt idx="8">
                  <c:v>3.7871999999999999</c:v>
                </c:pt>
                <c:pt idx="9">
                  <c:v>3.2843999999999998</c:v>
                </c:pt>
                <c:pt idx="10">
                  <c:v>3.7043999999999997</c:v>
                </c:pt>
                <c:pt idx="11">
                  <c:v>3.3431999999999999</c:v>
                </c:pt>
                <c:pt idx="12">
                  <c:v>4.1310000000000002</c:v>
                </c:pt>
                <c:pt idx="13">
                  <c:v>3.8982000000000001</c:v>
                </c:pt>
                <c:pt idx="14">
                  <c:v>4.2233999999999998</c:v>
                </c:pt>
                <c:pt idx="15">
                  <c:v>3.9581999999999997</c:v>
                </c:pt>
                <c:pt idx="16">
                  <c:v>4.4111999999999991</c:v>
                </c:pt>
                <c:pt idx="17">
                  <c:v>4.4526000000000003</c:v>
                </c:pt>
                <c:pt idx="18">
                  <c:v>3.8502000000000001</c:v>
                </c:pt>
                <c:pt idx="19">
                  <c:v>3.8862000000000001</c:v>
                </c:pt>
                <c:pt idx="20">
                  <c:v>4.9146000000000001</c:v>
                </c:pt>
                <c:pt idx="21">
                  <c:v>4.2984</c:v>
                </c:pt>
                <c:pt idx="22">
                  <c:v>4.2930000000000001</c:v>
                </c:pt>
                <c:pt idx="23">
                  <c:v>4.5120000000000005</c:v>
                </c:pt>
                <c:pt idx="24">
                  <c:v>4.2389999999999999</c:v>
                </c:pt>
                <c:pt idx="25">
                  <c:v>4.3998000000000008</c:v>
                </c:pt>
                <c:pt idx="26">
                  <c:v>3.7343999999999999</c:v>
                </c:pt>
                <c:pt idx="27">
                  <c:v>3.6642000000000001</c:v>
                </c:pt>
                <c:pt idx="28">
                  <c:v>3.7986</c:v>
                </c:pt>
                <c:pt idx="29">
                  <c:v>3.3426</c:v>
                </c:pt>
                <c:pt idx="30">
                  <c:v>2.9892000000000003</c:v>
                </c:pt>
                <c:pt idx="31">
                  <c:v>2.9610000000000003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4A-48F7-A4E9-11E2B585F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tickMarkSkip val="1"/>
        <c:noMultiLvlLbl val="0"/>
      </c:catAx>
      <c:valAx>
        <c:axId val="84133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Liter ren alkohol </a:t>
                </a:r>
              </a:p>
            </c:rich>
          </c:tx>
          <c:layout>
            <c:manualLayout>
              <c:xMode val="edge"/>
              <c:yMode val="edge"/>
              <c:x val="0"/>
              <c:y val="1.501568495640855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3175">
            <a:solidFill>
              <a:sysClr val="window" lastClr="FFFFFF">
                <a:lumMod val="6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 val="autoZero"/>
        <c:crossBetween val="midCat"/>
        <c:majorUnit val="2"/>
      </c:valAx>
      <c:spPr>
        <a:solidFill>
          <a:sysClr val="window" lastClr="FFFFFF"/>
        </a:solidFill>
        <a:ln w="3175">
          <a:solidFill>
            <a:sysClr val="window" lastClr="FFFFFF">
              <a:lumMod val="65000"/>
            </a:sys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39851268591425E-2"/>
          <c:y val="0.1489585156022164"/>
          <c:w val="0.89850459317585296"/>
          <c:h val="0.76449573554876482"/>
        </c:manualLayout>
      </c:layout>
      <c:lineChart>
        <c:grouping val="standard"/>
        <c:varyColors val="0"/>
        <c:ser>
          <c:idx val="0"/>
          <c:order val="0"/>
          <c:tx>
            <c:strRef>
              <c:f>'5'!$J$3</c:f>
              <c:strCache>
                <c:ptCount val="1"/>
                <c:pt idx="0">
                  <c:v>Män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'5'!$A$4:$A$21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'5'!$J$4:$J$21</c:f>
              <c:numCache>
                <c:formatCode>0.0</c:formatCode>
                <c:ptCount val="18"/>
                <c:pt idx="0">
                  <c:v>9.9118031042313604</c:v>
                </c:pt>
                <c:pt idx="1">
                  <c:v>9.5814660862655323</c:v>
                </c:pt>
                <c:pt idx="2">
                  <c:v>9.5979269394155313</c:v>
                </c:pt>
                <c:pt idx="3">
                  <c:v>9.285325603824587</c:v>
                </c:pt>
                <c:pt idx="4">
                  <c:v>9.4205625858860724</c:v>
                </c:pt>
                <c:pt idx="5">
                  <c:v>9.4105744203107431</c:v>
                </c:pt>
                <c:pt idx="6">
                  <c:v>9.1138305108360047</c:v>
                </c:pt>
                <c:pt idx="7">
                  <c:v>8.9349793778109241</c:v>
                </c:pt>
                <c:pt idx="8">
                  <c:v>9.226896065062645</c:v>
                </c:pt>
                <c:pt idx="9">
                  <c:v>8.7877243369790836</c:v>
                </c:pt>
                <c:pt idx="10">
                  <c:v>7.5109972723183942</c:v>
                </c:pt>
                <c:pt idx="11">
                  <c:v>7.816485929243715</c:v>
                </c:pt>
                <c:pt idx="12">
                  <c:v>7.8425217851762268</c:v>
                </c:pt>
                <c:pt idx="13">
                  <c:v>7.8188735417008237</c:v>
                </c:pt>
                <c:pt idx="14">
                  <c:v>8.3413188470412631</c:v>
                </c:pt>
                <c:pt idx="15">
                  <c:v>7.8491378441493387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09-49DD-9047-3440DEEC21C5}"/>
            </c:ext>
          </c:extLst>
        </c:ser>
        <c:ser>
          <c:idx val="1"/>
          <c:order val="1"/>
          <c:tx>
            <c:strRef>
              <c:f>'5'!$J$3</c:f>
              <c:strCache>
                <c:ptCount val="1"/>
                <c:pt idx="0">
                  <c:v>Män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'5'!$A$4:$A$21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'5'!$K$4:$K$21</c:f>
              <c:numCache>
                <c:formatCode>General</c:formatCode>
                <c:ptCount val="18"/>
                <c:pt idx="15" formatCode="0.0">
                  <c:v>9.5831805762813858</c:v>
                </c:pt>
                <c:pt idx="16" formatCode="0.0">
                  <c:v>9.0640766537406723</c:v>
                </c:pt>
                <c:pt idx="17" formatCode="0.0">
                  <c:v>9.35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09-49DD-9047-3440DEEC21C5}"/>
            </c:ext>
          </c:extLst>
        </c:ser>
        <c:ser>
          <c:idx val="4"/>
          <c:order val="2"/>
          <c:tx>
            <c:strRef>
              <c:f>'5'!$L$3</c:f>
              <c:strCache>
                <c:ptCount val="1"/>
                <c:pt idx="0">
                  <c:v>Kvinnor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'5'!$A$4:$A$21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'5'!$L$4:$L$21</c:f>
              <c:numCache>
                <c:formatCode>0.0</c:formatCode>
                <c:ptCount val="18"/>
                <c:pt idx="0">
                  <c:v>6.0746322448090515</c:v>
                </c:pt>
                <c:pt idx="1">
                  <c:v>6.1798071166920607</c:v>
                </c:pt>
                <c:pt idx="2">
                  <c:v>6.1200017119164158</c:v>
                </c:pt>
                <c:pt idx="3">
                  <c:v>5.8080228315356761</c:v>
                </c:pt>
                <c:pt idx="4">
                  <c:v>5.9685307263556355</c:v>
                </c:pt>
                <c:pt idx="5">
                  <c:v>5.9505920306936417</c:v>
                </c:pt>
                <c:pt idx="6">
                  <c:v>5.8058872710507954</c:v>
                </c:pt>
                <c:pt idx="7">
                  <c:v>5.6655925882426628</c:v>
                </c:pt>
                <c:pt idx="8">
                  <c:v>5.6959507013317277</c:v>
                </c:pt>
                <c:pt idx="9">
                  <c:v>5.3782201146312998</c:v>
                </c:pt>
                <c:pt idx="10">
                  <c:v>4.6268654117134815</c:v>
                </c:pt>
                <c:pt idx="11">
                  <c:v>5.1077135032149181</c:v>
                </c:pt>
                <c:pt idx="12">
                  <c:v>4.9636926822606435</c:v>
                </c:pt>
                <c:pt idx="13">
                  <c:v>4.9778295033125062</c:v>
                </c:pt>
                <c:pt idx="14">
                  <c:v>5.2505942010312179</c:v>
                </c:pt>
                <c:pt idx="15">
                  <c:v>5.0954802757509121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09-49DD-9047-3440DEEC21C5}"/>
            </c:ext>
          </c:extLst>
        </c:ser>
        <c:ser>
          <c:idx val="5"/>
          <c:order val="3"/>
          <c:tx>
            <c:strRef>
              <c:f>'5'!$L$3</c:f>
              <c:strCache>
                <c:ptCount val="1"/>
                <c:pt idx="0">
                  <c:v>Kvinnor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'5'!$A$4:$A$21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'5'!$M$4:$M$21</c:f>
              <c:numCache>
                <c:formatCode>General</c:formatCode>
                <c:ptCount val="18"/>
                <c:pt idx="15" formatCode="0.0">
                  <c:v>6.8312450776759404</c:v>
                </c:pt>
                <c:pt idx="16" formatCode="0.0">
                  <c:v>6.2443382092222004</c:v>
                </c:pt>
                <c:pt idx="17" formatCode="0.0">
                  <c:v>6.28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609-49DD-9047-3440DEEC21C5}"/>
            </c:ext>
          </c:extLst>
        </c:ser>
        <c:ser>
          <c:idx val="12"/>
          <c:order val="6"/>
          <c:tx>
            <c:strRef>
              <c:f>'5'!$N$3</c:f>
              <c:strCache>
                <c:ptCount val="1"/>
                <c:pt idx="0">
                  <c:v>Alla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'5'!$A$4:$A$21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'5'!$N$4:$N$21</c:f>
              <c:numCache>
                <c:formatCode>0.0</c:formatCode>
                <c:ptCount val="18"/>
                <c:pt idx="0">
                  <c:v>8.1120516028191663</c:v>
                </c:pt>
                <c:pt idx="1">
                  <c:v>7.9740440228008849</c:v>
                </c:pt>
                <c:pt idx="2">
                  <c:v>7.9609498625152924</c:v>
                </c:pt>
                <c:pt idx="3">
                  <c:v>7.647692094986053</c:v>
                </c:pt>
                <c:pt idx="4">
                  <c:v>7.7899376663527384</c:v>
                </c:pt>
                <c:pt idx="5">
                  <c:v>7.7873734750672883</c:v>
                </c:pt>
                <c:pt idx="6">
                  <c:v>7.5560475285524582</c:v>
                </c:pt>
                <c:pt idx="7">
                  <c:v>7.4041481289020945</c:v>
                </c:pt>
                <c:pt idx="8">
                  <c:v>7.5834897675820683</c:v>
                </c:pt>
                <c:pt idx="9">
                  <c:v>7.1797726404508246</c:v>
                </c:pt>
                <c:pt idx="10">
                  <c:v>6.1204512127875219</c:v>
                </c:pt>
                <c:pt idx="11">
                  <c:v>6.521742762259195</c:v>
                </c:pt>
                <c:pt idx="12">
                  <c:v>6.4748838873834629</c:v>
                </c:pt>
                <c:pt idx="13">
                  <c:v>6.4580410152412533</c:v>
                </c:pt>
                <c:pt idx="14">
                  <c:v>6.8532304719808499</c:v>
                </c:pt>
                <c:pt idx="15">
                  <c:v>6.5350982444838479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609-49DD-9047-3440DEEC21C5}"/>
            </c:ext>
          </c:extLst>
        </c:ser>
        <c:ser>
          <c:idx val="13"/>
          <c:order val="7"/>
          <c:tx>
            <c:strRef>
              <c:f>'5'!$O$3</c:f>
              <c:strCache>
                <c:ptCount val="1"/>
                <c:pt idx="0">
                  <c:v>Alla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'5'!$A$4:$A$21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'5'!$O$4:$O$21</c:f>
              <c:numCache>
                <c:formatCode>General</c:formatCode>
                <c:ptCount val="18"/>
                <c:pt idx="15" formatCode="0.0">
                  <c:v>8.2673722703330998</c:v>
                </c:pt>
                <c:pt idx="16" formatCode="0.0">
                  <c:v>7.71752396385694</c:v>
                </c:pt>
                <c:pt idx="17" formatCode="0.0">
                  <c:v>7.88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609-49DD-9047-3440DEEC21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  <c:extLst>
          <c:ext xmlns:c15="http://schemas.microsoft.com/office/drawing/2012/chart" uri="{02D57815-91ED-43cb-92C2-25804820EDAC}">
            <c15:filteredLineSeries>
              <c15:ser>
                <c:idx val="8"/>
                <c:order val="4"/>
                <c:tx>
                  <c:strRef>
                    <c:extLst>
                      <c:ext uri="{02D57815-91ED-43cb-92C2-25804820EDAC}">
                        <c15:formulaRef>
                          <c15:sqref>'5'!$J$3</c15:sqref>
                        </c15:formulaRef>
                      </c:ext>
                    </c:extLst>
                    <c:strCache>
                      <c:ptCount val="1"/>
                      <c:pt idx="0">
                        <c:v>Män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'5'!$A$4:$A$21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'5'!$J$4:$J$21</c15:sqref>
                        </c15:formulaRef>
                      </c:ext>
                    </c:extLst>
                    <c:numCache>
                      <c:formatCode>0.0</c:formatCode>
                      <c:ptCount val="18"/>
                      <c:pt idx="0">
                        <c:v>9.9118031042313604</c:v>
                      </c:pt>
                      <c:pt idx="1">
                        <c:v>9.5814660862655323</c:v>
                      </c:pt>
                      <c:pt idx="2">
                        <c:v>9.5979269394155313</c:v>
                      </c:pt>
                      <c:pt idx="3">
                        <c:v>9.285325603824587</c:v>
                      </c:pt>
                      <c:pt idx="4">
                        <c:v>9.4205625858860724</c:v>
                      </c:pt>
                      <c:pt idx="5">
                        <c:v>9.4105744203107431</c:v>
                      </c:pt>
                      <c:pt idx="6">
                        <c:v>9.1138305108360047</c:v>
                      </c:pt>
                      <c:pt idx="7">
                        <c:v>8.9349793778109241</c:v>
                      </c:pt>
                      <c:pt idx="8">
                        <c:v>9.226896065062645</c:v>
                      </c:pt>
                      <c:pt idx="9">
                        <c:v>8.7877243369790836</c:v>
                      </c:pt>
                      <c:pt idx="10">
                        <c:v>7.5109972723183942</c:v>
                      </c:pt>
                      <c:pt idx="11">
                        <c:v>7.816485929243715</c:v>
                      </c:pt>
                      <c:pt idx="12">
                        <c:v>7.8425217851762268</c:v>
                      </c:pt>
                      <c:pt idx="13">
                        <c:v>7.8188735417008237</c:v>
                      </c:pt>
                      <c:pt idx="14">
                        <c:v>8.3413188470412631</c:v>
                      </c:pt>
                      <c:pt idx="15">
                        <c:v>7.8491378441493387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9609-49DD-9047-3440DEEC21C5}"/>
                  </c:ext>
                </c:extLst>
              </c15:ser>
            </c15:filteredLineSeries>
            <c15:filteredLineSeries>
              <c15:ser>
                <c:idx val="10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'5'!$L$3</c15:sqref>
                        </c15:formulaRef>
                      </c:ext>
                    </c:extLst>
                    <c:strCache>
                      <c:ptCount val="1"/>
                      <c:pt idx="0">
                        <c:v>Kvinnor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'5'!$A$4:$A$21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'5'!$L$4:$L$21</c15:sqref>
                        </c15:formulaRef>
                      </c:ext>
                    </c:extLst>
                    <c:numCache>
                      <c:formatCode>0.0</c:formatCode>
                      <c:ptCount val="18"/>
                      <c:pt idx="0">
                        <c:v>6.0746322448090515</c:v>
                      </c:pt>
                      <c:pt idx="1">
                        <c:v>6.1798071166920607</c:v>
                      </c:pt>
                      <c:pt idx="2">
                        <c:v>6.1200017119164158</c:v>
                      </c:pt>
                      <c:pt idx="3">
                        <c:v>5.8080228315356761</c:v>
                      </c:pt>
                      <c:pt idx="4">
                        <c:v>5.9685307263556355</c:v>
                      </c:pt>
                      <c:pt idx="5">
                        <c:v>5.9505920306936417</c:v>
                      </c:pt>
                      <c:pt idx="6">
                        <c:v>5.8058872710507954</c:v>
                      </c:pt>
                      <c:pt idx="7">
                        <c:v>5.6655925882426628</c:v>
                      </c:pt>
                      <c:pt idx="8">
                        <c:v>5.6959507013317277</c:v>
                      </c:pt>
                      <c:pt idx="9">
                        <c:v>5.3782201146312998</c:v>
                      </c:pt>
                      <c:pt idx="10">
                        <c:v>4.6268654117134815</c:v>
                      </c:pt>
                      <c:pt idx="11">
                        <c:v>5.1077135032149181</c:v>
                      </c:pt>
                      <c:pt idx="12">
                        <c:v>4.9636926822606435</c:v>
                      </c:pt>
                      <c:pt idx="13">
                        <c:v>4.9778295033125062</c:v>
                      </c:pt>
                      <c:pt idx="14">
                        <c:v>5.2505942010312179</c:v>
                      </c:pt>
                      <c:pt idx="15">
                        <c:v>5.0954802757509121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9609-49DD-9047-3440DEEC21C5}"/>
                  </c:ext>
                </c:extLst>
              </c15:ser>
            </c15:filteredLineSeries>
          </c:ext>
        </c:extLst>
      </c:line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Algn val="ctr"/>
        <c:lblOffset val="100"/>
        <c:tickLblSkip val="2"/>
        <c:tickMarkSkip val="1"/>
        <c:noMultiLvlLbl val="0"/>
      </c:catAx>
      <c:valAx>
        <c:axId val="841337192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Centiliter</a:t>
                </a:r>
              </a:p>
            </c:rich>
          </c:tx>
          <c:layout>
            <c:manualLayout>
              <c:xMode val="edge"/>
              <c:yMode val="edge"/>
              <c:x val="1.2863644858061834E-2"/>
              <c:y val="4.549526283002209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3175">
            <a:solidFill>
              <a:sysClr val="window" lastClr="FFFFFF">
                <a:lumMod val="6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 val="autoZero"/>
        <c:crossBetween val="midCat"/>
        <c:majorUnit val="5"/>
        <c:minorUnit val="5"/>
      </c:valAx>
      <c:spPr>
        <a:solidFill>
          <a:sysClr val="window" lastClr="FFFFFF"/>
        </a:solidFill>
        <a:ln w="3175">
          <a:solidFill>
            <a:sysClr val="window" lastClr="FFFFFF">
              <a:lumMod val="65000"/>
            </a:sysClr>
          </a:solidFill>
        </a:ln>
        <a:effectLst/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048236980075359E-2"/>
          <c:y val="0.1489585156022164"/>
          <c:w val="0.90779265087477001"/>
          <c:h val="0.76449573554876482"/>
        </c:manualLayout>
      </c:layout>
      <c:lineChart>
        <c:grouping val="standard"/>
        <c:varyColors val="0"/>
        <c:ser>
          <c:idx val="0"/>
          <c:order val="0"/>
          <c:tx>
            <c:strRef>
              <c:f>'6'!$J$3</c:f>
              <c:strCache>
                <c:ptCount val="1"/>
                <c:pt idx="0">
                  <c:v>Män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'6'!$A$4:$A$21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'6'!$J$4:$J$21</c:f>
              <c:numCache>
                <c:formatCode>0</c:formatCode>
                <c:ptCount val="18"/>
                <c:pt idx="0">
                  <c:v>42.611599003880777</c:v>
                </c:pt>
                <c:pt idx="1">
                  <c:v>41.012721810159405</c:v>
                </c:pt>
                <c:pt idx="2">
                  <c:v>41.043217676957781</c:v>
                </c:pt>
                <c:pt idx="3">
                  <c:v>40.630606133747044</c:v>
                </c:pt>
                <c:pt idx="4">
                  <c:v>37.818306076096974</c:v>
                </c:pt>
                <c:pt idx="5">
                  <c:v>35.408829220362563</c:v>
                </c:pt>
                <c:pt idx="6">
                  <c:v>36.089367382871295</c:v>
                </c:pt>
                <c:pt idx="7">
                  <c:v>34.590527922354511</c:v>
                </c:pt>
                <c:pt idx="8">
                  <c:v>37.883807041505335</c:v>
                </c:pt>
                <c:pt idx="9">
                  <c:v>35.601349202110178</c:v>
                </c:pt>
                <c:pt idx="10">
                  <c:v>33.724309228740353</c:v>
                </c:pt>
                <c:pt idx="11">
                  <c:v>35.311814112469442</c:v>
                </c:pt>
                <c:pt idx="12">
                  <c:v>38.290255427666509</c:v>
                </c:pt>
                <c:pt idx="13">
                  <c:v>36.736999831894707</c:v>
                </c:pt>
                <c:pt idx="14">
                  <c:v>36.029585086799401</c:v>
                </c:pt>
                <c:pt idx="15">
                  <c:v>35.915289730301403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03-4EA6-832B-512734BDAC5F}"/>
            </c:ext>
          </c:extLst>
        </c:ser>
        <c:ser>
          <c:idx val="1"/>
          <c:order val="1"/>
          <c:tx>
            <c:strRef>
              <c:f>'6'!$J$3</c:f>
              <c:strCache>
                <c:ptCount val="1"/>
                <c:pt idx="0">
                  <c:v>Män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'6'!$A$4:$A$21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'6'!$K$4:$K$21</c:f>
              <c:numCache>
                <c:formatCode>General</c:formatCode>
                <c:ptCount val="18"/>
                <c:pt idx="15" formatCode="0">
                  <c:v>37.8024971959642</c:v>
                </c:pt>
                <c:pt idx="16" formatCode="0">
                  <c:v>34.621446254934199</c:v>
                </c:pt>
                <c:pt idx="17" formatCode="0">
                  <c:v>35.200287838810297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03-4EA6-832B-512734BDAC5F}"/>
            </c:ext>
          </c:extLst>
        </c:ser>
        <c:ser>
          <c:idx val="4"/>
          <c:order val="2"/>
          <c:tx>
            <c:strRef>
              <c:f>'6'!$L$3</c:f>
              <c:strCache>
                <c:ptCount val="1"/>
                <c:pt idx="0">
                  <c:v>Kvinnor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'6'!$A$4:$A$21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'6'!$L$4:$L$21</c:f>
              <c:numCache>
                <c:formatCode>0</c:formatCode>
                <c:ptCount val="18"/>
                <c:pt idx="0">
                  <c:v>18.68137779292147</c:v>
                </c:pt>
                <c:pt idx="1">
                  <c:v>18.746106595379963</c:v>
                </c:pt>
                <c:pt idx="2">
                  <c:v>19.274163644195053</c:v>
                </c:pt>
                <c:pt idx="3">
                  <c:v>16.722265517313861</c:v>
                </c:pt>
                <c:pt idx="4">
                  <c:v>15.852270650774381</c:v>
                </c:pt>
                <c:pt idx="5">
                  <c:v>16.379167367315208</c:v>
                </c:pt>
                <c:pt idx="6">
                  <c:v>16.452385453183389</c:v>
                </c:pt>
                <c:pt idx="7">
                  <c:v>15.677340227967418</c:v>
                </c:pt>
                <c:pt idx="8">
                  <c:v>16.603712271482447</c:v>
                </c:pt>
                <c:pt idx="9">
                  <c:v>16.261084415720092</c:v>
                </c:pt>
                <c:pt idx="10">
                  <c:v>15.344745575558241</c:v>
                </c:pt>
                <c:pt idx="11">
                  <c:v>16.987396839234606</c:v>
                </c:pt>
                <c:pt idx="12">
                  <c:v>17.493834007230411</c:v>
                </c:pt>
                <c:pt idx="13">
                  <c:v>18.244688621180838</c:v>
                </c:pt>
                <c:pt idx="14">
                  <c:v>18.5129427979379</c:v>
                </c:pt>
                <c:pt idx="15">
                  <c:v>18.6555722638569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03-4EA6-832B-512734BDAC5F}"/>
            </c:ext>
          </c:extLst>
        </c:ser>
        <c:ser>
          <c:idx val="5"/>
          <c:order val="3"/>
          <c:tx>
            <c:strRef>
              <c:f>'6'!$L$3</c:f>
              <c:strCache>
                <c:ptCount val="1"/>
                <c:pt idx="0">
                  <c:v>Kvinnor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'6'!$A$4:$A$21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'6'!$M$4:$M$21</c:f>
              <c:numCache>
                <c:formatCode>General</c:formatCode>
                <c:ptCount val="18"/>
                <c:pt idx="15" formatCode="0">
                  <c:v>20.945749469197899</c:v>
                </c:pt>
                <c:pt idx="16" formatCode="0">
                  <c:v>20.7547004882958</c:v>
                </c:pt>
                <c:pt idx="17" formatCode="0">
                  <c:v>22.072348252605799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403-4EA6-832B-512734BDAC5F}"/>
            </c:ext>
          </c:extLst>
        </c:ser>
        <c:ser>
          <c:idx val="12"/>
          <c:order val="6"/>
          <c:tx>
            <c:strRef>
              <c:f>'6'!$N$3</c:f>
              <c:strCache>
                <c:ptCount val="1"/>
                <c:pt idx="0">
                  <c:v>Alla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'6'!$A$4:$A$21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'6'!$N$4:$N$21</c:f>
              <c:numCache>
                <c:formatCode>0</c:formatCode>
                <c:ptCount val="18"/>
                <c:pt idx="0">
                  <c:v>30.614731668218592</c:v>
                </c:pt>
                <c:pt idx="1">
                  <c:v>29.781555837912315</c:v>
                </c:pt>
                <c:pt idx="2">
                  <c:v>30.081518257143347</c:v>
                </c:pt>
                <c:pt idx="3">
                  <c:v>28.611729739844922</c:v>
                </c:pt>
                <c:pt idx="4">
                  <c:v>26.750457638001457</c:v>
                </c:pt>
                <c:pt idx="5">
                  <c:v>25.926472080626866</c:v>
                </c:pt>
                <c:pt idx="6">
                  <c:v>26.266797413725641</c:v>
                </c:pt>
                <c:pt idx="7">
                  <c:v>25.169388726217829</c:v>
                </c:pt>
                <c:pt idx="8">
                  <c:v>27.301426620414066</c:v>
                </c:pt>
                <c:pt idx="9">
                  <c:v>25.965476374158996</c:v>
                </c:pt>
                <c:pt idx="10">
                  <c:v>24.531360219639396</c:v>
                </c:pt>
                <c:pt idx="11">
                  <c:v>26.173039845202727</c:v>
                </c:pt>
                <c:pt idx="12">
                  <c:v>27.909906536664547</c:v>
                </c:pt>
                <c:pt idx="13">
                  <c:v>27.548803258364202</c:v>
                </c:pt>
                <c:pt idx="14">
                  <c:v>27.293028540782601</c:v>
                </c:pt>
                <c:pt idx="15">
                  <c:v>27.368239172055802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403-4EA6-832B-512734BDAC5F}"/>
            </c:ext>
          </c:extLst>
        </c:ser>
        <c:ser>
          <c:idx val="13"/>
          <c:order val="7"/>
          <c:tx>
            <c:strRef>
              <c:f>'6'!$O$3</c:f>
              <c:strCache>
                <c:ptCount val="1"/>
                <c:pt idx="0">
                  <c:v>Alla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'6'!$A$4:$A$21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'6'!$O$4:$O$21</c:f>
              <c:numCache>
                <c:formatCode>General</c:formatCode>
                <c:ptCount val="18"/>
                <c:pt idx="15" formatCode="0">
                  <c:v>29.4184929671502</c:v>
                </c:pt>
                <c:pt idx="16" formatCode="0">
                  <c:v>27.716247585551901</c:v>
                </c:pt>
                <c:pt idx="17" formatCode="0">
                  <c:v>28.709149336082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403-4EA6-832B-512734BDA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  <c:extLst>
          <c:ext xmlns:c15="http://schemas.microsoft.com/office/drawing/2012/chart" uri="{02D57815-91ED-43cb-92C2-25804820EDAC}">
            <c15:filteredLineSeries>
              <c15:ser>
                <c:idx val="8"/>
                <c:order val="4"/>
                <c:tx>
                  <c:strRef>
                    <c:extLst>
                      <c:ext uri="{02D57815-91ED-43cb-92C2-25804820EDAC}">
                        <c15:formulaRef>
                          <c15:sqref>'6'!$J$3</c15:sqref>
                        </c15:formulaRef>
                      </c:ext>
                    </c:extLst>
                    <c:strCache>
                      <c:ptCount val="1"/>
                      <c:pt idx="0">
                        <c:v>Män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'6'!$A$4:$A$21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'6'!$J$4:$J$21</c15:sqref>
                        </c15:formulaRef>
                      </c:ext>
                    </c:extLst>
                    <c:numCache>
                      <c:formatCode>0</c:formatCode>
                      <c:ptCount val="18"/>
                      <c:pt idx="0">
                        <c:v>42.611599003880777</c:v>
                      </c:pt>
                      <c:pt idx="1">
                        <c:v>41.012721810159405</c:v>
                      </c:pt>
                      <c:pt idx="2">
                        <c:v>41.043217676957781</c:v>
                      </c:pt>
                      <c:pt idx="3">
                        <c:v>40.630606133747044</c:v>
                      </c:pt>
                      <c:pt idx="4">
                        <c:v>37.818306076096974</c:v>
                      </c:pt>
                      <c:pt idx="5">
                        <c:v>35.408829220362563</c:v>
                      </c:pt>
                      <c:pt idx="6">
                        <c:v>36.089367382871295</c:v>
                      </c:pt>
                      <c:pt idx="7">
                        <c:v>34.590527922354511</c:v>
                      </c:pt>
                      <c:pt idx="8">
                        <c:v>37.883807041505335</c:v>
                      </c:pt>
                      <c:pt idx="9">
                        <c:v>35.601349202110178</c:v>
                      </c:pt>
                      <c:pt idx="10">
                        <c:v>33.724309228740353</c:v>
                      </c:pt>
                      <c:pt idx="11">
                        <c:v>35.311814112469442</c:v>
                      </c:pt>
                      <c:pt idx="12">
                        <c:v>38.290255427666509</c:v>
                      </c:pt>
                      <c:pt idx="13">
                        <c:v>36.736999831894707</c:v>
                      </c:pt>
                      <c:pt idx="14">
                        <c:v>36.029585086799401</c:v>
                      </c:pt>
                      <c:pt idx="15">
                        <c:v>35.915289730301403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B403-4EA6-832B-512734BDAC5F}"/>
                  </c:ext>
                </c:extLst>
              </c15:ser>
            </c15:filteredLineSeries>
            <c15:filteredLineSeries>
              <c15:ser>
                <c:idx val="10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'6'!$L$3</c15:sqref>
                        </c15:formulaRef>
                      </c:ext>
                    </c:extLst>
                    <c:strCache>
                      <c:ptCount val="1"/>
                      <c:pt idx="0">
                        <c:v>Kvinnor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'6'!$A$4:$A$21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'6'!$L$4:$L$21</c15:sqref>
                        </c15:formulaRef>
                      </c:ext>
                    </c:extLst>
                    <c:numCache>
                      <c:formatCode>0</c:formatCode>
                      <c:ptCount val="18"/>
                      <c:pt idx="0">
                        <c:v>18.68137779292147</c:v>
                      </c:pt>
                      <c:pt idx="1">
                        <c:v>18.746106595379963</c:v>
                      </c:pt>
                      <c:pt idx="2">
                        <c:v>19.274163644195053</c:v>
                      </c:pt>
                      <c:pt idx="3">
                        <c:v>16.722265517313861</c:v>
                      </c:pt>
                      <c:pt idx="4">
                        <c:v>15.852270650774381</c:v>
                      </c:pt>
                      <c:pt idx="5">
                        <c:v>16.379167367315208</c:v>
                      </c:pt>
                      <c:pt idx="6">
                        <c:v>16.452385453183389</c:v>
                      </c:pt>
                      <c:pt idx="7">
                        <c:v>15.677340227967418</c:v>
                      </c:pt>
                      <c:pt idx="8">
                        <c:v>16.603712271482447</c:v>
                      </c:pt>
                      <c:pt idx="9">
                        <c:v>16.261084415720092</c:v>
                      </c:pt>
                      <c:pt idx="10">
                        <c:v>15.344745575558241</c:v>
                      </c:pt>
                      <c:pt idx="11">
                        <c:v>16.987396839234606</c:v>
                      </c:pt>
                      <c:pt idx="12">
                        <c:v>17.493834007230411</c:v>
                      </c:pt>
                      <c:pt idx="13">
                        <c:v>18.244688621180838</c:v>
                      </c:pt>
                      <c:pt idx="14">
                        <c:v>18.5129427979379</c:v>
                      </c:pt>
                      <c:pt idx="15">
                        <c:v>18.6555722638569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403-4EA6-832B-512734BDAC5F}"/>
                  </c:ext>
                </c:extLst>
              </c15:ser>
            </c15:filteredLineSeries>
          </c:ext>
        </c:extLst>
      </c:line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Algn val="ctr"/>
        <c:lblOffset val="100"/>
        <c:tickLblSkip val="2"/>
        <c:tickMarkSkip val="1"/>
        <c:noMultiLvlLbl val="0"/>
      </c:catAx>
      <c:valAx>
        <c:axId val="84133719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0"/>
              <c:y val="3.482318524261749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3175">
            <a:solidFill>
              <a:sysClr val="window" lastClr="FFFFFF">
                <a:lumMod val="6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 val="autoZero"/>
        <c:crossBetween val="midCat"/>
        <c:majorUnit val="10"/>
      </c:valAx>
      <c:spPr>
        <a:solidFill>
          <a:sysClr val="window" lastClr="FFFFFF"/>
        </a:solidFill>
        <a:ln w="3175">
          <a:solidFill>
            <a:sysClr val="window" lastClr="FFFFFF">
              <a:lumMod val="65000"/>
            </a:sysClr>
          </a:solidFill>
        </a:ln>
        <a:effectLst/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048236980075359E-2"/>
          <c:y val="0.1489585156022164"/>
          <c:w val="0.90779265087477001"/>
          <c:h val="0.76449573554876482"/>
        </c:manualLayout>
      </c:layout>
      <c:lineChart>
        <c:grouping val="standard"/>
        <c:varyColors val="0"/>
        <c:ser>
          <c:idx val="0"/>
          <c:order val="0"/>
          <c:tx>
            <c:strRef>
              <c:f>'7'!$J$3</c:f>
              <c:strCache>
                <c:ptCount val="1"/>
                <c:pt idx="0">
                  <c:v>Män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'7'!$A$4:$A$21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'7'!$J$4:$J$21</c:f>
              <c:numCache>
                <c:formatCode>0</c:formatCode>
                <c:ptCount val="18"/>
                <c:pt idx="0">
                  <c:v>26.354916880037756</c:v>
                </c:pt>
                <c:pt idx="1">
                  <c:v>25.169322654914701</c:v>
                </c:pt>
                <c:pt idx="2">
                  <c:v>25.248524740329724</c:v>
                </c:pt>
                <c:pt idx="3">
                  <c:v>24.295233734984638</c:v>
                </c:pt>
                <c:pt idx="4">
                  <c:v>23.252587129067759</c:v>
                </c:pt>
                <c:pt idx="5">
                  <c:v>22.042754681423173</c:v>
                </c:pt>
                <c:pt idx="6">
                  <c:v>21.576723806632998</c:v>
                </c:pt>
                <c:pt idx="7">
                  <c:v>21.509804939989944</c:v>
                </c:pt>
                <c:pt idx="8">
                  <c:v>23.397730940647683</c:v>
                </c:pt>
                <c:pt idx="9">
                  <c:v>22.452807735380141</c:v>
                </c:pt>
                <c:pt idx="10">
                  <c:v>22.354406699131882</c:v>
                </c:pt>
                <c:pt idx="11">
                  <c:v>21.900802207941361</c:v>
                </c:pt>
                <c:pt idx="12">
                  <c:v>23.497263156428705</c:v>
                </c:pt>
                <c:pt idx="13">
                  <c:v>22.024476378126725</c:v>
                </c:pt>
                <c:pt idx="14">
                  <c:v>23.193683912967789</c:v>
                </c:pt>
                <c:pt idx="15">
                  <c:v>21.647551680559246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F9-4BAD-8DD6-39CD89BF606F}"/>
            </c:ext>
          </c:extLst>
        </c:ser>
        <c:ser>
          <c:idx val="1"/>
          <c:order val="1"/>
          <c:tx>
            <c:strRef>
              <c:f>'7'!$J$3</c:f>
              <c:strCache>
                <c:ptCount val="1"/>
                <c:pt idx="0">
                  <c:v>Män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'7'!$A$4:$A$21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'7'!$K$4:$K$21</c:f>
              <c:numCache>
                <c:formatCode>General</c:formatCode>
                <c:ptCount val="18"/>
                <c:pt idx="15" formatCode="0">
                  <c:v>25.480086438185772</c:v>
                </c:pt>
                <c:pt idx="16" formatCode="0">
                  <c:v>22.77940330394803</c:v>
                </c:pt>
                <c:pt idx="17" formatCode="0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F9-4BAD-8DD6-39CD89BF606F}"/>
            </c:ext>
          </c:extLst>
        </c:ser>
        <c:ser>
          <c:idx val="4"/>
          <c:order val="2"/>
          <c:tx>
            <c:strRef>
              <c:f>'7'!$L$3</c:f>
              <c:strCache>
                <c:ptCount val="1"/>
                <c:pt idx="0">
                  <c:v>Kvinnor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'7'!$A$4:$A$21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'7'!$L$4:$L$21</c:f>
              <c:numCache>
                <c:formatCode>0</c:formatCode>
                <c:ptCount val="18"/>
                <c:pt idx="0">
                  <c:v>12.665647398166961</c:v>
                </c:pt>
                <c:pt idx="1">
                  <c:v>12.711717001782565</c:v>
                </c:pt>
                <c:pt idx="2">
                  <c:v>12.9671186639293</c:v>
                </c:pt>
                <c:pt idx="3">
                  <c:v>10.904523747527655</c:v>
                </c:pt>
                <c:pt idx="4">
                  <c:v>10.116505242437858</c:v>
                </c:pt>
                <c:pt idx="5">
                  <c:v>10.554771233238712</c:v>
                </c:pt>
                <c:pt idx="6">
                  <c:v>10.569251136058593</c:v>
                </c:pt>
                <c:pt idx="7">
                  <c:v>10.347997850954261</c:v>
                </c:pt>
                <c:pt idx="8">
                  <c:v>10.674500223409956</c:v>
                </c:pt>
                <c:pt idx="9">
                  <c:v>10.395455003014938</c:v>
                </c:pt>
                <c:pt idx="10">
                  <c:v>9.5265807478501223</c:v>
                </c:pt>
                <c:pt idx="11">
                  <c:v>10.0288785413432</c:v>
                </c:pt>
                <c:pt idx="12">
                  <c:v>9.831745823538883</c:v>
                </c:pt>
                <c:pt idx="13">
                  <c:v>10.401764741584996</c:v>
                </c:pt>
                <c:pt idx="14">
                  <c:v>10.414829378383045</c:v>
                </c:pt>
                <c:pt idx="15">
                  <c:v>10.963488794830042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F9-4BAD-8DD6-39CD89BF606F}"/>
            </c:ext>
          </c:extLst>
        </c:ser>
        <c:ser>
          <c:idx val="5"/>
          <c:order val="3"/>
          <c:tx>
            <c:strRef>
              <c:f>'7'!$L$3</c:f>
              <c:strCache>
                <c:ptCount val="1"/>
                <c:pt idx="0">
                  <c:v>Kvinnor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'7'!$A$4:$A$21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'7'!$M$4:$M$21</c:f>
              <c:numCache>
                <c:formatCode>General</c:formatCode>
                <c:ptCount val="18"/>
                <c:pt idx="15" formatCode="0">
                  <c:v>14.167189835058144</c:v>
                </c:pt>
                <c:pt idx="16" formatCode="0">
                  <c:v>13.709351742143772</c:v>
                </c:pt>
                <c:pt idx="17" formatCode="0">
                  <c:v>14.000000000000002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F9-4BAD-8DD6-39CD89BF606F}"/>
            </c:ext>
          </c:extLst>
        </c:ser>
        <c:ser>
          <c:idx val="12"/>
          <c:order val="6"/>
          <c:tx>
            <c:strRef>
              <c:f>'7'!$N$3</c:f>
              <c:strCache>
                <c:ptCount val="1"/>
                <c:pt idx="0">
                  <c:v>Alla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'7'!$A$4:$A$21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'7'!$N$4:$N$21</c:f>
              <c:numCache>
                <c:formatCode>0</c:formatCode>
                <c:ptCount val="18"/>
                <c:pt idx="0">
                  <c:v>19.93092700863474</c:v>
                </c:pt>
                <c:pt idx="1">
                  <c:v>19.274266612837099</c:v>
                </c:pt>
                <c:pt idx="2">
                  <c:v>19.454025189489794</c:v>
                </c:pt>
                <c:pt idx="3">
                  <c:v>17.994981480681126</c:v>
                </c:pt>
                <c:pt idx="4">
                  <c:v>17.039329167426235</c:v>
                </c:pt>
                <c:pt idx="5">
                  <c:v>16.64487521763645</c:v>
                </c:pt>
                <c:pt idx="6">
                  <c:v>16.389028885908306</c:v>
                </c:pt>
                <c:pt idx="7">
                  <c:v>16.280683061625449</c:v>
                </c:pt>
                <c:pt idx="8">
                  <c:v>17.470801922693443</c:v>
                </c:pt>
                <c:pt idx="9">
                  <c:v>16.752565515087014</c:v>
                </c:pt>
                <c:pt idx="10">
                  <c:v>16.137824912308364</c:v>
                </c:pt>
                <c:pt idx="11">
                  <c:v>16.811064214496984</c:v>
                </c:pt>
                <c:pt idx="12">
                  <c:v>16.623055055725818</c:v>
                </c:pt>
                <c:pt idx="13">
                  <c:v>16.592766074686086</c:v>
                </c:pt>
                <c:pt idx="14">
                  <c:v>17.002141270182314</c:v>
                </c:pt>
                <c:pt idx="15">
                  <c:v>16.552161991656504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BF9-4BAD-8DD6-39CD89BF606F}"/>
            </c:ext>
          </c:extLst>
        </c:ser>
        <c:ser>
          <c:idx val="13"/>
          <c:order val="7"/>
          <c:tx>
            <c:strRef>
              <c:f>'7'!$O$3</c:f>
              <c:strCache>
                <c:ptCount val="1"/>
                <c:pt idx="0">
                  <c:v>Alla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'7'!$A$4:$A$21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'7'!$O$4:$O$21</c:f>
              <c:numCache>
                <c:formatCode>General</c:formatCode>
                <c:ptCount val="18"/>
                <c:pt idx="15" formatCode="0">
                  <c:v>20.040098128448626</c:v>
                </c:pt>
                <c:pt idx="16" formatCode="0">
                  <c:v>18.425847791296086</c:v>
                </c:pt>
                <c:pt idx="17" formatCode="0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BF9-4BAD-8DD6-39CD89BF6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  <c:extLst>
          <c:ext xmlns:c15="http://schemas.microsoft.com/office/drawing/2012/chart" uri="{02D57815-91ED-43cb-92C2-25804820EDAC}">
            <c15:filteredLineSeries>
              <c15:ser>
                <c:idx val="8"/>
                <c:order val="4"/>
                <c:tx>
                  <c:strRef>
                    <c:extLst>
                      <c:ext uri="{02D57815-91ED-43cb-92C2-25804820EDAC}">
                        <c15:formulaRef>
                          <c15:sqref>'7'!$J$3</c15:sqref>
                        </c15:formulaRef>
                      </c:ext>
                    </c:extLst>
                    <c:strCache>
                      <c:ptCount val="1"/>
                      <c:pt idx="0">
                        <c:v>Män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'7'!$A$4:$A$21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'7'!$J$4:$J$21</c15:sqref>
                        </c15:formulaRef>
                      </c:ext>
                    </c:extLst>
                    <c:numCache>
                      <c:formatCode>0</c:formatCode>
                      <c:ptCount val="18"/>
                      <c:pt idx="0">
                        <c:v>26.354916880037756</c:v>
                      </c:pt>
                      <c:pt idx="1">
                        <c:v>25.169322654914701</c:v>
                      </c:pt>
                      <c:pt idx="2">
                        <c:v>25.248524740329724</c:v>
                      </c:pt>
                      <c:pt idx="3">
                        <c:v>24.295233734984638</c:v>
                      </c:pt>
                      <c:pt idx="4">
                        <c:v>23.252587129067759</c:v>
                      </c:pt>
                      <c:pt idx="5">
                        <c:v>22.042754681423173</c:v>
                      </c:pt>
                      <c:pt idx="6">
                        <c:v>21.576723806632998</c:v>
                      </c:pt>
                      <c:pt idx="7">
                        <c:v>21.509804939989944</c:v>
                      </c:pt>
                      <c:pt idx="8">
                        <c:v>23.397730940647683</c:v>
                      </c:pt>
                      <c:pt idx="9">
                        <c:v>22.452807735380141</c:v>
                      </c:pt>
                      <c:pt idx="10">
                        <c:v>22.354406699131882</c:v>
                      </c:pt>
                      <c:pt idx="11">
                        <c:v>21.900802207941361</c:v>
                      </c:pt>
                      <c:pt idx="12">
                        <c:v>23.497263156428705</c:v>
                      </c:pt>
                      <c:pt idx="13">
                        <c:v>22.024476378126725</c:v>
                      </c:pt>
                      <c:pt idx="14">
                        <c:v>23.193683912967789</c:v>
                      </c:pt>
                      <c:pt idx="15">
                        <c:v>21.647551680559246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6BF9-4BAD-8DD6-39CD89BF606F}"/>
                  </c:ext>
                </c:extLst>
              </c15:ser>
            </c15:filteredLineSeries>
            <c15:filteredLineSeries>
              <c15:ser>
                <c:idx val="10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'7'!$L$3</c15:sqref>
                        </c15:formulaRef>
                      </c:ext>
                    </c:extLst>
                    <c:strCache>
                      <c:ptCount val="1"/>
                      <c:pt idx="0">
                        <c:v>Kvinnor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'7'!$A$4:$A$21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'7'!$L$4:$L$21</c15:sqref>
                        </c15:formulaRef>
                      </c:ext>
                    </c:extLst>
                    <c:numCache>
                      <c:formatCode>0</c:formatCode>
                      <c:ptCount val="18"/>
                      <c:pt idx="0">
                        <c:v>12.665647398166961</c:v>
                      </c:pt>
                      <c:pt idx="1">
                        <c:v>12.711717001782565</c:v>
                      </c:pt>
                      <c:pt idx="2">
                        <c:v>12.9671186639293</c:v>
                      </c:pt>
                      <c:pt idx="3">
                        <c:v>10.904523747527655</c:v>
                      </c:pt>
                      <c:pt idx="4">
                        <c:v>10.116505242437858</c:v>
                      </c:pt>
                      <c:pt idx="5">
                        <c:v>10.554771233238712</c:v>
                      </c:pt>
                      <c:pt idx="6">
                        <c:v>10.569251136058593</c:v>
                      </c:pt>
                      <c:pt idx="7">
                        <c:v>10.347997850954261</c:v>
                      </c:pt>
                      <c:pt idx="8">
                        <c:v>10.674500223409956</c:v>
                      </c:pt>
                      <c:pt idx="9">
                        <c:v>10.395455003014938</c:v>
                      </c:pt>
                      <c:pt idx="10">
                        <c:v>9.5265807478501223</c:v>
                      </c:pt>
                      <c:pt idx="11">
                        <c:v>10.0288785413432</c:v>
                      </c:pt>
                      <c:pt idx="12">
                        <c:v>9.831745823538883</c:v>
                      </c:pt>
                      <c:pt idx="13">
                        <c:v>10.401764741584996</c:v>
                      </c:pt>
                      <c:pt idx="14">
                        <c:v>10.414829378383045</c:v>
                      </c:pt>
                      <c:pt idx="15">
                        <c:v>10.963488794830042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BF9-4BAD-8DD6-39CD89BF606F}"/>
                  </c:ext>
                </c:extLst>
              </c15:ser>
            </c15:filteredLineSeries>
          </c:ext>
        </c:extLst>
      </c:line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Algn val="ctr"/>
        <c:lblOffset val="100"/>
        <c:tickLblSkip val="2"/>
        <c:tickMarkSkip val="1"/>
        <c:noMultiLvlLbl val="0"/>
      </c:catAx>
      <c:valAx>
        <c:axId val="84133719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0"/>
              <c:y val="3.482318524261749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3175">
            <a:solidFill>
              <a:sysClr val="window" lastClr="FFFFFF">
                <a:lumMod val="6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 val="autoZero"/>
        <c:crossBetween val="midCat"/>
        <c:majorUnit val="10"/>
      </c:valAx>
      <c:spPr>
        <a:solidFill>
          <a:sysClr val="window" lastClr="FFFFFF"/>
        </a:solidFill>
        <a:ln w="3175">
          <a:solidFill>
            <a:sysClr val="window" lastClr="FFFFFF">
              <a:lumMod val="65000"/>
            </a:sysClr>
          </a:solidFill>
        </a:ln>
        <a:effectLst/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39851268591425E-2"/>
          <c:y val="0.1489585156022164"/>
          <c:w val="0.89850459317585296"/>
          <c:h val="0.7704622278746849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'8'!$B$3</c:f>
              <c:strCache>
                <c:ptCount val="1"/>
                <c:pt idx="0">
                  <c:v>Sprit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'8'!$A$4:$A$7</c:f>
              <c:strCache>
                <c:ptCount val="4"/>
                <c:pt idx="0">
                  <c:v>17–29 år</c:v>
                </c:pt>
                <c:pt idx="1">
                  <c:v>30–49 år</c:v>
                </c:pt>
                <c:pt idx="2">
                  <c:v>50–64 år</c:v>
                </c:pt>
                <c:pt idx="3">
                  <c:v>65–84 år</c:v>
                </c:pt>
              </c:strCache>
            </c:strRef>
          </c:cat>
          <c:val>
            <c:numRef>
              <c:f>'8'!$B$4:$B$7</c:f>
              <c:numCache>
                <c:formatCode>0</c:formatCode>
                <c:ptCount val="4"/>
                <c:pt idx="0">
                  <c:v>18.015992003998001</c:v>
                </c:pt>
                <c:pt idx="1">
                  <c:v>10.114388922335941</c:v>
                </c:pt>
                <c:pt idx="2">
                  <c:v>11.24589335355067</c:v>
                </c:pt>
                <c:pt idx="3">
                  <c:v>14.177978883861236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D9-4B1B-AB1D-271F36F77A9F}"/>
            </c:ext>
          </c:extLst>
        </c:ser>
        <c:ser>
          <c:idx val="1"/>
          <c:order val="1"/>
          <c:tx>
            <c:strRef>
              <c:f>'8'!$C$3</c:f>
              <c:strCache>
                <c:ptCount val="1"/>
                <c:pt idx="0">
                  <c:v>Vin</c:v>
                </c:pt>
              </c:strCache>
            </c:strRef>
          </c:tx>
          <c:spPr>
            <a:solidFill>
              <a:srgbClr val="B32B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'8'!$A$4:$A$7</c:f>
              <c:strCache>
                <c:ptCount val="4"/>
                <c:pt idx="0">
                  <c:v>17–29 år</c:v>
                </c:pt>
                <c:pt idx="1">
                  <c:v>30–49 år</c:v>
                </c:pt>
                <c:pt idx="2">
                  <c:v>50–64 år</c:v>
                </c:pt>
                <c:pt idx="3">
                  <c:v>65–84 år</c:v>
                </c:pt>
              </c:strCache>
            </c:strRef>
          </c:cat>
          <c:val>
            <c:numRef>
              <c:f>'8'!$C$4:$C$7</c:f>
              <c:numCache>
                <c:formatCode>0</c:formatCode>
                <c:ptCount val="4"/>
                <c:pt idx="0">
                  <c:v>24.987506246876567</c:v>
                </c:pt>
                <c:pt idx="1">
                  <c:v>39.133052378085488</c:v>
                </c:pt>
                <c:pt idx="2">
                  <c:v>50.543340914834481</c:v>
                </c:pt>
                <c:pt idx="3">
                  <c:v>57.315233785822031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D9-4B1B-AB1D-271F36F77A9F}"/>
            </c:ext>
          </c:extLst>
        </c:ser>
        <c:ser>
          <c:idx val="2"/>
          <c:order val="2"/>
          <c:tx>
            <c:strRef>
              <c:f>'8'!$D$3</c:f>
              <c:strCache>
                <c:ptCount val="1"/>
                <c:pt idx="0">
                  <c:v>Cider/alkoläsk</c:v>
                </c:pt>
              </c:strCache>
            </c:strRef>
          </c:tx>
          <c:spPr>
            <a:solidFill>
              <a:srgbClr val="AAA09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'8'!$A$4:$A$7</c:f>
              <c:strCache>
                <c:ptCount val="4"/>
                <c:pt idx="0">
                  <c:v>17–29 år</c:v>
                </c:pt>
                <c:pt idx="1">
                  <c:v>30–49 år</c:v>
                </c:pt>
                <c:pt idx="2">
                  <c:v>50–64 år</c:v>
                </c:pt>
                <c:pt idx="3">
                  <c:v>65–84 år</c:v>
                </c:pt>
              </c:strCache>
            </c:strRef>
          </c:cat>
          <c:val>
            <c:numRef>
              <c:f>'8'!$D$4:$D$7</c:f>
              <c:numCache>
                <c:formatCode>0</c:formatCode>
                <c:ptCount val="4"/>
                <c:pt idx="0">
                  <c:v>11.544227886056973</c:v>
                </c:pt>
                <c:pt idx="1">
                  <c:v>3.491872366044551</c:v>
                </c:pt>
                <c:pt idx="2">
                  <c:v>1.7437452615617892</c:v>
                </c:pt>
                <c:pt idx="3">
                  <c:v>0.84464555052790347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D9-4B1B-AB1D-271F36F77A9F}"/>
            </c:ext>
          </c:extLst>
        </c:ser>
        <c:ser>
          <c:idx val="3"/>
          <c:order val="3"/>
          <c:tx>
            <c:strRef>
              <c:f>'8'!$E$3</c:f>
              <c:strCache>
                <c:ptCount val="1"/>
                <c:pt idx="0">
                  <c:v>Starköl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'8'!$A$4:$A$7</c:f>
              <c:strCache>
                <c:ptCount val="4"/>
                <c:pt idx="0">
                  <c:v>17–29 år</c:v>
                </c:pt>
                <c:pt idx="1">
                  <c:v>30–49 år</c:v>
                </c:pt>
                <c:pt idx="2">
                  <c:v>50–64 år</c:v>
                </c:pt>
                <c:pt idx="3">
                  <c:v>65–84 år</c:v>
                </c:pt>
              </c:strCache>
            </c:strRef>
          </c:cat>
          <c:val>
            <c:numRef>
              <c:f>'8'!$E$4:$E$7</c:f>
              <c:numCache>
                <c:formatCode>0</c:formatCode>
                <c:ptCount val="4"/>
                <c:pt idx="0">
                  <c:v>39.680159920039983</c:v>
                </c:pt>
                <c:pt idx="1">
                  <c:v>39.223359422034918</c:v>
                </c:pt>
                <c:pt idx="2">
                  <c:v>31.235784685367701</c:v>
                </c:pt>
                <c:pt idx="3">
                  <c:v>20.150829562594268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B1B-AB1D-271F36F77A9F}"/>
            </c:ext>
          </c:extLst>
        </c:ser>
        <c:ser>
          <c:idx val="4"/>
          <c:order val="4"/>
          <c:tx>
            <c:strRef>
              <c:f>'8'!$F$3</c:f>
              <c:strCache>
                <c:ptCount val="1"/>
                <c:pt idx="0">
                  <c:v>Folköl</c:v>
                </c:pt>
              </c:strCache>
            </c:strRef>
          </c:tx>
          <c:spPr>
            <a:solidFill>
              <a:srgbClr val="BEB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'8'!$A$4:$A$7</c:f>
              <c:strCache>
                <c:ptCount val="4"/>
                <c:pt idx="0">
                  <c:v>17–29 år</c:v>
                </c:pt>
                <c:pt idx="1">
                  <c:v>30–49 år</c:v>
                </c:pt>
                <c:pt idx="2">
                  <c:v>50–64 år</c:v>
                </c:pt>
                <c:pt idx="3">
                  <c:v>65–84 år</c:v>
                </c:pt>
              </c:strCache>
            </c:strRef>
          </c:cat>
          <c:val>
            <c:numRef>
              <c:f>'8'!$F$4:$F$7</c:f>
              <c:numCache>
                <c:formatCode>0</c:formatCode>
                <c:ptCount val="4"/>
                <c:pt idx="0">
                  <c:v>5.7721139430284865</c:v>
                </c:pt>
                <c:pt idx="1">
                  <c:v>8.0373269114990951</c:v>
                </c:pt>
                <c:pt idx="2">
                  <c:v>5.2312357846853672</c:v>
                </c:pt>
                <c:pt idx="3">
                  <c:v>7.5113122171945683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B1B-AB1D-271F36F77A9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41338504"/>
        <c:axId val="841337192"/>
      </c:bar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noMultiLvlLbl val="0"/>
      </c:catAx>
      <c:valAx>
        <c:axId val="84133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0"/>
              <c:y val="4.235705187943641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3175">
            <a:solidFill>
              <a:sysClr val="window" lastClr="FFFFFF">
                <a:lumMod val="6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 val="autoZero"/>
        <c:crossBetween val="between"/>
        <c:majorUnit val="0.25"/>
      </c:valAx>
      <c:spPr>
        <a:solidFill>
          <a:sysClr val="window" lastClr="FFFFFF"/>
        </a:solidFill>
        <a:ln w="3175">
          <a:solidFill>
            <a:sysClr val="window" lastClr="FFFFFF">
              <a:lumMod val="65000"/>
            </a:sys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'9'!$C$3</c:f>
          <c:strCache>
            <c:ptCount val="1"/>
            <c:pt idx="0">
              <c:v>Kvinnor %</c:v>
            </c:pt>
          </c:strCache>
        </c:strRef>
      </c:tx>
      <c:layout>
        <c:manualLayout>
          <c:xMode val="edge"/>
          <c:yMode val="edge"/>
          <c:x val="0.36918800000000002"/>
          <c:y val="3.10315638589456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21243022222222221"/>
          <c:y val="0.27660206680806965"/>
          <c:w val="0.64501155555555556"/>
          <c:h val="0.56223223019631774"/>
        </c:manualLayout>
      </c:layout>
      <c:pieChart>
        <c:varyColors val="1"/>
        <c:ser>
          <c:idx val="0"/>
          <c:order val="0"/>
          <c:spPr>
            <a:ln w="635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E2-415F-813A-8B6A00F003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E2-415F-813A-8B6A00F003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E2-415F-813A-8B6A00F003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E2-415F-813A-8B6A00F0036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E2-415F-813A-8B6A00F00364}"/>
              </c:ext>
            </c:extLst>
          </c:dPt>
          <c:dLbls>
            <c:dLbl>
              <c:idx val="1"/>
              <c:layout>
                <c:manualLayout>
                  <c:x val="-7.5834409893345174E-3"/>
                  <c:y val="6.392215791138627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E2-415F-813A-8B6A00F00364}"/>
                </c:ext>
              </c:extLst>
            </c:dLbl>
            <c:dLbl>
              <c:idx val="3"/>
              <c:layout>
                <c:manualLayout>
                  <c:x val="1.7439555555555559E-2"/>
                  <c:y val="3.56519549447462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C423C4ED-6B33-4222-A4CF-F690A6EC921F}" type="CATEGORYNAME">
                      <a:rPr lang="en-US" sz="12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[KATEGORINAMN]</a:t>
                    </a:fld>
                    <a:endParaRPr lang="en-US" sz="120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2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2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6%</a:t>
                    </a:r>
                  </a:p>
                </c:rich>
              </c:tx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748222222222221"/>
                      <c:h val="0.169249692496924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FE2-415F-813A-8B6A00F00364}"/>
                </c:ext>
              </c:extLst>
            </c:dLbl>
            <c:dLbl>
              <c:idx val="4"/>
              <c:layout>
                <c:manualLayout>
                  <c:x val="4.6477099471215054E-2"/>
                  <c:y val="-1.05833333333333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E2-415F-813A-8B6A00F00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'9'!$A$4:$A$8</c:f>
              <c:strCache>
                <c:ptCount val="5"/>
                <c:pt idx="0">
                  <c:v>Folköl </c:v>
                </c:pt>
                <c:pt idx="1">
                  <c:v>Starköl</c:v>
                </c:pt>
                <c:pt idx="2">
                  <c:v>Vin </c:v>
                </c:pt>
                <c:pt idx="3">
                  <c:v>Cider/alkoläsk </c:v>
                </c:pt>
                <c:pt idx="4">
                  <c:v>Sprit </c:v>
                </c:pt>
              </c:strCache>
            </c:strRef>
          </c:cat>
          <c:val>
            <c:numRef>
              <c:f>'9'!$C$4:$C$8</c:f>
              <c:numCache>
                <c:formatCode>0</c:formatCode>
                <c:ptCount val="5"/>
                <c:pt idx="0">
                  <c:v>4.1306058221872544</c:v>
                </c:pt>
                <c:pt idx="1">
                  <c:v>14.437450826121164</c:v>
                </c:pt>
                <c:pt idx="2">
                  <c:v>66.876475216365066</c:v>
                </c:pt>
                <c:pt idx="3">
                  <c:v>6.294256490952006</c:v>
                </c:pt>
                <c:pt idx="4">
                  <c:v>8.2612116443745087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E2-415F-813A-8B6A00F00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0.22072</cdr:x>
      <cdr:y>0.34953</cdr:y>
    </cdr:from>
    <cdr:to>
      <cdr:x>0.2834</cdr:x>
      <cdr:y>0.41322</cdr:y>
    </cdr:to>
    <cdr:sp macro="" textlink="">
      <cdr:nvSpPr>
        <cdr:cNvPr id="2" name="textruta 3">
          <a:extLst xmlns:a="http://schemas.openxmlformats.org/drawingml/2006/main">
            <a:ext uri="{FF2B5EF4-FFF2-40B4-BE49-F238E27FC236}">
              <a16:creationId xmlns:a16="http://schemas.microsoft.com/office/drawing/2014/main" id="{1AE0E86D-D1EE-A0DD-3962-FA31F7D1B607}"/>
            </a:ext>
          </a:extLst>
        </cdr:cNvPr>
        <cdr:cNvSpPr txBox="1"/>
      </cdr:nvSpPr>
      <cdr:spPr>
        <a:xfrm xmlns:a="http://schemas.openxmlformats.org/drawingml/2006/main">
          <a:off x="1308100" y="1241425"/>
          <a:ext cx="371475" cy="22621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900"/>
            <a:t>**</a:t>
          </a:r>
        </a:p>
      </cdr:txBody>
    </cdr:sp>
  </cdr:relSizeAnchor>
  <cdr:relSizeAnchor xmlns:cdr="http://schemas.openxmlformats.org/drawingml/2006/chartDrawing">
    <cdr:from>
      <cdr:x>0.39269</cdr:x>
      <cdr:y>0.41926</cdr:y>
    </cdr:from>
    <cdr:to>
      <cdr:x>0.45537</cdr:x>
      <cdr:y>0.48295</cdr:y>
    </cdr:to>
    <cdr:sp macro="" textlink="">
      <cdr:nvSpPr>
        <cdr:cNvPr id="4" name="textruta 3">
          <a:extLst xmlns:a="http://schemas.openxmlformats.org/drawingml/2006/main">
            <a:ext uri="{FF2B5EF4-FFF2-40B4-BE49-F238E27FC236}">
              <a16:creationId xmlns:a16="http://schemas.microsoft.com/office/drawing/2014/main" id="{7BD8E696-3596-A427-6BEB-2B04629D65E6}"/>
            </a:ext>
          </a:extLst>
        </cdr:cNvPr>
        <cdr:cNvSpPr txBox="1"/>
      </cdr:nvSpPr>
      <cdr:spPr>
        <a:xfrm xmlns:a="http://schemas.openxmlformats.org/drawingml/2006/main">
          <a:off x="2327275" y="1489075"/>
          <a:ext cx="371475" cy="22621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900"/>
            <a:t>**</a:t>
          </a:r>
        </a:p>
      </cdr:txBody>
    </cdr:sp>
  </cdr:relSizeAnchor>
  <cdr:relSizeAnchor xmlns:cdr="http://schemas.openxmlformats.org/drawingml/2006/chartDrawing">
    <cdr:from>
      <cdr:x>0.44733</cdr:x>
      <cdr:y>0.44876</cdr:y>
    </cdr:from>
    <cdr:to>
      <cdr:x>0.51001</cdr:x>
      <cdr:y>0.51245</cdr:y>
    </cdr:to>
    <cdr:sp macro="" textlink="">
      <cdr:nvSpPr>
        <cdr:cNvPr id="5" name="textruta 1">
          <a:extLst xmlns:a="http://schemas.openxmlformats.org/drawingml/2006/main">
            <a:ext uri="{FF2B5EF4-FFF2-40B4-BE49-F238E27FC236}">
              <a16:creationId xmlns:a16="http://schemas.microsoft.com/office/drawing/2014/main" id="{6ACB9E77-D548-179A-F558-19260D35FEB0}"/>
            </a:ext>
          </a:extLst>
        </cdr:cNvPr>
        <cdr:cNvSpPr txBox="1"/>
      </cdr:nvSpPr>
      <cdr:spPr>
        <a:xfrm xmlns:a="http://schemas.openxmlformats.org/drawingml/2006/main">
          <a:off x="2651125" y="1593850"/>
          <a:ext cx="371475" cy="22621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900"/>
            <a:t>**</a:t>
          </a:r>
        </a:p>
      </cdr:txBody>
    </cdr:sp>
  </cdr:relSizeAnchor>
  <cdr:relSizeAnchor xmlns:cdr="http://schemas.openxmlformats.org/drawingml/2006/chartDrawing">
    <cdr:from>
      <cdr:x>0.90859</cdr:x>
      <cdr:y>0.69548</cdr:y>
    </cdr:from>
    <cdr:to>
      <cdr:x>0.97127</cdr:x>
      <cdr:y>0.75918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34E74157-AB67-CD2C-7A09-8FBAE00783A3}"/>
            </a:ext>
          </a:extLst>
        </cdr:cNvPr>
        <cdr:cNvSpPr txBox="1"/>
      </cdr:nvSpPr>
      <cdr:spPr>
        <a:xfrm xmlns:a="http://schemas.openxmlformats.org/drawingml/2006/main">
          <a:off x="5384800" y="2470150"/>
          <a:ext cx="371475" cy="22621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900"/>
            <a:t>**</a:t>
          </a:r>
        </a:p>
      </cdr:txBody>
    </cdr:sp>
  </cdr:relSizeAnchor>
  <cdr:relSizeAnchor xmlns:cdr="http://schemas.openxmlformats.org/drawingml/2006/chartDrawing">
    <cdr:from>
      <cdr:x>0.85394</cdr:x>
      <cdr:y>0.68207</cdr:y>
    </cdr:from>
    <cdr:to>
      <cdr:x>0.91662</cdr:x>
      <cdr:y>0.74577</cdr:y>
    </cdr:to>
    <cdr:sp macro="" textlink="">
      <cdr:nvSpPr>
        <cdr:cNvPr id="7" name="textruta 1">
          <a:extLst xmlns:a="http://schemas.openxmlformats.org/drawingml/2006/main">
            <a:ext uri="{FF2B5EF4-FFF2-40B4-BE49-F238E27FC236}">
              <a16:creationId xmlns:a16="http://schemas.microsoft.com/office/drawing/2014/main" id="{34E74157-AB67-CD2C-7A09-8FBAE00783A3}"/>
            </a:ext>
          </a:extLst>
        </cdr:cNvPr>
        <cdr:cNvSpPr txBox="1"/>
      </cdr:nvSpPr>
      <cdr:spPr>
        <a:xfrm xmlns:a="http://schemas.openxmlformats.org/drawingml/2006/main">
          <a:off x="5060950" y="2422525"/>
          <a:ext cx="371475" cy="22621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900"/>
            <a:t>**</a:t>
          </a:r>
        </a:p>
      </cdr:txBody>
    </cdr:sp>
  </cdr:relSizeAnchor>
  <cdr:relSizeAnchor xmlns:cdr="http://schemas.openxmlformats.org/drawingml/2006/chartDrawing">
    <cdr:from>
      <cdr:x>0.68037</cdr:x>
      <cdr:y>0.64989</cdr:y>
    </cdr:from>
    <cdr:to>
      <cdr:x>0.74305</cdr:x>
      <cdr:y>0.71358</cdr:y>
    </cdr:to>
    <cdr:sp macro="" textlink="">
      <cdr:nvSpPr>
        <cdr:cNvPr id="8" name="textruta 1">
          <a:extLst xmlns:a="http://schemas.openxmlformats.org/drawingml/2006/main">
            <a:ext uri="{FF2B5EF4-FFF2-40B4-BE49-F238E27FC236}">
              <a16:creationId xmlns:a16="http://schemas.microsoft.com/office/drawing/2014/main" id="{34E74157-AB67-CD2C-7A09-8FBAE00783A3}"/>
            </a:ext>
          </a:extLst>
        </cdr:cNvPr>
        <cdr:cNvSpPr txBox="1"/>
      </cdr:nvSpPr>
      <cdr:spPr>
        <a:xfrm xmlns:a="http://schemas.openxmlformats.org/drawingml/2006/main">
          <a:off x="4032250" y="2308225"/>
          <a:ext cx="371475" cy="22621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900"/>
            <a:t>**</a:t>
          </a:r>
        </a:p>
      </cdr:txBody>
    </cdr:sp>
  </cdr:relSizeAnchor>
  <cdr:relSizeAnchor xmlns:cdr="http://schemas.openxmlformats.org/drawingml/2006/chartDrawing">
    <cdr:from>
      <cdr:x>0.62412</cdr:x>
      <cdr:y>0.64185</cdr:y>
    </cdr:from>
    <cdr:to>
      <cdr:x>0.6868</cdr:x>
      <cdr:y>0.70554</cdr:y>
    </cdr:to>
    <cdr:sp macro="" textlink="">
      <cdr:nvSpPr>
        <cdr:cNvPr id="9" name="textruta 1">
          <a:extLst xmlns:a="http://schemas.openxmlformats.org/drawingml/2006/main">
            <a:ext uri="{FF2B5EF4-FFF2-40B4-BE49-F238E27FC236}">
              <a16:creationId xmlns:a16="http://schemas.microsoft.com/office/drawing/2014/main" id="{34E74157-AB67-CD2C-7A09-8FBAE00783A3}"/>
            </a:ext>
          </a:extLst>
        </cdr:cNvPr>
        <cdr:cNvSpPr txBox="1"/>
      </cdr:nvSpPr>
      <cdr:spPr>
        <a:xfrm xmlns:a="http://schemas.openxmlformats.org/drawingml/2006/main">
          <a:off x="3698875" y="2279650"/>
          <a:ext cx="371475" cy="22621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900"/>
            <a:t>**</a:t>
          </a:r>
        </a:p>
      </cdr:txBody>
    </cdr:sp>
  </cdr:relSizeAnchor>
  <cdr:relSizeAnchor xmlns:cdr="http://schemas.openxmlformats.org/drawingml/2006/chartDrawing">
    <cdr:from>
      <cdr:x>0.16125</cdr:x>
      <cdr:y>0.32807</cdr:y>
    </cdr:from>
    <cdr:to>
      <cdr:x>0.22393</cdr:x>
      <cdr:y>0.39177</cdr:y>
    </cdr:to>
    <cdr:sp macro="" textlink="">
      <cdr:nvSpPr>
        <cdr:cNvPr id="10" name="textruta 3">
          <a:extLst xmlns:a="http://schemas.openxmlformats.org/drawingml/2006/main">
            <a:ext uri="{FF2B5EF4-FFF2-40B4-BE49-F238E27FC236}">
              <a16:creationId xmlns:a16="http://schemas.microsoft.com/office/drawing/2014/main" id="{57F88D1F-9D1F-3BC1-B538-06394E05A365}"/>
            </a:ext>
          </a:extLst>
        </cdr:cNvPr>
        <cdr:cNvSpPr txBox="1"/>
      </cdr:nvSpPr>
      <cdr:spPr>
        <a:xfrm xmlns:a="http://schemas.openxmlformats.org/drawingml/2006/main">
          <a:off x="955675" y="1165225"/>
          <a:ext cx="371475" cy="22621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900"/>
            <a:t>**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0.90966</cdr:x>
      <cdr:y>0.70263</cdr:y>
    </cdr:from>
    <cdr:to>
      <cdr:x>0.97073</cdr:x>
      <cdr:y>0.75627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8314DA21-21DD-D68E-3FF7-B747262E54CD}"/>
            </a:ext>
          </a:extLst>
        </cdr:cNvPr>
        <cdr:cNvSpPr txBox="1"/>
      </cdr:nvSpPr>
      <cdr:spPr>
        <a:xfrm xmlns:a="http://schemas.openxmlformats.org/drawingml/2006/main">
          <a:off x="5391150" y="2495550"/>
          <a:ext cx="3619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900"/>
            <a:t>**</a:t>
          </a:r>
        </a:p>
      </cdr:txBody>
    </cdr:sp>
  </cdr:relSizeAnchor>
  <cdr:relSizeAnchor xmlns:cdr="http://schemas.openxmlformats.org/drawingml/2006/chartDrawing">
    <cdr:from>
      <cdr:x>0.16286</cdr:x>
      <cdr:y>0.3093</cdr:y>
    </cdr:from>
    <cdr:to>
      <cdr:x>0.22393</cdr:x>
      <cdr:y>0.36294</cdr:y>
    </cdr:to>
    <cdr:sp macro="" textlink="">
      <cdr:nvSpPr>
        <cdr:cNvPr id="4" name="textruta 1">
          <a:extLst xmlns:a="http://schemas.openxmlformats.org/drawingml/2006/main">
            <a:ext uri="{FF2B5EF4-FFF2-40B4-BE49-F238E27FC236}">
              <a16:creationId xmlns:a16="http://schemas.microsoft.com/office/drawing/2014/main" id="{DE8B834E-124E-4BBB-C0A8-FD6AB45E8051}"/>
            </a:ext>
          </a:extLst>
        </cdr:cNvPr>
        <cdr:cNvSpPr txBox="1"/>
      </cdr:nvSpPr>
      <cdr:spPr>
        <a:xfrm xmlns:a="http://schemas.openxmlformats.org/drawingml/2006/main">
          <a:off x="965215" y="1098552"/>
          <a:ext cx="361935" cy="190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900"/>
            <a:t>**</a:t>
          </a:r>
        </a:p>
      </cdr:txBody>
    </cdr:sp>
  </cdr:relSizeAnchor>
  <cdr:relSizeAnchor xmlns:cdr="http://schemas.openxmlformats.org/drawingml/2006/chartDrawing">
    <cdr:from>
      <cdr:x>0.22072</cdr:x>
      <cdr:y>0.3978</cdr:y>
    </cdr:from>
    <cdr:to>
      <cdr:x>0.28179</cdr:x>
      <cdr:y>0.45144</cdr:y>
    </cdr:to>
    <cdr:sp macro="" textlink="">
      <cdr:nvSpPr>
        <cdr:cNvPr id="5" name="textruta 1">
          <a:extLst xmlns:a="http://schemas.openxmlformats.org/drawingml/2006/main">
            <a:ext uri="{FF2B5EF4-FFF2-40B4-BE49-F238E27FC236}">
              <a16:creationId xmlns:a16="http://schemas.microsoft.com/office/drawing/2014/main" id="{2BBF011C-3395-8F2B-6C43-FDCB58F45E81}"/>
            </a:ext>
          </a:extLst>
        </cdr:cNvPr>
        <cdr:cNvSpPr txBox="1"/>
      </cdr:nvSpPr>
      <cdr:spPr>
        <a:xfrm xmlns:a="http://schemas.openxmlformats.org/drawingml/2006/main">
          <a:off x="1308100" y="1412875"/>
          <a:ext cx="3619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900"/>
            <a:t>**</a:t>
          </a:r>
        </a:p>
      </cdr:txBody>
    </cdr:sp>
  </cdr:relSizeAnchor>
  <cdr:relSizeAnchor xmlns:cdr="http://schemas.openxmlformats.org/drawingml/2006/chartDrawing">
    <cdr:from>
      <cdr:x>0.39911</cdr:x>
      <cdr:y>0.42998</cdr:y>
    </cdr:from>
    <cdr:to>
      <cdr:x>0.46019</cdr:x>
      <cdr:y>0.48362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640F7BBE-1D30-624F-8BAD-7890E1BB750F}"/>
            </a:ext>
          </a:extLst>
        </cdr:cNvPr>
        <cdr:cNvSpPr txBox="1"/>
      </cdr:nvSpPr>
      <cdr:spPr>
        <a:xfrm xmlns:a="http://schemas.openxmlformats.org/drawingml/2006/main">
          <a:off x="2365375" y="1527175"/>
          <a:ext cx="3619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900"/>
            <a:t>**</a:t>
          </a:r>
        </a:p>
      </cdr:txBody>
    </cdr:sp>
  </cdr:relSizeAnchor>
  <cdr:relSizeAnchor xmlns:cdr="http://schemas.openxmlformats.org/drawingml/2006/chartDrawing">
    <cdr:from>
      <cdr:x>0.46019</cdr:x>
      <cdr:y>0.48898</cdr:y>
    </cdr:from>
    <cdr:to>
      <cdr:x>0.52126</cdr:x>
      <cdr:y>0.54262</cdr:y>
    </cdr:to>
    <cdr:sp macro="" textlink="">
      <cdr:nvSpPr>
        <cdr:cNvPr id="7" name="textruta 1">
          <a:extLst xmlns:a="http://schemas.openxmlformats.org/drawingml/2006/main">
            <a:ext uri="{FF2B5EF4-FFF2-40B4-BE49-F238E27FC236}">
              <a16:creationId xmlns:a16="http://schemas.microsoft.com/office/drawing/2014/main" id="{101E6D6C-045A-07A2-052B-C1DCD487B852}"/>
            </a:ext>
          </a:extLst>
        </cdr:cNvPr>
        <cdr:cNvSpPr txBox="1"/>
      </cdr:nvSpPr>
      <cdr:spPr>
        <a:xfrm xmlns:a="http://schemas.openxmlformats.org/drawingml/2006/main">
          <a:off x="2727325" y="1736725"/>
          <a:ext cx="3619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900"/>
            <a:t>**</a:t>
          </a:r>
        </a:p>
      </cdr:txBody>
    </cdr:sp>
  </cdr:relSizeAnchor>
  <cdr:relSizeAnchor xmlns:cdr="http://schemas.openxmlformats.org/drawingml/2006/chartDrawing">
    <cdr:from>
      <cdr:x>0.68198</cdr:x>
      <cdr:y>0.66598</cdr:y>
    </cdr:from>
    <cdr:to>
      <cdr:x>0.74305</cdr:x>
      <cdr:y>0.71962</cdr:y>
    </cdr:to>
    <cdr:sp macro="" textlink="">
      <cdr:nvSpPr>
        <cdr:cNvPr id="8" name="textruta 1">
          <a:extLst xmlns:a="http://schemas.openxmlformats.org/drawingml/2006/main">
            <a:ext uri="{FF2B5EF4-FFF2-40B4-BE49-F238E27FC236}">
              <a16:creationId xmlns:a16="http://schemas.microsoft.com/office/drawing/2014/main" id="{7DE8D867-C5A2-8E13-B7F9-07225B5D5F64}"/>
            </a:ext>
          </a:extLst>
        </cdr:cNvPr>
        <cdr:cNvSpPr txBox="1"/>
      </cdr:nvSpPr>
      <cdr:spPr>
        <a:xfrm xmlns:a="http://schemas.openxmlformats.org/drawingml/2006/main">
          <a:off x="4041775" y="2365375"/>
          <a:ext cx="3619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900"/>
            <a:t>*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0.20304</cdr:x>
      <cdr:y>0.44071</cdr:y>
    </cdr:from>
    <cdr:to>
      <cdr:x>0.26411</cdr:x>
      <cdr:y>0.49435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952220BC-2247-BA12-FBC6-3095D645A0A7}"/>
            </a:ext>
          </a:extLst>
        </cdr:cNvPr>
        <cdr:cNvSpPr txBox="1"/>
      </cdr:nvSpPr>
      <cdr:spPr>
        <a:xfrm xmlns:a="http://schemas.openxmlformats.org/drawingml/2006/main">
          <a:off x="1203325" y="1565275"/>
          <a:ext cx="3619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900"/>
            <a:t>**</a:t>
          </a:r>
        </a:p>
      </cdr:txBody>
    </cdr:sp>
  </cdr:relSizeAnchor>
  <cdr:relSizeAnchor xmlns:cdr="http://schemas.openxmlformats.org/drawingml/2006/chartDrawing">
    <cdr:from>
      <cdr:x>0.43769</cdr:x>
      <cdr:y>0.47826</cdr:y>
    </cdr:from>
    <cdr:to>
      <cdr:x>0.49876</cdr:x>
      <cdr:y>0.53189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952220BC-2247-BA12-FBC6-3095D645A0A7}"/>
            </a:ext>
          </a:extLst>
        </cdr:cNvPr>
        <cdr:cNvSpPr txBox="1"/>
      </cdr:nvSpPr>
      <cdr:spPr>
        <a:xfrm xmlns:a="http://schemas.openxmlformats.org/drawingml/2006/main">
          <a:off x="2593975" y="1698625"/>
          <a:ext cx="3619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900"/>
            <a:t>**</a:t>
          </a:r>
        </a:p>
      </cdr:txBody>
    </cdr:sp>
  </cdr:relSizeAnchor>
  <cdr:relSizeAnchor xmlns:cdr="http://schemas.openxmlformats.org/drawingml/2006/chartDrawing">
    <cdr:from>
      <cdr:x>0.66269</cdr:x>
      <cdr:y>0.66062</cdr:y>
    </cdr:from>
    <cdr:to>
      <cdr:x>0.72376</cdr:x>
      <cdr:y>0.71426</cdr:y>
    </cdr:to>
    <cdr:sp macro="" textlink="">
      <cdr:nvSpPr>
        <cdr:cNvPr id="4" name="textruta 1">
          <a:extLst xmlns:a="http://schemas.openxmlformats.org/drawingml/2006/main">
            <a:ext uri="{FF2B5EF4-FFF2-40B4-BE49-F238E27FC236}">
              <a16:creationId xmlns:a16="http://schemas.microsoft.com/office/drawing/2014/main" id="{952220BC-2247-BA12-FBC6-3095D645A0A7}"/>
            </a:ext>
          </a:extLst>
        </cdr:cNvPr>
        <cdr:cNvSpPr txBox="1"/>
      </cdr:nvSpPr>
      <cdr:spPr>
        <a:xfrm xmlns:a="http://schemas.openxmlformats.org/drawingml/2006/main">
          <a:off x="3927475" y="2346325"/>
          <a:ext cx="3619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900"/>
            <a:t>**</a:t>
          </a:r>
        </a:p>
      </cdr:txBody>
    </cdr:sp>
  </cdr:relSizeAnchor>
  <cdr:relSizeAnchor xmlns:cdr="http://schemas.openxmlformats.org/drawingml/2006/chartDrawing">
    <cdr:from>
      <cdr:x>0.8893</cdr:x>
      <cdr:y>0.69012</cdr:y>
    </cdr:from>
    <cdr:to>
      <cdr:x>0.95038</cdr:x>
      <cdr:y>0.74376</cdr:y>
    </cdr:to>
    <cdr:sp macro="" textlink="">
      <cdr:nvSpPr>
        <cdr:cNvPr id="5" name="textruta 1">
          <a:extLst xmlns:a="http://schemas.openxmlformats.org/drawingml/2006/main">
            <a:ext uri="{FF2B5EF4-FFF2-40B4-BE49-F238E27FC236}">
              <a16:creationId xmlns:a16="http://schemas.microsoft.com/office/drawing/2014/main" id="{952220BC-2247-BA12-FBC6-3095D645A0A7}"/>
            </a:ext>
          </a:extLst>
        </cdr:cNvPr>
        <cdr:cNvSpPr txBox="1"/>
      </cdr:nvSpPr>
      <cdr:spPr>
        <a:xfrm xmlns:a="http://schemas.openxmlformats.org/drawingml/2006/main">
          <a:off x="5270500" y="2451100"/>
          <a:ext cx="3619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900"/>
            <a:t>**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73A09-DB74-1E43-9B5F-388BF50E7B1F}" type="datetimeFigureOut">
              <a:rPr lang="sv-SE" smtClean="0"/>
              <a:pPr/>
              <a:t>2022-11-11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6BA54-4B51-974D-A49F-0C20EF2A604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8927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9564E-F558-428F-8B84-52AE3DF622DF}" type="datetimeFigureOut">
              <a:rPr lang="sv-SE" smtClean="0"/>
              <a:t>2022-11-11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6C36-F22B-44E1-8921-860B4391A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42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20E6C120-B389-413C-A35E-A31404431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760" y="450851"/>
            <a:ext cx="9979069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01283EA5-F039-43AE-94FE-DB99E839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4985" y="4537389"/>
            <a:ext cx="4057649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latshållare för text 17">
            <a:extLst>
              <a:ext uri="{FF2B5EF4-FFF2-40B4-BE49-F238E27FC236}">
                <a16:creationId xmlns:a16="http://schemas.microsoft.com/office/drawing/2014/main" id="{3FE79210-8A99-4FB3-A295-669949332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759" y="2498728"/>
            <a:ext cx="9979473" cy="627063"/>
          </a:xfrm>
        </p:spPr>
        <p:txBody>
          <a:bodyPr/>
          <a:lstStyle>
            <a:lvl1pPr algn="l">
              <a:buFontTx/>
              <a:buNone/>
              <a:defRPr sz="2400">
                <a:latin typeface="Gill Sans MT" panose="020B0502020104020203" pitchFamily="34" charset="0"/>
              </a:defRPr>
            </a:lvl1pPr>
            <a:lvl2pPr algn="l">
              <a:buFontTx/>
              <a:buNone/>
              <a:defRPr sz="2400">
                <a:latin typeface="Gill Sans MT" panose="020B0502020104020203" pitchFamily="34" charset="0"/>
              </a:defRPr>
            </a:lvl2pPr>
            <a:lvl3pPr algn="l">
              <a:buFontTx/>
              <a:buNone/>
              <a:defRPr sz="2400">
                <a:latin typeface="Gill Sans MT" panose="020B0502020104020203" pitchFamily="34" charset="0"/>
              </a:defRPr>
            </a:lvl3pPr>
            <a:lvl4pPr algn="l">
              <a:buFontTx/>
              <a:buNone/>
              <a:defRPr sz="2400">
                <a:latin typeface="Gill Sans MT" panose="020B0502020104020203" pitchFamily="34" charset="0"/>
              </a:defRPr>
            </a:lvl4pPr>
            <a:lvl5pPr algn="l">
              <a:buFontTx/>
              <a:buNone/>
              <a:defRPr sz="2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1EB9B3F0-413D-42A5-963D-0EB04906EA94}"/>
              </a:ext>
            </a:extLst>
          </p:cNvPr>
          <p:cNvGrpSpPr/>
          <p:nvPr userDrawn="1"/>
        </p:nvGrpSpPr>
        <p:grpSpPr>
          <a:xfrm>
            <a:off x="7398708" y="3383122"/>
            <a:ext cx="3908121" cy="3024027"/>
            <a:chOff x="4572000" y="3383122"/>
            <a:chExt cx="3908121" cy="3024027"/>
          </a:xfrm>
        </p:grpSpPr>
        <p:pic>
          <p:nvPicPr>
            <p:cNvPr id="22" name="Bildobjekt 21" descr="En bild som visar ritning&#10;&#10;Automatiskt genererad beskrivning">
              <a:extLst>
                <a:ext uri="{FF2B5EF4-FFF2-40B4-BE49-F238E27FC236}">
                  <a16:creationId xmlns:a16="http://schemas.microsoft.com/office/drawing/2014/main" id="{46D5F7AC-3F70-4454-8E98-E0CAA0EBB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72000" y="3383122"/>
              <a:ext cx="3908121" cy="3024027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4400FBCE-0D4A-4796-80C0-66BC50AC2F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7311" y="5021067"/>
              <a:ext cx="1352810" cy="353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181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DB92E61-8878-496B-B35F-6809C255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77" y="3105637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6068719-70FA-43A1-8D49-84FE78875B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0251" y="312740"/>
            <a:ext cx="2308288" cy="2665376"/>
          </a:xfrm>
          <a:prstGeom prst="rect">
            <a:avLst/>
          </a:prstGeom>
        </p:spPr>
      </p:pic>
      <p:sp>
        <p:nvSpPr>
          <p:cNvPr id="12" name="Platshållare för bild 13">
            <a:extLst>
              <a:ext uri="{FF2B5EF4-FFF2-40B4-BE49-F238E27FC236}">
                <a16:creationId xmlns:a16="http://schemas.microsoft.com/office/drawing/2014/main" id="{E874E477-175D-41FF-BBD1-1DC79BAEC5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467" y="550223"/>
            <a:ext cx="10676020" cy="2207577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32C576DB-50F8-49CE-BB72-9730206F6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79" y="4284905"/>
            <a:ext cx="11028277" cy="14704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6151F72-B7E3-477A-8473-41F7D78205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1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CA344B8E-E51B-4A7B-A42E-C13DB7656F1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" y="1540701"/>
            <a:ext cx="10989733" cy="4528312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93AC51D-853F-49F9-B01C-EDDDDABD26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6243641"/>
            <a:ext cx="5486400" cy="339725"/>
          </a:xfrm>
        </p:spPr>
        <p:txBody>
          <a:bodyPr anchor="ctr"/>
          <a:lstStyle>
            <a:lvl1pPr>
              <a:buFontTx/>
              <a:buNone/>
              <a:defRPr sz="1400">
                <a:latin typeface="Gill Sans MT" panose="020B0502020104020203" pitchFamily="34" charset="0"/>
              </a:defRPr>
            </a:lvl1pPr>
            <a:lvl2pPr>
              <a:defRPr sz="1400">
                <a:latin typeface="Gill Sans MT" panose="020B0502020104020203" pitchFamily="34" charset="0"/>
              </a:defRPr>
            </a:lvl2pPr>
            <a:lvl3pPr>
              <a:defRPr sz="1400">
                <a:latin typeface="Gill Sans MT" panose="020B0502020104020203" pitchFamily="34" charset="0"/>
              </a:defRPr>
            </a:lvl3pPr>
            <a:lvl4pPr>
              <a:defRPr sz="1400">
                <a:latin typeface="Gill Sans MT" panose="020B0502020104020203" pitchFamily="34" charset="0"/>
              </a:defRPr>
            </a:lvl4pPr>
            <a:lvl5pPr>
              <a:defRPr sz="1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489850-E79C-4E74-B780-9791574E9F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7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bg>
      <p:bgPr>
        <a:solidFill>
          <a:srgbClr val="00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7434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953E534-F540-474E-AD35-EDCCFDE79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700" y="6344214"/>
            <a:ext cx="901700" cy="23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52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4ED1-44C9-4102-8031-4C57E9707553}" type="datetimeFigureOut">
              <a:rPr lang="sv-SE" smtClean="0"/>
              <a:t>2022-11-11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ED3F-C3D2-4D75-BEFF-39D50EF792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865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11250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9352"/>
            <a:ext cx="10972800" cy="365519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356467A-66EF-44D2-8C1F-6278A4D13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5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CB78A856-EEB3-4379-AC76-4A407959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99319"/>
            <a:ext cx="10972800" cy="1010487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diagram 2">
            <a:extLst>
              <a:ext uri="{FF2B5EF4-FFF2-40B4-BE49-F238E27FC236}">
                <a16:creationId xmlns:a16="http://schemas.microsoft.com/office/drawing/2014/main" id="{1FE4BF68-D681-4877-A588-3006F34D7CC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" y="1853853"/>
            <a:ext cx="10989733" cy="4215161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14" name="Platshållare för innehåll 4">
            <a:extLst>
              <a:ext uri="{FF2B5EF4-FFF2-40B4-BE49-F238E27FC236}">
                <a16:creationId xmlns:a16="http://schemas.microsoft.com/office/drawing/2014/main" id="{FDD2EE4A-C33C-48C5-9AA8-D80DE472FD0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6243641"/>
            <a:ext cx="5486400" cy="339725"/>
          </a:xfrm>
        </p:spPr>
        <p:txBody>
          <a:bodyPr anchor="ctr"/>
          <a:lstStyle>
            <a:lvl1pPr>
              <a:buFontTx/>
              <a:buNone/>
              <a:defRPr sz="1400">
                <a:latin typeface="Gill Sans MT" panose="020B0502020104020203" pitchFamily="34" charset="0"/>
              </a:defRPr>
            </a:lvl1pPr>
            <a:lvl2pPr>
              <a:defRPr sz="1400">
                <a:latin typeface="Gill Sans MT" panose="020B0502020104020203" pitchFamily="34" charset="0"/>
              </a:defRPr>
            </a:lvl2pPr>
            <a:lvl3pPr>
              <a:defRPr sz="1400">
                <a:latin typeface="Gill Sans MT" panose="020B0502020104020203" pitchFamily="34" charset="0"/>
              </a:defRPr>
            </a:lvl3pPr>
            <a:lvl4pPr>
              <a:defRPr sz="1400">
                <a:latin typeface="Gill Sans MT" panose="020B0502020104020203" pitchFamily="34" charset="0"/>
              </a:defRPr>
            </a:lvl4pPr>
            <a:lvl5pPr>
              <a:defRPr sz="1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4D4A968-26B2-4F29-B6E2-70C853C705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4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11250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C2F74AF-9983-4EB8-BC16-686023EAC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2409685"/>
            <a:ext cx="2308288" cy="2665376"/>
          </a:xfrm>
          <a:prstGeom prst="rect">
            <a:avLst/>
          </a:prstGeom>
        </p:spPr>
      </p:pic>
      <p:sp>
        <p:nvSpPr>
          <p:cNvPr id="15" name="Platshållare för bild 13">
            <a:extLst>
              <a:ext uri="{FF2B5EF4-FFF2-40B4-BE49-F238E27FC236}">
                <a16:creationId xmlns:a16="http://schemas.microsoft.com/office/drawing/2014/main" id="{37CD8154-E8DA-41DA-B196-6A3ED535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1860" y="2647165"/>
            <a:ext cx="4114800" cy="3086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B23C4FB8-CC56-4A3B-A72E-AC8618AD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624" y="2647165"/>
            <a:ext cx="6392777" cy="4095684"/>
          </a:xfrm>
        </p:spPr>
        <p:txBody>
          <a:bodyPr/>
          <a:lstStyle>
            <a:lvl1pPr algn="l">
              <a:buNone/>
              <a:defRPr lang="sv-SE" dirty="0"/>
            </a:lvl1pPr>
            <a:lvl2pPr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5DBF42D-AFBE-44B6-A1A4-470DC38827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9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16203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C2F74AF-9983-4EB8-BC16-686023EAC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4773" y="823306"/>
            <a:ext cx="2308288" cy="2665376"/>
          </a:xfrm>
          <a:prstGeom prst="rect">
            <a:avLst/>
          </a:prstGeom>
        </p:spPr>
      </p:pic>
      <p:sp>
        <p:nvSpPr>
          <p:cNvPr id="15" name="Platshållare för bild 13">
            <a:extLst>
              <a:ext uri="{FF2B5EF4-FFF2-40B4-BE49-F238E27FC236}">
                <a16:creationId xmlns:a16="http://schemas.microsoft.com/office/drawing/2014/main" id="{37CD8154-E8DA-41DA-B196-6A3ED535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91" y="1060789"/>
            <a:ext cx="10676020" cy="220757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B23C4FB8-CC56-4A3B-A72E-AC8618AD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734220"/>
            <a:ext cx="11028277" cy="14704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B348FD4-19D7-4050-AA3D-E53DD22E6E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0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bg>
      <p:bgPr>
        <a:solidFill>
          <a:srgbClr val="00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3834"/>
            <a:ext cx="10972800" cy="447434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2553038-286A-4B22-BEDF-A692599BE14B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1563364-27B0-4B19-924E-4EFB6DE0E137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ACD3C05-C6EC-4067-9FF8-8231ACDFE821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8271"/>
            <a:ext cx="10972800" cy="1143000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A5BE6DC-98D6-49E6-8E47-6F86D1DF2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2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EE824CE-6F53-41AD-9592-585794035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760" y="450851"/>
            <a:ext cx="9979069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659EE961-A612-4417-BE68-50FCF2E64E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759" y="2498728"/>
            <a:ext cx="9979473" cy="627063"/>
          </a:xfrm>
        </p:spPr>
        <p:txBody>
          <a:bodyPr/>
          <a:lstStyle>
            <a:lvl1pPr algn="l">
              <a:buFontTx/>
              <a:buNone/>
              <a:defRPr sz="2400">
                <a:latin typeface="Gill Sans MT" panose="020B0502020104020203" pitchFamily="34" charset="0"/>
              </a:defRPr>
            </a:lvl1pPr>
            <a:lvl2pPr algn="l">
              <a:buFontTx/>
              <a:buNone/>
              <a:defRPr sz="2400">
                <a:latin typeface="Gill Sans MT" panose="020B0502020104020203" pitchFamily="34" charset="0"/>
              </a:defRPr>
            </a:lvl2pPr>
            <a:lvl3pPr algn="l">
              <a:buFontTx/>
              <a:buNone/>
              <a:defRPr sz="2400">
                <a:latin typeface="Gill Sans MT" panose="020B0502020104020203" pitchFamily="34" charset="0"/>
              </a:defRPr>
            </a:lvl3pPr>
            <a:lvl4pPr algn="l">
              <a:buFontTx/>
              <a:buNone/>
              <a:defRPr sz="2400">
                <a:latin typeface="Gill Sans MT" panose="020B0502020104020203" pitchFamily="34" charset="0"/>
              </a:defRPr>
            </a:lvl4pPr>
            <a:lvl5pPr algn="l">
              <a:buFontTx/>
              <a:buNone/>
              <a:defRPr sz="2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4902608C-51A6-4619-A795-7F4CA4C0408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694985" y="4537389"/>
            <a:ext cx="4057649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35A246F9-E35F-4F3B-A9E0-D056C5D1D0D0}"/>
              </a:ext>
            </a:extLst>
          </p:cNvPr>
          <p:cNvGrpSpPr/>
          <p:nvPr userDrawn="1"/>
        </p:nvGrpSpPr>
        <p:grpSpPr>
          <a:xfrm>
            <a:off x="7398708" y="3383122"/>
            <a:ext cx="3908121" cy="3024027"/>
            <a:chOff x="4572000" y="3383122"/>
            <a:chExt cx="3908121" cy="3024027"/>
          </a:xfrm>
        </p:grpSpPr>
        <p:pic>
          <p:nvPicPr>
            <p:cNvPr id="13" name="Bildobjekt 12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D84613A-D53F-4FD1-8225-C51BE84EEF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72000" y="3383122"/>
              <a:ext cx="3908121" cy="3024027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54F29C1E-F5BE-45E5-87E4-B589546A20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7311" y="5021067"/>
              <a:ext cx="1352810" cy="353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908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7434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BAC2DEE-4004-4DF1-8DC4-7D915341E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3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F270FFF-D112-4D59-99C5-91D576457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1741381"/>
            <a:ext cx="2308288" cy="2665376"/>
          </a:xfrm>
          <a:prstGeom prst="rect">
            <a:avLst/>
          </a:prstGeom>
        </p:spPr>
      </p:pic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22DD7FD9-31F9-4F6F-AD44-97C63080F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624" y="1978861"/>
            <a:ext cx="6392777" cy="409568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C9B32F3-DCC0-4A8F-AB49-B8C3573B94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  <p:sp>
        <p:nvSpPr>
          <p:cNvPr id="12" name="Platshållare för bild 13">
            <a:extLst>
              <a:ext uri="{FF2B5EF4-FFF2-40B4-BE49-F238E27FC236}">
                <a16:creationId xmlns:a16="http://schemas.microsoft.com/office/drawing/2014/main" id="{4D47703B-947F-47A5-BA53-8D05B8CDF7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5378" y="1978860"/>
            <a:ext cx="4008847" cy="4008847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905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8953B5D-70CD-4805-A11D-4D1132F4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E53065-92DD-4F9E-8050-AA1CDFE6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B1867D-95A9-4688-8CA3-4604B49C6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419C-5722-47D0-8794-856477F4C245}" type="datetimeFigureOut">
              <a:rPr lang="sv-SE" smtClean="0"/>
              <a:t>2022-11-11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F123B-773C-4ACE-805B-6B4A11A7E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9DB26-6151-4752-B390-B0AE2F098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08CC7-577C-4BA3-AE43-D172C3526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5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98" r:id="rId2"/>
    <p:sldLayoutId id="2147483715" r:id="rId3"/>
    <p:sldLayoutId id="2147483696" r:id="rId4"/>
    <p:sldLayoutId id="2147483697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4200" b="1" kern="1200">
          <a:solidFill>
            <a:srgbClr val="004687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sv-SE"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8953B5D-70CD-4805-A11D-4D1132F4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E53065-92DD-4F9E-8050-AA1CDFE6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B1867D-95A9-4688-8CA3-4604B49C6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419C-5722-47D0-8794-856477F4C245}" type="datetimeFigureOut">
              <a:rPr lang="sv-SE" smtClean="0"/>
              <a:t>2022-11-11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F123B-773C-4ACE-805B-6B4A11A7E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9DB26-6151-4752-B390-B0AE2F098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08CC7-577C-4BA3-AE43-D172C3526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6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14" r:id="rId5"/>
    <p:sldLayoutId id="2147483712" r:id="rId6"/>
    <p:sldLayoutId id="214748371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4200" b="1" kern="1200">
          <a:solidFill>
            <a:srgbClr val="004687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sv-SE"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86107B-E368-4629-9B79-ADB3181AC9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Självrapporterade alkoholvanor i Sverige 2004-2021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EF39AD-10DC-4733-B3CF-D624942E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7760" y="4034214"/>
            <a:ext cx="5047873" cy="1562246"/>
          </a:xfrm>
        </p:spPr>
        <p:txBody>
          <a:bodyPr/>
          <a:lstStyle/>
          <a:p>
            <a:pPr marL="0" indent="0" algn="l">
              <a:buNone/>
            </a:pPr>
            <a:r>
              <a:rPr lang="sv-SE" sz="2000" dirty="0"/>
              <a:t>Det är </a:t>
            </a:r>
            <a:r>
              <a:rPr lang="sv-SE" sz="2000" u="sng" dirty="0"/>
              <a:t>tillåtet</a:t>
            </a:r>
            <a:r>
              <a:rPr lang="sv-SE" sz="2000" dirty="0"/>
              <a:t> att spara en kopia av bilderna och använda valfritt antal i egna presentationer.</a:t>
            </a:r>
            <a:br>
              <a:rPr lang="sv-SE" sz="2000" dirty="0"/>
            </a:br>
            <a:endParaRPr lang="sv-SE" sz="2000" dirty="0"/>
          </a:p>
          <a:p>
            <a:pPr marL="0" indent="0" algn="l">
              <a:buNone/>
            </a:pPr>
            <a:r>
              <a:rPr lang="sv-SE" sz="2000" dirty="0"/>
              <a:t>Det är </a:t>
            </a:r>
            <a:r>
              <a:rPr lang="sv-SE" sz="2000" u="sng" dirty="0"/>
              <a:t>inte tillåtet</a:t>
            </a:r>
            <a:r>
              <a:rPr lang="sv-SE" sz="2000" dirty="0"/>
              <a:t> att på något sätt förändra bilderna om CAN:s logotyp finns med och därmed uppfattas som avsändare.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785F04-A4BD-4DC0-9DED-28418FA5F9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CAN Rapport 213</a:t>
            </a:r>
          </a:p>
        </p:txBody>
      </p:sp>
    </p:spTree>
    <p:extLst>
      <p:ext uri="{BB962C8B-B14F-4D97-AF65-F5344CB8AC3E}">
        <p14:creationId xmlns:p14="http://schemas.microsoft.com/office/powerpoint/2010/main" val="3616212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1A7074-D7CD-3975-5E9C-C02509C0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Konsumtionsandelar av olika alkoholdrycker i liter ren (100 %) alkohol i befolkningen 17–84 år, fördelat på kön. Procent. 2021.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82A5AA5-25C5-89F2-7449-BA65DDDC7B7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AAF5A42F-A7E4-4163-977B-1E1B3737DDD6}"/>
              </a:ext>
            </a:extLst>
          </p:cNvPr>
          <p:cNvGrpSpPr/>
          <p:nvPr/>
        </p:nvGrpSpPr>
        <p:grpSpPr>
          <a:xfrm>
            <a:off x="680279" y="1481509"/>
            <a:ext cx="10979651" cy="4554253"/>
            <a:chOff x="-3884849" y="-900775"/>
            <a:chExt cx="11188549" cy="6454848"/>
          </a:xfrm>
        </p:grpSpPr>
        <p:graphicFrame>
          <p:nvGraphicFramePr>
            <p:cNvPr id="11" name="Chart 2">
              <a:extLst>
                <a:ext uri="{FF2B5EF4-FFF2-40B4-BE49-F238E27FC236}">
                  <a16:creationId xmlns:a16="http://schemas.microsoft.com/office/drawing/2014/main" id="{E9DCC792-4F80-4E3C-9DDB-E06080F6384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18725996"/>
                </p:ext>
              </p:extLst>
            </p:nvPr>
          </p:nvGraphicFramePr>
          <p:xfrm>
            <a:off x="2159381" y="-900775"/>
            <a:ext cx="5144319" cy="64304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2" name="Chart 2">
              <a:extLst>
                <a:ext uri="{FF2B5EF4-FFF2-40B4-BE49-F238E27FC236}">
                  <a16:creationId xmlns:a16="http://schemas.microsoft.com/office/drawing/2014/main" id="{948E2C20-D9FA-4043-BA30-9FA651484A6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97362271"/>
                </p:ext>
              </p:extLst>
            </p:nvPr>
          </p:nvGraphicFramePr>
          <p:xfrm>
            <a:off x="-3884849" y="-876330"/>
            <a:ext cx="5144319" cy="64304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97370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1A7074-D7CD-3975-5E9C-C02509C0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Den totala årskonsumtionen i ren alkohol, fördelad per månad. Procent. 2018/19 och 2021.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82A5AA5-25C5-89F2-7449-BA65DDDC7B7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87BA98C9-B645-46B8-BF0B-EA24E9FBD4CE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158095687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0095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1A7074-D7CD-3975-5E9C-C02509C0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Självrapporterad konsumtion i cl ren (100 %) alkohol i befolkningen 17–84 år, fördelat på månader och åldersgrupper. 2021.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82A5AA5-25C5-89F2-7449-BA65DDDC7B7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344D35C3-608D-4BD3-B75D-2D6575A10D6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613788173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8226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1A7074-D7CD-3975-5E9C-C02509C0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konsumerat alkohol per veckodag i befolkningen 17–84 år efter åldersgrupper. 2018.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82A5AA5-25C5-89F2-7449-BA65DDDC7B7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CA94F025-7943-43FB-BD98-493C6E027AD2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36471820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5357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1A7074-D7CD-3975-5E9C-C02509C0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Årskonsumtionen i liter ren (100%) alkohol, fördelat på län.</a:t>
            </a:r>
            <a:br>
              <a:rPr lang="sv-SE" dirty="0"/>
            </a:br>
            <a:r>
              <a:rPr lang="sv-SE" dirty="0"/>
              <a:t>2005/06 och 2020/21 </a:t>
            </a:r>
            <a:r>
              <a:rPr lang="sv-SE" baseline="30000" dirty="0"/>
              <a:t>a)</a:t>
            </a:r>
            <a:r>
              <a:rPr lang="sv-SE" dirty="0"/>
              <a:t>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82A5AA5-25C5-89F2-7449-BA65DDDC7B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6243641"/>
            <a:ext cx="2372659" cy="339725"/>
          </a:xfrm>
        </p:spPr>
        <p:txBody>
          <a:bodyPr/>
          <a:lstStyle/>
          <a:p>
            <a:r>
              <a:rPr lang="sv-SE" dirty="0"/>
              <a:t>Källa: Monitormätningarna </a:t>
            </a: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309F9B3A-C8A6-49B0-8E19-2CDD4EC1F991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862704440"/>
              </p:ext>
            </p:extLst>
          </p:nvPr>
        </p:nvGraphicFramePr>
        <p:xfrm>
          <a:off x="609600" y="1541463"/>
          <a:ext cx="9043851" cy="4702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ruta 10">
            <a:extLst>
              <a:ext uri="{FF2B5EF4-FFF2-40B4-BE49-F238E27FC236}">
                <a16:creationId xmlns:a16="http://schemas.microsoft.com/office/drawing/2014/main" id="{5AEB0BD2-C969-A1F0-2E23-98D6E837AFED}"/>
              </a:ext>
            </a:extLst>
          </p:cNvPr>
          <p:cNvSpPr txBox="1"/>
          <p:nvPr/>
        </p:nvSpPr>
        <p:spPr>
          <a:xfrm>
            <a:off x="9908178" y="3202916"/>
            <a:ext cx="20420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sv-SE" sz="10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För Gotland har 2005/07 använts pga. liten</a:t>
            </a:r>
            <a:br>
              <a:rPr lang="sv-SE" sz="10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0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befolkning/få svarande.</a:t>
            </a: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B449860-8EA0-D2D0-F121-1E049408AADE}"/>
              </a:ext>
            </a:extLst>
          </p:cNvPr>
          <p:cNvSpPr txBox="1"/>
          <p:nvPr/>
        </p:nvSpPr>
        <p:spPr>
          <a:xfrm>
            <a:off x="9908178" y="1940945"/>
            <a:ext cx="18941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Värdena för 2005/06 är inte fullt jämförbara med de från 2020/21 eftersom metodbytet 2019 medförde en ökning av de uppmätta volymerna på riksnivå (med 19%).</a:t>
            </a: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0510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1A7074-D7CD-3975-5E9C-C02509C0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Alkoholvanor i befolkningen 25–84 år, efter kön och kommungrupp. Procent. 2021.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82A5AA5-25C5-89F2-7449-BA65DDDC7B7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8F26C142-82FB-4251-B66A-7E31C30A852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118595656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>
            <a:extLst>
              <a:ext uri="{FF2B5EF4-FFF2-40B4-BE49-F238E27FC236}">
                <a16:creationId xmlns:a16="http://schemas.microsoft.com/office/drawing/2014/main" id="{048591D7-CD46-D97D-A045-74DB65016618}"/>
              </a:ext>
            </a:extLst>
          </p:cNvPr>
          <p:cNvSpPr txBox="1"/>
          <p:nvPr/>
        </p:nvSpPr>
        <p:spPr>
          <a:xfrm>
            <a:off x="9439711" y="2557291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/>
              <a:t>*p&lt;0,05 och **p&lt;0,01.</a:t>
            </a:r>
          </a:p>
        </p:txBody>
      </p:sp>
    </p:spTree>
    <p:extLst>
      <p:ext uri="{BB962C8B-B14F-4D97-AF65-F5344CB8AC3E}">
        <p14:creationId xmlns:p14="http://schemas.microsoft.com/office/powerpoint/2010/main" val="448345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E928E5A2-C9FC-405D-B46A-255C5D18F33C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79160742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691A7074-D7CD-3975-5E9C-C02509C0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Alkoholvanor i befolkningen 25–84 år, efter kön och utbildningsnivå. Procent. 2021.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82A5AA5-25C5-89F2-7449-BA65DDDC7B7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48591D7-CD46-D97D-A045-74DB65016618}"/>
              </a:ext>
            </a:extLst>
          </p:cNvPr>
          <p:cNvSpPr txBox="1"/>
          <p:nvPr/>
        </p:nvSpPr>
        <p:spPr>
          <a:xfrm>
            <a:off x="9439711" y="2557291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/>
              <a:t>*p&lt;0,05 och **p&lt;0,01.</a:t>
            </a:r>
          </a:p>
        </p:txBody>
      </p:sp>
    </p:spTree>
    <p:extLst>
      <p:ext uri="{BB962C8B-B14F-4D97-AF65-F5344CB8AC3E}">
        <p14:creationId xmlns:p14="http://schemas.microsoft.com/office/powerpoint/2010/main" val="2292914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1A7074-D7CD-3975-5E9C-C02509C0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Alkoholvanor i befolkningen 25–84 år, efter kön och bakgrund. Procent. 2021.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82A5AA5-25C5-89F2-7449-BA65DDDC7B7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11" name="Chart 1">
            <a:extLst>
              <a:ext uri="{FF2B5EF4-FFF2-40B4-BE49-F238E27FC236}">
                <a16:creationId xmlns:a16="http://schemas.microsoft.com/office/drawing/2014/main" id="{5D7A71BA-3503-4019-8C05-366F00BB75CC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916501523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>
            <a:extLst>
              <a:ext uri="{FF2B5EF4-FFF2-40B4-BE49-F238E27FC236}">
                <a16:creationId xmlns:a16="http://schemas.microsoft.com/office/drawing/2014/main" id="{048591D7-CD46-D97D-A045-74DB65016618}"/>
              </a:ext>
            </a:extLst>
          </p:cNvPr>
          <p:cNvSpPr txBox="1"/>
          <p:nvPr/>
        </p:nvSpPr>
        <p:spPr>
          <a:xfrm>
            <a:off x="9439711" y="2557291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/>
              <a:t>*p&lt;0,05 och **p&lt;0,01.</a:t>
            </a:r>
          </a:p>
        </p:txBody>
      </p:sp>
    </p:spTree>
    <p:extLst>
      <p:ext uri="{BB962C8B-B14F-4D97-AF65-F5344CB8AC3E}">
        <p14:creationId xmlns:p14="http://schemas.microsoft.com/office/powerpoint/2010/main" val="331266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8829FA2-BBF7-4B20-AD81-B08E8DA4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Genomsnittligt antal alkoholkonsumtionstillfällen under de senaste 30 dagarna i befolkningen 17–84 år, fördelat på kön. 2004–2020.</a:t>
            </a:r>
          </a:p>
        </p:txBody>
      </p:sp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33911693-9621-40E9-8EA7-F4B7A6218C34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298760577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9A9ED83-329F-4B80-B9D2-4ECCA5497D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</p:spTree>
    <p:extLst>
      <p:ext uri="{BB962C8B-B14F-4D97-AF65-F5344CB8AC3E}">
        <p14:creationId xmlns:p14="http://schemas.microsoft.com/office/powerpoint/2010/main" val="1662781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1A7074-D7CD-3975-5E9C-C02509C0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Självrapporterad konsumtion i liter ren (100 %) alkohol per år i befolkningen 17–84 år, fördelat på kön. 2004–2021.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82A5AA5-25C5-89F2-7449-BA65DDDC7B7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1CAC0197-619D-4AEA-88FF-47ECFDAA08A1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357144052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479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1A7074-D7CD-3975-5E9C-C02509C0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Självrapporterad konsumtion i liter ren (100 %) alkohol per år i befolkningen 17-84 år, fördelat på åldersgrupper. 2004-2021.	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82A5AA5-25C5-89F2-7449-BA65DDDC7B7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3109D6CA-1870-466D-8E11-EDFB75A1D78F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980559585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199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1A7074-D7CD-3975-5E9C-C02509C0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Självrapporterad konsumtion i liter ren (100 %) alkohol i befolkningen 17–80 år, fördelat på tvåårsåldersgrupper. 2004/05</a:t>
            </a:r>
            <a:r>
              <a:rPr lang="sv-SE" baseline="30000" dirty="0"/>
              <a:t>a) </a:t>
            </a:r>
            <a:r>
              <a:rPr lang="sv-SE" dirty="0"/>
              <a:t>och 2020/21.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82A5AA5-25C5-89F2-7449-BA65DDDC7B7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78E20ED6-0E75-44FE-968E-1ECD3A088224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558391680"/>
              </p:ext>
            </p:extLst>
          </p:nvPr>
        </p:nvGraphicFramePr>
        <p:xfrm>
          <a:off x="609600" y="1541463"/>
          <a:ext cx="10990263" cy="4702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>
            <a:extLst>
              <a:ext uri="{FF2B5EF4-FFF2-40B4-BE49-F238E27FC236}">
                <a16:creationId xmlns:a16="http://schemas.microsoft.com/office/drawing/2014/main" id="{1076B616-F6C0-182A-EBE2-1CA5BBE343A3}"/>
              </a:ext>
            </a:extLst>
          </p:cNvPr>
          <p:cNvSpPr txBox="1"/>
          <p:nvPr/>
        </p:nvSpPr>
        <p:spPr>
          <a:xfrm>
            <a:off x="3352800" y="6294398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a) Uppräknade resultat i proportion mot med den ökning 2019 års metodförbättring medförde.</a:t>
            </a:r>
          </a:p>
        </p:txBody>
      </p:sp>
    </p:spTree>
    <p:extLst>
      <p:ext uri="{BB962C8B-B14F-4D97-AF65-F5344CB8AC3E}">
        <p14:creationId xmlns:p14="http://schemas.microsoft.com/office/powerpoint/2010/main" val="212674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1A7074-D7CD-3975-5E9C-C02509C0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Självrapporterad volym i centiliter ren (100 %) alkohol per konsumtionstillfälle bland alkoholkonsumenter i befolkningen 17–84 år, fördelat på kön. 2004–2021.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82A5AA5-25C5-89F2-7449-BA65DDDC7B7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93F6EE83-8396-4D2E-8525-ACD36847342A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464118687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908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1A7074-D7CD-3975-5E9C-C02509C0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</a:t>
            </a:r>
            <a:r>
              <a:rPr lang="sv-SE" dirty="0" err="1"/>
              <a:t>intensivkonsumerat</a:t>
            </a:r>
            <a:r>
              <a:rPr lang="sv-SE" dirty="0"/>
              <a:t> alkohol under de senaste 30 dagarna i befolkningen 17–84 år, fördelat på kön. 2004–2021.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82A5AA5-25C5-89F2-7449-BA65DDDC7B7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91731CEE-A126-4049-808E-B5ED2B26ED5E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128663878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986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1A7074-D7CD-3975-5E9C-C02509C0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alkoholkonsumtionstillfällen som innefattat intensivkonsumtion i befolkningen 17–84 år, fördelat på kön. 2004–2021.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82A5AA5-25C5-89F2-7449-BA65DDDC7B7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E700C0A6-7895-4189-9162-632D9229537C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158717321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2566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1A7074-D7CD-3975-5E9C-C02509C0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Konsumtionsandelar av olika alkoholdrycker i liter ren (100 %) alkohol i befolkningen 17–84 år, fördelat på åldersgrupper. Procent. 2021.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82A5AA5-25C5-89F2-7449-BA65DDDC7B7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9EED1A54-1204-4545-8269-5B2ED42E7CA6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289308296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0121004"/>
      </p:ext>
    </p:extLst>
  </p:cSld>
  <p:clrMapOvr>
    <a:masterClrMapping/>
  </p:clrMapOvr>
</p:sld>
</file>

<file path=ppt/theme/theme1.xml><?xml version="1.0" encoding="utf-8"?>
<a:theme xmlns:a="http://schemas.openxmlformats.org/drawingml/2006/main" name="3 CAN 2020 - KERAMIK">
  <a:themeElements>
    <a:clrScheme name="CAN /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87"/>
      </a:accent1>
      <a:accent2>
        <a:srgbClr val="B3BC00"/>
      </a:accent2>
      <a:accent3>
        <a:srgbClr val="B32B31"/>
      </a:accent3>
      <a:accent4>
        <a:srgbClr val="F29200"/>
      </a:accent4>
      <a:accent5>
        <a:srgbClr val="AAA096"/>
      </a:accent5>
      <a:accent6>
        <a:srgbClr val="9CD0E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9 mall .pptx" id="{82432027-AACA-430C-AC1E-67E53FFF7EFD}" vid="{02501B6D-8CEE-484C-B135-A0977DAB0488}"/>
    </a:ext>
  </a:extLst>
</a:theme>
</file>

<file path=ppt/theme/theme2.xml><?xml version="1.0" encoding="utf-8"?>
<a:theme xmlns:a="http://schemas.openxmlformats.org/drawingml/2006/main" name="4 CAN 2020 - KERAMIK">
  <a:themeElements>
    <a:clrScheme name="CAN /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87"/>
      </a:accent1>
      <a:accent2>
        <a:srgbClr val="B3BC00"/>
      </a:accent2>
      <a:accent3>
        <a:srgbClr val="B32B31"/>
      </a:accent3>
      <a:accent4>
        <a:srgbClr val="F29200"/>
      </a:accent4>
      <a:accent5>
        <a:srgbClr val="AAA096"/>
      </a:accent5>
      <a:accent6>
        <a:srgbClr val="9CD0E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9 mall .pptx" id="{82432027-AACA-430C-AC1E-67E53FFF7EFD}" vid="{2118461E-824F-434A-A13E-EE88AF5CA4A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AN /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4687"/>
    </a:accent1>
    <a:accent2>
      <a:srgbClr val="B3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CAN presentationsmall_2020_bred</Template>
  <TotalTime>92</TotalTime>
  <Words>544</Words>
  <Application>Microsoft Office PowerPoint</Application>
  <PresentationFormat>Bredbild</PresentationFormat>
  <Paragraphs>77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Arial</vt:lpstr>
      <vt:lpstr>Calibri</vt:lpstr>
      <vt:lpstr>Gill Sans MT</vt:lpstr>
      <vt:lpstr>3 CAN 2020 - KERAMIK</vt:lpstr>
      <vt:lpstr>4 CAN 2020 - KERAMIK</vt:lpstr>
      <vt:lpstr>Självrapporterade alkoholvanor i Sverige 2004-2021</vt:lpstr>
      <vt:lpstr>Genomsnittligt antal alkoholkonsumtionstillfällen under de senaste 30 dagarna i befolkningen 17–84 år, fördelat på kön. 2004–2020.</vt:lpstr>
      <vt:lpstr>Självrapporterad konsumtion i liter ren (100 %) alkohol per år i befolkningen 17–84 år, fördelat på kön. 2004–2021.</vt:lpstr>
      <vt:lpstr>Självrapporterad konsumtion i liter ren (100 %) alkohol per år i befolkningen 17-84 år, fördelat på åldersgrupper. 2004-2021. </vt:lpstr>
      <vt:lpstr>Självrapporterad konsumtion i liter ren (100 %) alkohol i befolkningen 17–80 år, fördelat på tvåårsåldersgrupper. 2004/05a) och 2020/21.</vt:lpstr>
      <vt:lpstr>Självrapporterad volym i centiliter ren (100 %) alkohol per konsumtionstillfälle bland alkoholkonsumenter i befolkningen 17–84 år, fördelat på kön. 2004–2021.</vt:lpstr>
      <vt:lpstr>Andelen som intensivkonsumerat alkohol under de senaste 30 dagarna i befolkningen 17–84 år, fördelat på kön. 2004–2021.</vt:lpstr>
      <vt:lpstr>Andelen alkoholkonsumtionstillfällen som innefattat intensivkonsumtion i befolkningen 17–84 år, fördelat på kön. 2004–2021.</vt:lpstr>
      <vt:lpstr>Konsumtionsandelar av olika alkoholdrycker i liter ren (100 %) alkohol i befolkningen 17–84 år, fördelat på åldersgrupper. Procent. 2021.</vt:lpstr>
      <vt:lpstr>Konsumtionsandelar av olika alkoholdrycker i liter ren (100 %) alkohol i befolkningen 17–84 år, fördelat på kön. Procent. 2021.</vt:lpstr>
      <vt:lpstr>Den totala årskonsumtionen i ren alkohol, fördelad per månad. Procent. 2018/19 och 2021.</vt:lpstr>
      <vt:lpstr>Självrapporterad konsumtion i cl ren (100 %) alkohol i befolkningen 17–84 år, fördelat på månader och åldersgrupper. 2021.</vt:lpstr>
      <vt:lpstr>Andelen som konsumerat alkohol per veckodag i befolkningen 17–84 år efter åldersgrupper. 2018.</vt:lpstr>
      <vt:lpstr>Årskonsumtionen i liter ren (100%) alkohol, fördelat på län. 2005/06 och 2020/21 a).</vt:lpstr>
      <vt:lpstr>Alkoholvanor i befolkningen 25–84 år, efter kön och kommungrupp. Procent. 2021.</vt:lpstr>
      <vt:lpstr>Alkoholvanor i befolkningen 25–84 år, efter kön och utbildningsnivå. Procent. 2021.</vt:lpstr>
      <vt:lpstr>Alkoholvanor i befolkningen 25–84 år, efter kön och bakgrund. Procent. 2021.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 Gill Sans MT Bold 42/44</dc:title>
  <dc:creator>Jimmie Hjärtström</dc:creator>
  <cp:lastModifiedBy>Ulf Guttormsson</cp:lastModifiedBy>
  <cp:revision>7</cp:revision>
  <dcterms:created xsi:type="dcterms:W3CDTF">2022-11-07T13:44:22Z</dcterms:created>
  <dcterms:modified xsi:type="dcterms:W3CDTF">2022-11-11T10:20:20Z</dcterms:modified>
</cp:coreProperties>
</file>