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  <p:sldMasterId id="2147483674" r:id="rId2"/>
    <p:sldMasterId id="2147483677" r:id="rId3"/>
    <p:sldMasterId id="2147483704" r:id="rId4"/>
  </p:sldMasterIdLst>
  <p:notesMasterIdLst>
    <p:notesMasterId r:id="rId27"/>
  </p:notesMasterIdLst>
  <p:handoutMasterIdLst>
    <p:handoutMasterId r:id="rId28"/>
  </p:handoutMasterIdLst>
  <p:sldIdLst>
    <p:sldId id="258" r:id="rId5"/>
    <p:sldId id="281" r:id="rId6"/>
    <p:sldId id="283" r:id="rId7"/>
    <p:sldId id="285" r:id="rId8"/>
    <p:sldId id="286" r:id="rId9"/>
    <p:sldId id="287" r:id="rId10"/>
    <p:sldId id="288" r:id="rId11"/>
    <p:sldId id="290" r:id="rId12"/>
    <p:sldId id="291" r:id="rId13"/>
    <p:sldId id="293" r:id="rId14"/>
    <p:sldId id="295" r:id="rId15"/>
    <p:sldId id="296" r:id="rId16"/>
    <p:sldId id="305" r:id="rId17"/>
    <p:sldId id="299" r:id="rId18"/>
    <p:sldId id="300" r:id="rId19"/>
    <p:sldId id="304" r:id="rId20"/>
    <p:sldId id="301" r:id="rId21"/>
    <p:sldId id="302" r:id="rId22"/>
    <p:sldId id="306" r:id="rId23"/>
    <p:sldId id="307" r:id="rId24"/>
    <p:sldId id="308" r:id="rId25"/>
    <p:sldId id="309" r:id="rId26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EF7F7"/>
    <a:srgbClr val="004687"/>
    <a:srgbClr val="043163"/>
    <a:srgbClr val="0D4374"/>
    <a:srgbClr val="7ABBCB"/>
    <a:srgbClr val="847A6C"/>
    <a:srgbClr val="E47623"/>
    <a:srgbClr val="9CA920"/>
    <a:srgbClr val="8D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B95D09-AFD9-4491-BA54-077A41D2243B}" v="5" dt="2021-12-06T16:05:47.3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8" autoAdjust="0"/>
  </p:normalViewPr>
  <p:slideViewPr>
    <p:cSldViewPr snapToGrid="0" snapToObjects="1" showGuides="1">
      <p:cViewPr varScale="1">
        <p:scale>
          <a:sx n="121" d="100"/>
          <a:sy n="121" d="100"/>
        </p:scale>
        <p:origin x="826" y="91"/>
      </p:cViewPr>
      <p:guideLst>
        <p:guide orient="horz" pos="399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mie Hjärtström" userId="38525c6f-3680-44e8-b874-f9d2cbd6e672" providerId="ADAL" clId="{F8B95D09-AFD9-4491-BA54-077A41D2243B}"/>
    <pc:docChg chg="undo custSel modSld">
      <pc:chgData name="Jimmie Hjärtström" userId="38525c6f-3680-44e8-b874-f9d2cbd6e672" providerId="ADAL" clId="{F8B95D09-AFD9-4491-BA54-077A41D2243B}" dt="2021-12-06T16:05:47.328" v="7"/>
      <pc:docMkLst>
        <pc:docMk/>
      </pc:docMkLst>
      <pc:sldChg chg="addSp modSp mod chgLayout">
        <pc:chgData name="Jimmie Hjärtström" userId="38525c6f-3680-44e8-b874-f9d2cbd6e672" providerId="ADAL" clId="{F8B95D09-AFD9-4491-BA54-077A41D2243B}" dt="2021-12-06T16:05:47.328" v="7"/>
        <pc:sldMkLst>
          <pc:docMk/>
          <pc:sldMk cId="415774291" sldId="281"/>
        </pc:sldMkLst>
        <pc:spChg chg="mod ord">
          <ac:chgData name="Jimmie Hjärtström" userId="38525c6f-3680-44e8-b874-f9d2cbd6e672" providerId="ADAL" clId="{F8B95D09-AFD9-4491-BA54-077A41D2243B}" dt="2021-12-06T16:00:26.650" v="3" actId="700"/>
          <ac:spMkLst>
            <pc:docMk/>
            <pc:sldMk cId="415774291" sldId="281"/>
            <ac:spMk id="2" creationId="{93EA1462-4345-499B-BDF2-15EA2B095F86}"/>
          </ac:spMkLst>
        </pc:spChg>
        <pc:spChg chg="add mod ord">
          <ac:chgData name="Jimmie Hjärtström" userId="38525c6f-3680-44e8-b874-f9d2cbd6e672" providerId="ADAL" clId="{F8B95D09-AFD9-4491-BA54-077A41D2243B}" dt="2021-12-06T16:00:26.650" v="3" actId="700"/>
          <ac:spMkLst>
            <pc:docMk/>
            <pc:sldMk cId="415774291" sldId="281"/>
            <ac:spMk id="3" creationId="{3B87FD18-55A5-490B-80B3-D2205C5CD424}"/>
          </ac:spMkLst>
        </pc:spChg>
        <pc:spChg chg="mod ord">
          <ac:chgData name="Jimmie Hjärtström" userId="38525c6f-3680-44e8-b874-f9d2cbd6e672" providerId="ADAL" clId="{F8B95D09-AFD9-4491-BA54-077A41D2243B}" dt="2021-12-06T16:00:26.650" v="3" actId="700"/>
          <ac:spMkLst>
            <pc:docMk/>
            <pc:sldMk cId="415774291" sldId="281"/>
            <ac:spMk id="4" creationId="{20C2A194-0697-4280-9C2F-C2882A1271D4}"/>
          </ac:spMkLst>
        </pc:spChg>
        <pc:graphicFrameChg chg="mod">
          <ac:chgData name="Jimmie Hjärtström" userId="38525c6f-3680-44e8-b874-f9d2cbd6e672" providerId="ADAL" clId="{F8B95D09-AFD9-4491-BA54-077A41D2243B}" dt="2021-12-06T16:05:47.328" v="7"/>
          <ac:graphicFrameMkLst>
            <pc:docMk/>
            <pc:sldMk cId="415774291" sldId="281"/>
            <ac:graphicFrameMk id="7" creationId="{4AC72DA4-FD4E-4EE0-906F-94739D408B9A}"/>
          </ac:graphicFrameMkLst>
        </pc:graphicFrameChg>
      </pc:sldChg>
      <pc:sldChg chg="addSp modSp mod chgLayout">
        <pc:chgData name="Jimmie Hjärtström" userId="38525c6f-3680-44e8-b874-f9d2cbd6e672" providerId="ADAL" clId="{F8B95D09-AFD9-4491-BA54-077A41D2243B}" dt="2021-12-06T16:00:35.701" v="4" actId="700"/>
        <pc:sldMkLst>
          <pc:docMk/>
          <pc:sldMk cId="2823656085" sldId="283"/>
        </pc:sldMkLst>
        <pc:spChg chg="mod ord">
          <ac:chgData name="Jimmie Hjärtström" userId="38525c6f-3680-44e8-b874-f9d2cbd6e672" providerId="ADAL" clId="{F8B95D09-AFD9-4491-BA54-077A41D2243B}" dt="2021-12-06T16:00:35.701" v="4" actId="700"/>
          <ac:spMkLst>
            <pc:docMk/>
            <pc:sldMk cId="2823656085" sldId="283"/>
            <ac:spMk id="2" creationId="{86D22DE4-3B7F-4294-83F4-8387B32C7211}"/>
          </ac:spMkLst>
        </pc:spChg>
        <pc:spChg chg="add mod ord">
          <ac:chgData name="Jimmie Hjärtström" userId="38525c6f-3680-44e8-b874-f9d2cbd6e672" providerId="ADAL" clId="{F8B95D09-AFD9-4491-BA54-077A41D2243B}" dt="2021-12-06T16:00:35.701" v="4" actId="700"/>
          <ac:spMkLst>
            <pc:docMk/>
            <pc:sldMk cId="2823656085" sldId="283"/>
            <ac:spMk id="3" creationId="{4E807A7F-FF53-4CD3-8292-8E243755C6D3}"/>
          </ac:spMkLst>
        </pc:spChg>
        <pc:spChg chg="mod ord">
          <ac:chgData name="Jimmie Hjärtström" userId="38525c6f-3680-44e8-b874-f9d2cbd6e672" providerId="ADAL" clId="{F8B95D09-AFD9-4491-BA54-077A41D2243B}" dt="2021-12-06T16:00:35.701" v="4" actId="700"/>
          <ac:spMkLst>
            <pc:docMk/>
            <pc:sldMk cId="2823656085" sldId="283"/>
            <ac:spMk id="4" creationId="{49F49A32-7A78-4E3F-8829-F2888FB2716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rkri\Desktop\Figurer%202021_i%20rapport%202021-11-22%20FL_kopi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9.8841830065359473E-2"/>
          <c:w val="0.89850459317585296"/>
          <c:h val="0.80529640522875812"/>
        </c:manualLayout>
      </c:layout>
      <c:lineChart>
        <c:grouping val="standard"/>
        <c:varyColors val="0"/>
        <c:ser>
          <c:idx val="0"/>
          <c:order val="0"/>
          <c:tx>
            <c:strRef>
              <c:f>'1'!$B$3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3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6BB3-4E4A-9752-7AE8D2801F94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6BB3-4E4A-9752-7AE8D2801F94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6BB3-4E4A-9752-7AE8D2801F94}"/>
              </c:ext>
            </c:extLst>
          </c:dPt>
          <c:cat>
            <c:strRef>
              <c:f>'1'!$A$4:$A$54</c:f>
              <c:strCache>
                <c:ptCount val="5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  <c:pt idx="50">
                  <c:v>2021</c:v>
                </c:pt>
              </c:strCache>
            </c:strRef>
          </c:cat>
          <c:val>
            <c:numRef>
              <c:f>'1'!$B$4:$B$54</c:f>
              <c:numCache>
                <c:formatCode>0</c:formatCode>
                <c:ptCount val="51"/>
                <c:pt idx="0">
                  <c:v>91</c:v>
                </c:pt>
                <c:pt idx="1">
                  <c:v>90</c:v>
                </c:pt>
                <c:pt idx="2">
                  <c:v>89</c:v>
                </c:pt>
                <c:pt idx="3">
                  <c:v>87</c:v>
                </c:pt>
                <c:pt idx="4">
                  <c:v>86</c:v>
                </c:pt>
                <c:pt idx="5">
                  <c:v>90</c:v>
                </c:pt>
                <c:pt idx="6">
                  <c:v>88</c:v>
                </c:pt>
                <c:pt idx="7">
                  <c:v>90</c:v>
                </c:pt>
                <c:pt idx="8">
                  <c:v>86</c:v>
                </c:pt>
                <c:pt idx="9">
                  <c:v>86</c:v>
                </c:pt>
                <c:pt idx="10">
                  <c:v>83</c:v>
                </c:pt>
                <c:pt idx="11">
                  <c:v>79</c:v>
                </c:pt>
                <c:pt idx="12">
                  <c:v>80</c:v>
                </c:pt>
                <c:pt idx="13">
                  <c:v>79.666666666666657</c:v>
                </c:pt>
                <c:pt idx="14">
                  <c:v>79.333333333333329</c:v>
                </c:pt>
                <c:pt idx="15">
                  <c:v>79</c:v>
                </c:pt>
                <c:pt idx="16">
                  <c:v>78</c:v>
                </c:pt>
                <c:pt idx="17">
                  <c:v>76</c:v>
                </c:pt>
                <c:pt idx="18">
                  <c:v>78.05</c:v>
                </c:pt>
                <c:pt idx="19">
                  <c:v>78.83</c:v>
                </c:pt>
                <c:pt idx="20">
                  <c:v>80.73</c:v>
                </c:pt>
                <c:pt idx="21">
                  <c:v>81.680000000000007</c:v>
                </c:pt>
                <c:pt idx="22">
                  <c:v>80.11</c:v>
                </c:pt>
                <c:pt idx="23">
                  <c:v>80.92</c:v>
                </c:pt>
                <c:pt idx="24">
                  <c:v>78.36</c:v>
                </c:pt>
                <c:pt idx="25">
                  <c:v>77.61</c:v>
                </c:pt>
                <c:pt idx="26">
                  <c:v>77.260000000000005</c:v>
                </c:pt>
                <c:pt idx="27">
                  <c:v>77.97</c:v>
                </c:pt>
                <c:pt idx="28">
                  <c:v>75.8</c:v>
                </c:pt>
                <c:pt idx="29">
                  <c:v>80.099999999999994</c:v>
                </c:pt>
                <c:pt idx="30">
                  <c:v>78.78</c:v>
                </c:pt>
                <c:pt idx="31">
                  <c:v>76.430000000000007</c:v>
                </c:pt>
                <c:pt idx="32">
                  <c:v>72.87</c:v>
                </c:pt>
                <c:pt idx="33">
                  <c:v>71.05</c:v>
                </c:pt>
                <c:pt idx="34">
                  <c:v>70.69</c:v>
                </c:pt>
                <c:pt idx="35">
                  <c:v>68.37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BB3-4E4A-9752-7AE8D2801F94}"/>
            </c:ext>
          </c:extLst>
        </c:ser>
        <c:ser>
          <c:idx val="1"/>
          <c:order val="1"/>
          <c:tx>
            <c:strRef>
              <c:f>'1'!$C$3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'1'!$A$4:$A$54</c:f>
              <c:strCache>
                <c:ptCount val="5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  <c:pt idx="50">
                  <c:v>2021</c:v>
                </c:pt>
              </c:strCache>
            </c:strRef>
          </c:cat>
          <c:val>
            <c:numRef>
              <c:f>'1'!$C$4:$C$54</c:f>
              <c:numCache>
                <c:formatCode>General</c:formatCode>
                <c:ptCount val="51"/>
                <c:pt idx="36" formatCode="0">
                  <c:v>60.91</c:v>
                </c:pt>
                <c:pt idx="37" formatCode="0">
                  <c:v>61.68</c:v>
                </c:pt>
                <c:pt idx="38" formatCode="0">
                  <c:v>59.09</c:v>
                </c:pt>
                <c:pt idx="39" formatCode="0">
                  <c:v>57.67</c:v>
                </c:pt>
                <c:pt idx="40" formatCode="0">
                  <c:v>55.2</c:v>
                </c:pt>
                <c:pt idx="41" formatCode="0">
                  <c:v>49.03</c:v>
                </c:pt>
                <c:pt idx="42" formatCode="0">
                  <c:v>44.28</c:v>
                </c:pt>
                <c:pt idx="43" formatCode="0">
                  <c:v>42.57</c:v>
                </c:pt>
                <c:pt idx="44" formatCode="0">
                  <c:v>40</c:v>
                </c:pt>
                <c:pt idx="45" formatCode="0">
                  <c:v>35.83</c:v>
                </c:pt>
                <c:pt idx="46" formatCode="0">
                  <c:v>37</c:v>
                </c:pt>
                <c:pt idx="47" formatCode="0">
                  <c:v>35.69</c:v>
                </c:pt>
                <c:pt idx="48" formatCode="0">
                  <c:v>37.6</c:v>
                </c:pt>
                <c:pt idx="49" formatCode="0">
                  <c:v>37.69</c:v>
                </c:pt>
                <c:pt idx="50" formatCode="0">
                  <c:v>29.94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BB3-4E4A-9752-7AE8D2801F94}"/>
            </c:ext>
          </c:extLst>
        </c:ser>
        <c:ser>
          <c:idx val="2"/>
          <c:order val="2"/>
          <c:tx>
            <c:strRef>
              <c:f>'1'!$D$3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13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6BB3-4E4A-9752-7AE8D2801F94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6BB3-4E4A-9752-7AE8D2801F94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6BB3-4E4A-9752-7AE8D2801F94}"/>
              </c:ext>
            </c:extLst>
          </c:dPt>
          <c:cat>
            <c:strRef>
              <c:f>'1'!$A$4:$A$54</c:f>
              <c:strCache>
                <c:ptCount val="5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  <c:pt idx="50">
                  <c:v>2021</c:v>
                </c:pt>
              </c:strCache>
            </c:strRef>
          </c:cat>
          <c:val>
            <c:numRef>
              <c:f>'1'!$D$4:$D$54</c:f>
              <c:numCache>
                <c:formatCode>0</c:formatCode>
                <c:ptCount val="51"/>
                <c:pt idx="0">
                  <c:v>90</c:v>
                </c:pt>
                <c:pt idx="1">
                  <c:v>91</c:v>
                </c:pt>
                <c:pt idx="2">
                  <c:v>92</c:v>
                </c:pt>
                <c:pt idx="3">
                  <c:v>89</c:v>
                </c:pt>
                <c:pt idx="4">
                  <c:v>87</c:v>
                </c:pt>
                <c:pt idx="5">
                  <c:v>90</c:v>
                </c:pt>
                <c:pt idx="6">
                  <c:v>91</c:v>
                </c:pt>
                <c:pt idx="7">
                  <c:v>92</c:v>
                </c:pt>
                <c:pt idx="8">
                  <c:v>90</c:v>
                </c:pt>
                <c:pt idx="9">
                  <c:v>87</c:v>
                </c:pt>
                <c:pt idx="10">
                  <c:v>85</c:v>
                </c:pt>
                <c:pt idx="11">
                  <c:v>81</c:v>
                </c:pt>
                <c:pt idx="12">
                  <c:v>83</c:v>
                </c:pt>
                <c:pt idx="13">
                  <c:v>81</c:v>
                </c:pt>
                <c:pt idx="14">
                  <c:v>79</c:v>
                </c:pt>
                <c:pt idx="15">
                  <c:v>77</c:v>
                </c:pt>
                <c:pt idx="16">
                  <c:v>78</c:v>
                </c:pt>
                <c:pt idx="17">
                  <c:v>73</c:v>
                </c:pt>
                <c:pt idx="18">
                  <c:v>75.650000000000006</c:v>
                </c:pt>
                <c:pt idx="19">
                  <c:v>78.95</c:v>
                </c:pt>
                <c:pt idx="20">
                  <c:v>77.98</c:v>
                </c:pt>
                <c:pt idx="21">
                  <c:v>79.08</c:v>
                </c:pt>
                <c:pt idx="22">
                  <c:v>77.75</c:v>
                </c:pt>
                <c:pt idx="23">
                  <c:v>78.42</c:v>
                </c:pt>
                <c:pt idx="24">
                  <c:v>80.400000000000006</c:v>
                </c:pt>
                <c:pt idx="25">
                  <c:v>79.94</c:v>
                </c:pt>
                <c:pt idx="26">
                  <c:v>79.040000000000006</c:v>
                </c:pt>
                <c:pt idx="27">
                  <c:v>82.29</c:v>
                </c:pt>
                <c:pt idx="28">
                  <c:v>79.78</c:v>
                </c:pt>
                <c:pt idx="29">
                  <c:v>81.31</c:v>
                </c:pt>
                <c:pt idx="30">
                  <c:v>81.260000000000005</c:v>
                </c:pt>
                <c:pt idx="31">
                  <c:v>78.64</c:v>
                </c:pt>
                <c:pt idx="32">
                  <c:v>77.95</c:v>
                </c:pt>
                <c:pt idx="33">
                  <c:v>74.52</c:v>
                </c:pt>
                <c:pt idx="34">
                  <c:v>72.92</c:v>
                </c:pt>
                <c:pt idx="35">
                  <c:v>69.94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6BB3-4E4A-9752-7AE8D2801F94}"/>
            </c:ext>
          </c:extLst>
        </c:ser>
        <c:ser>
          <c:idx val="3"/>
          <c:order val="3"/>
          <c:tx>
            <c:strRef>
              <c:f>'1'!$E$3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'1'!$A$4:$A$54</c:f>
              <c:strCache>
                <c:ptCount val="5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  <c:pt idx="50">
                  <c:v>2021</c:v>
                </c:pt>
              </c:strCache>
            </c:strRef>
          </c:cat>
          <c:val>
            <c:numRef>
              <c:f>'1'!$E$4:$E$54</c:f>
              <c:numCache>
                <c:formatCode>General</c:formatCode>
                <c:ptCount val="51"/>
                <c:pt idx="36" formatCode="0">
                  <c:v>67.150000000000006</c:v>
                </c:pt>
                <c:pt idx="37" formatCode="0">
                  <c:v>66.510000000000005</c:v>
                </c:pt>
                <c:pt idx="38" formatCode="0">
                  <c:v>65.739999999999995</c:v>
                </c:pt>
                <c:pt idx="39" formatCode="0">
                  <c:v>61.81</c:v>
                </c:pt>
                <c:pt idx="40" formatCode="0">
                  <c:v>58.98</c:v>
                </c:pt>
                <c:pt idx="41" formatCode="0">
                  <c:v>54.63</c:v>
                </c:pt>
                <c:pt idx="42" formatCode="0">
                  <c:v>50.49</c:v>
                </c:pt>
                <c:pt idx="43" formatCode="0">
                  <c:v>50.23</c:v>
                </c:pt>
                <c:pt idx="44" formatCode="0">
                  <c:v>43.67</c:v>
                </c:pt>
                <c:pt idx="45" formatCode="0">
                  <c:v>43.72</c:v>
                </c:pt>
                <c:pt idx="46" formatCode="0">
                  <c:v>42.26</c:v>
                </c:pt>
                <c:pt idx="47" formatCode="0">
                  <c:v>42.54</c:v>
                </c:pt>
                <c:pt idx="48" formatCode="0">
                  <c:v>45.66</c:v>
                </c:pt>
                <c:pt idx="49" formatCode="0">
                  <c:v>47.72</c:v>
                </c:pt>
                <c:pt idx="50" formatCode="0">
                  <c:v>42.94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6BB3-4E4A-9752-7AE8D2801F94}"/>
            </c:ext>
          </c:extLst>
        </c:ser>
        <c:ser>
          <c:idx val="4"/>
          <c:order val="4"/>
          <c:tx>
            <c:strRef>
              <c:f>'1'!$F$3</c:f>
              <c:strCache>
                <c:ptCount val="1"/>
                <c:pt idx="0">
                  <c:v>Pojkar, gy 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'1'!$A$4:$A$54</c:f>
              <c:strCache>
                <c:ptCount val="5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  <c:pt idx="50">
                  <c:v>2021</c:v>
                </c:pt>
              </c:strCache>
            </c:strRef>
          </c:cat>
          <c:val>
            <c:numRef>
              <c:f>'1'!$F$4:$F$54</c:f>
              <c:numCache>
                <c:formatCode>General</c:formatCode>
                <c:ptCount val="51"/>
                <c:pt idx="33" formatCode="0">
                  <c:v>88.67</c:v>
                </c:pt>
                <c:pt idx="34" formatCode="0">
                  <c:v>87.93</c:v>
                </c:pt>
                <c:pt idx="35" formatCode="0">
                  <c:v>89.21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6BB3-4E4A-9752-7AE8D2801F94}"/>
            </c:ext>
          </c:extLst>
        </c:ser>
        <c:ser>
          <c:idx val="5"/>
          <c:order val="5"/>
          <c:tx>
            <c:strRef>
              <c:f>'1'!$G$3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49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2-6BB3-4E4A-9752-7AE8D2801F94}"/>
              </c:ext>
            </c:extLst>
          </c:dPt>
          <c:dPt>
            <c:idx val="50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4-6BB3-4E4A-9752-7AE8D2801F94}"/>
              </c:ext>
            </c:extLst>
          </c:dPt>
          <c:cat>
            <c:strRef>
              <c:f>'1'!$A$4:$A$54</c:f>
              <c:strCache>
                <c:ptCount val="5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  <c:pt idx="50">
                  <c:v>2021</c:v>
                </c:pt>
              </c:strCache>
            </c:strRef>
          </c:cat>
          <c:val>
            <c:numRef>
              <c:f>'1'!$G$4:$G$54</c:f>
              <c:numCache>
                <c:formatCode>General</c:formatCode>
                <c:ptCount val="51"/>
                <c:pt idx="36" formatCode="0">
                  <c:v>86.75</c:v>
                </c:pt>
                <c:pt idx="37" formatCode="0">
                  <c:v>86.26</c:v>
                </c:pt>
                <c:pt idx="38" formatCode="0">
                  <c:v>84.68</c:v>
                </c:pt>
                <c:pt idx="39" formatCode="0">
                  <c:v>82.97</c:v>
                </c:pt>
                <c:pt idx="40" formatCode="0">
                  <c:v>82.71</c:v>
                </c:pt>
                <c:pt idx="41" formatCode="0">
                  <c:v>77.680000000000007</c:v>
                </c:pt>
                <c:pt idx="42" formatCode="0">
                  <c:v>76.86</c:v>
                </c:pt>
                <c:pt idx="43" formatCode="0">
                  <c:v>75.8</c:v>
                </c:pt>
                <c:pt idx="44" formatCode="0">
                  <c:v>73.14</c:v>
                </c:pt>
                <c:pt idx="45" formatCode="0">
                  <c:v>72.8</c:v>
                </c:pt>
                <c:pt idx="46" formatCode="0">
                  <c:v>72.5</c:v>
                </c:pt>
                <c:pt idx="47" formatCode="0">
                  <c:v>70.459999999999994</c:v>
                </c:pt>
                <c:pt idx="48" formatCode="0">
                  <c:v>67.25</c:v>
                </c:pt>
                <c:pt idx="49" formatCode="0">
                  <c:v>65.784999999999997</c:v>
                </c:pt>
                <c:pt idx="50" formatCode="0">
                  <c:v>64.319999999999993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6BB3-4E4A-9752-7AE8D2801F94}"/>
            </c:ext>
          </c:extLst>
        </c:ser>
        <c:ser>
          <c:idx val="6"/>
          <c:order val="6"/>
          <c:tx>
            <c:strRef>
              <c:f>'1'!$H$3</c:f>
              <c:strCache>
                <c:ptCount val="1"/>
                <c:pt idx="0">
                  <c:v>Flickor, gy 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'1'!$A$4:$A$54</c:f>
              <c:strCache>
                <c:ptCount val="5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  <c:pt idx="50">
                  <c:v>2021</c:v>
                </c:pt>
              </c:strCache>
            </c:strRef>
          </c:cat>
          <c:val>
            <c:numRef>
              <c:f>'1'!$H$4:$H$54</c:f>
              <c:numCache>
                <c:formatCode>General</c:formatCode>
                <c:ptCount val="51"/>
                <c:pt idx="33" formatCode="0">
                  <c:v>90.36</c:v>
                </c:pt>
                <c:pt idx="34" formatCode="0">
                  <c:v>90.02</c:v>
                </c:pt>
                <c:pt idx="35" formatCode="0">
                  <c:v>89.27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6BB3-4E4A-9752-7AE8D2801F94}"/>
            </c:ext>
          </c:extLst>
        </c:ser>
        <c:ser>
          <c:idx val="7"/>
          <c:order val="7"/>
          <c:tx>
            <c:strRef>
              <c:f>'1'!$I$3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49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8-6BB3-4E4A-9752-7AE8D2801F94}"/>
              </c:ext>
            </c:extLst>
          </c:dPt>
          <c:dPt>
            <c:idx val="50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A-6BB3-4E4A-9752-7AE8D2801F94}"/>
              </c:ext>
            </c:extLst>
          </c:dPt>
          <c:cat>
            <c:strRef>
              <c:f>'1'!$A$4:$A$54</c:f>
              <c:strCache>
                <c:ptCount val="5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  <c:pt idx="50">
                  <c:v>2021</c:v>
                </c:pt>
              </c:strCache>
            </c:strRef>
          </c:cat>
          <c:val>
            <c:numRef>
              <c:f>'1'!$I$4:$I$54</c:f>
              <c:numCache>
                <c:formatCode>General</c:formatCode>
                <c:ptCount val="51"/>
                <c:pt idx="36" formatCode="0">
                  <c:v>87.88</c:v>
                </c:pt>
                <c:pt idx="37" formatCode="0">
                  <c:v>84.75</c:v>
                </c:pt>
                <c:pt idx="38" formatCode="0">
                  <c:v>86</c:v>
                </c:pt>
                <c:pt idx="39" formatCode="0">
                  <c:v>84.46</c:v>
                </c:pt>
                <c:pt idx="40" formatCode="0">
                  <c:v>84.45</c:v>
                </c:pt>
                <c:pt idx="41" formatCode="0">
                  <c:v>81.88</c:v>
                </c:pt>
                <c:pt idx="42" formatCode="0">
                  <c:v>77.36</c:v>
                </c:pt>
                <c:pt idx="43" formatCode="0">
                  <c:v>81.99</c:v>
                </c:pt>
                <c:pt idx="44" formatCode="0">
                  <c:v>76.06</c:v>
                </c:pt>
                <c:pt idx="45" formatCode="0">
                  <c:v>75.91</c:v>
                </c:pt>
                <c:pt idx="46" formatCode="0">
                  <c:v>76.22</c:v>
                </c:pt>
                <c:pt idx="47" formatCode="0">
                  <c:v>75.17</c:v>
                </c:pt>
                <c:pt idx="48" formatCode="0">
                  <c:v>70.81</c:v>
                </c:pt>
                <c:pt idx="49" formatCode="0">
                  <c:v>70.944999999999993</c:v>
                </c:pt>
                <c:pt idx="50" formatCode="0">
                  <c:v>71.08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6BB3-4E4A-9752-7AE8D2801F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ajorUnit val="5"/>
        <c:minorUnit val="1"/>
      </c:date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1.5875555555555556E-3"/>
              <c:y val="1.4712418300653598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9.3939085235555358E-2"/>
          <c:y val="0.75909284921606013"/>
          <c:w val="0.50020833333333325"/>
          <c:h val="0.112397200349956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9.4691503267973862E-2"/>
          <c:w val="0.89850459317585296"/>
          <c:h val="0.80944673202614381"/>
        </c:manualLayout>
      </c:layout>
      <c:lineChart>
        <c:grouping val="standard"/>
        <c:varyColors val="0"/>
        <c:ser>
          <c:idx val="2"/>
          <c:order val="0"/>
          <c:tx>
            <c:strRef>
              <c:f>'10'!$D$3</c:f>
              <c:strCache>
                <c:ptCount val="1"/>
                <c:pt idx="0">
                  <c:v>Pojkar, gy 2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'10'!$A$4:$A$21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'10'!$D$4:$D$21</c:f>
              <c:numCache>
                <c:formatCode>0</c:formatCode>
                <c:ptCount val="18"/>
                <c:pt idx="0">
                  <c:v>28.598350840639309</c:v>
                </c:pt>
                <c:pt idx="1">
                  <c:v>28.704380749992744</c:v>
                </c:pt>
                <c:pt idx="2">
                  <c:v>29.212979619329698</c:v>
                </c:pt>
                <c:pt idx="3">
                  <c:v>26.760641605111559</c:v>
                </c:pt>
                <c:pt idx="4">
                  <c:v>23.128895314422628</c:v>
                </c:pt>
                <c:pt idx="5">
                  <c:v>23.871349060598341</c:v>
                </c:pt>
                <c:pt idx="6">
                  <c:v>26.764633458989017</c:v>
                </c:pt>
                <c:pt idx="7">
                  <c:v>24.61260539185146</c:v>
                </c:pt>
                <c:pt idx="8">
                  <c:v>23.649823755575532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C9-4EF9-978C-1CF890BA3DAD}"/>
            </c:ext>
          </c:extLst>
        </c:ser>
        <c:ser>
          <c:idx val="3"/>
          <c:order val="1"/>
          <c:tx>
            <c:strRef>
              <c:f>'10'!$E$3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CAC9-4EF9-978C-1CF890BA3DAD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CAC9-4EF9-978C-1CF890BA3DAD}"/>
              </c:ext>
            </c:extLst>
          </c:dPt>
          <c:cat>
            <c:strRef>
              <c:f>'10'!$A$4:$A$21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'10'!$E$4:$E$21</c:f>
              <c:numCache>
                <c:formatCode>General</c:formatCode>
                <c:ptCount val="18"/>
                <c:pt idx="8" formatCode="0">
                  <c:v>20.722028047481558</c:v>
                </c:pt>
                <c:pt idx="9" formatCode="0">
                  <c:v>21.680358195971969</c:v>
                </c:pt>
                <c:pt idx="10" formatCode="0">
                  <c:v>22.498863807237147</c:v>
                </c:pt>
                <c:pt idx="11" formatCode="0">
                  <c:v>22.656544182346408</c:v>
                </c:pt>
                <c:pt idx="12" formatCode="0">
                  <c:v>20.139562199166701</c:v>
                </c:pt>
                <c:pt idx="13" formatCode="0">
                  <c:v>21.942827569926873</c:v>
                </c:pt>
                <c:pt idx="14" formatCode="0">
                  <c:v>21.070523186031458</c:v>
                </c:pt>
                <c:pt idx="15" formatCode="0">
                  <c:v>22.410000000000004</c:v>
                </c:pt>
                <c:pt idx="16" formatCode="0">
                  <c:v>25.045000000000002</c:v>
                </c:pt>
                <c:pt idx="17" formatCode="0">
                  <c:v>27.68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AC9-4EF9-978C-1CF890BA3DAD}"/>
            </c:ext>
          </c:extLst>
        </c:ser>
        <c:ser>
          <c:idx val="4"/>
          <c:order val="2"/>
          <c:tx>
            <c:strRef>
              <c:f>'10'!$F$3</c:f>
              <c:strCache>
                <c:ptCount val="1"/>
                <c:pt idx="0">
                  <c:v>Flickor, gy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'10'!$A$4:$A$21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'10'!$F$4:$F$21</c:f>
              <c:numCache>
                <c:formatCode>0</c:formatCode>
                <c:ptCount val="18"/>
                <c:pt idx="0">
                  <c:v>8.6897871928016457</c:v>
                </c:pt>
                <c:pt idx="1">
                  <c:v>11.188474641670336</c:v>
                </c:pt>
                <c:pt idx="2">
                  <c:v>10.694688238391224</c:v>
                </c:pt>
                <c:pt idx="3">
                  <c:v>10.177209254907604</c:v>
                </c:pt>
                <c:pt idx="4">
                  <c:v>8.9303151193585499</c:v>
                </c:pt>
                <c:pt idx="5">
                  <c:v>7.1335369111852005</c:v>
                </c:pt>
                <c:pt idx="6">
                  <c:v>7.8227835147287461</c:v>
                </c:pt>
                <c:pt idx="7">
                  <c:v>7.0921663731395999</c:v>
                </c:pt>
                <c:pt idx="8">
                  <c:v>5.0823484982481961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AC9-4EF9-978C-1CF890BA3DAD}"/>
            </c:ext>
          </c:extLst>
        </c:ser>
        <c:ser>
          <c:idx val="5"/>
          <c:order val="3"/>
          <c:tx>
            <c:strRef>
              <c:f>'10'!$G$3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CAC9-4EF9-978C-1CF890BA3DAD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CAC9-4EF9-978C-1CF890BA3DAD}"/>
              </c:ext>
            </c:extLst>
          </c:dPt>
          <c:dPt>
            <c:idx val="49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CAC9-4EF9-978C-1CF890BA3DAD}"/>
              </c:ext>
            </c:extLst>
          </c:dPt>
          <c:dPt>
            <c:idx val="50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CAC9-4EF9-978C-1CF890BA3DAD}"/>
              </c:ext>
            </c:extLst>
          </c:dPt>
          <c:cat>
            <c:strRef>
              <c:f>'10'!$A$4:$A$21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'10'!$G$4:$G$21</c:f>
              <c:numCache>
                <c:formatCode>General</c:formatCode>
                <c:ptCount val="18"/>
                <c:pt idx="8" formatCode="0">
                  <c:v>4.3954452981455745</c:v>
                </c:pt>
                <c:pt idx="9" formatCode="0">
                  <c:v>4.5104127672060077</c:v>
                </c:pt>
                <c:pt idx="10" formatCode="0">
                  <c:v>3.645103084786113</c:v>
                </c:pt>
                <c:pt idx="11" formatCode="0">
                  <c:v>3.7610455005494998</c:v>
                </c:pt>
                <c:pt idx="12" formatCode="0">
                  <c:v>4.8939212342988601</c:v>
                </c:pt>
                <c:pt idx="13" formatCode="0">
                  <c:v>5.5571825986439363</c:v>
                </c:pt>
                <c:pt idx="14" formatCode="0">
                  <c:v>6.302257515644631</c:v>
                </c:pt>
                <c:pt idx="15" formatCode="0">
                  <c:v>9.9399999999999942</c:v>
                </c:pt>
                <c:pt idx="16" formatCode="0">
                  <c:v>13.574999999999999</c:v>
                </c:pt>
                <c:pt idx="17" formatCode="0">
                  <c:v>17.21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CAC9-4EF9-978C-1CF890BA3DAD}"/>
            </c:ext>
          </c:extLst>
        </c:ser>
        <c:ser>
          <c:idx val="0"/>
          <c:order val="4"/>
          <c:tx>
            <c:strRef>
              <c:f>'10'!$B$3</c:f>
              <c:strCache>
                <c:ptCount val="1"/>
                <c:pt idx="0">
                  <c:v>Totalt, gy 2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CAC9-4EF9-978C-1CF890BA3DAD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CAC9-4EF9-978C-1CF890BA3DAD}"/>
              </c:ext>
            </c:extLst>
          </c:dPt>
          <c:cat>
            <c:strRef>
              <c:f>'10'!$A$4:$A$21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'10'!$B$4:$B$21</c:f>
              <c:numCache>
                <c:formatCode>General</c:formatCode>
                <c:ptCount val="18"/>
                <c:pt idx="8" formatCode="0">
                  <c:v>12.751379811872615</c:v>
                </c:pt>
                <c:pt idx="9" formatCode="0">
                  <c:v>13.426646810677012</c:v>
                </c:pt>
                <c:pt idx="10" formatCode="0">
                  <c:v>13.409708252833379</c:v>
                </c:pt>
                <c:pt idx="11" formatCode="0">
                  <c:v>13.573833523330039</c:v>
                </c:pt>
                <c:pt idx="12" formatCode="0">
                  <c:v>12.997986212349344</c:v>
                </c:pt>
                <c:pt idx="13" formatCode="0">
                  <c:v>14.35817226188418</c:v>
                </c:pt>
                <c:pt idx="14" formatCode="0">
                  <c:v>14.370114776439813</c:v>
                </c:pt>
                <c:pt idx="15" formatCode="0">
                  <c:v>16.699999999999996</c:v>
                </c:pt>
                <c:pt idx="16" formatCode="0">
                  <c:v>19.634999999999998</c:v>
                </c:pt>
                <c:pt idx="17" formatCode="0">
                  <c:v>22.57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CAC9-4EF9-978C-1CF890BA3DAD}"/>
            </c:ext>
          </c:extLst>
        </c:ser>
        <c:ser>
          <c:idx val="1"/>
          <c:order val="5"/>
          <c:tx>
            <c:strRef>
              <c:f>'10'!$C$3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'10'!$A$4:$A$21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'10'!$C$4:$C$21</c:f>
              <c:numCache>
                <c:formatCode>0</c:formatCode>
                <c:ptCount val="18"/>
                <c:pt idx="0">
                  <c:v>18.929936950768585</c:v>
                </c:pt>
                <c:pt idx="1">
                  <c:v>20.164418382825765</c:v>
                </c:pt>
                <c:pt idx="2">
                  <c:v>20.178945219659891</c:v>
                </c:pt>
                <c:pt idx="3">
                  <c:v>18.704798660440595</c:v>
                </c:pt>
                <c:pt idx="4">
                  <c:v>16.322327776936142</c:v>
                </c:pt>
                <c:pt idx="5">
                  <c:v>15.835631180095742</c:v>
                </c:pt>
                <c:pt idx="6">
                  <c:v>17.720377586655221</c:v>
                </c:pt>
                <c:pt idx="7">
                  <c:v>16.086543491823122</c:v>
                </c:pt>
                <c:pt idx="8">
                  <c:v>14.590833244831291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CAC9-4EF9-978C-1CF890BA3D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ajorUnit val="2"/>
        <c:minorUnit val="1"/>
      </c:date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1.5875555555555556E-3"/>
              <c:y val="1.471241830065357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25830610675728449"/>
          <c:y val="0.10608753972283783"/>
          <c:w val="0.68948281886675844"/>
          <c:h val="8.9782703950691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617430972271427E-2"/>
          <c:y val="7.5195959595959608E-2"/>
          <c:w val="0.91182707077940672"/>
          <c:h val="0.62562398989898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'11'!$A$4</c:f>
              <c:strCache>
                <c:ptCount val="1"/>
                <c:pt idx="0">
                  <c:v>Pojkar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'11'!$B$2:$I$3</c:f>
              <c:multiLvlStrCache>
                <c:ptCount val="8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  <c:pt idx="6">
                    <c:v>Åk 9</c:v>
                  </c:pt>
                  <c:pt idx="7">
                    <c:v>Gy 2</c:v>
                  </c:pt>
                </c:lvl>
                <c:lvl>
                  <c:pt idx="0">
                    <c:v>Använt snus med tobak innan</c:v>
                  </c:pt>
                  <c:pt idx="2">
                    <c:v>Rökt cigaretter innan</c:v>
                  </c:pt>
                  <c:pt idx="4">
                    <c:v>Använt e-cigaretter innan</c:v>
                  </c:pt>
                  <c:pt idx="6">
                    <c:v>Varken snusat/rökt/använt e-cigaretter innan</c:v>
                  </c:pt>
                </c:lvl>
              </c:multiLvlStrCache>
            </c:multiLvlStrRef>
          </c:cat>
          <c:val>
            <c:numRef>
              <c:f>'11'!$B$4:$I$4</c:f>
              <c:numCache>
                <c:formatCode>###0</c:formatCode>
                <c:ptCount val="8"/>
                <c:pt idx="0">
                  <c:v>61</c:v>
                </c:pt>
                <c:pt idx="1">
                  <c:v>76.5</c:v>
                </c:pt>
                <c:pt idx="2">
                  <c:v>29.9</c:v>
                </c:pt>
                <c:pt idx="3">
                  <c:v>31.6</c:v>
                </c:pt>
                <c:pt idx="4">
                  <c:v>22.5</c:v>
                </c:pt>
                <c:pt idx="5">
                  <c:v>18.399999999999999</c:v>
                </c:pt>
                <c:pt idx="6">
                  <c:v>23</c:v>
                </c:pt>
                <c:pt idx="7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4B-4049-AC0E-EC1B0EC14A61}"/>
            </c:ext>
          </c:extLst>
        </c:ser>
        <c:ser>
          <c:idx val="1"/>
          <c:order val="1"/>
          <c:tx>
            <c:strRef>
              <c:f>'11'!$A$5</c:f>
              <c:strCache>
                <c:ptCount val="1"/>
                <c:pt idx="0">
                  <c:v>Flickor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'11'!$B$2:$I$3</c:f>
              <c:multiLvlStrCache>
                <c:ptCount val="8"/>
                <c:lvl>
                  <c:pt idx="0">
                    <c:v>Åk 9</c:v>
                  </c:pt>
                  <c:pt idx="1">
                    <c:v>Gy 2</c:v>
                  </c:pt>
                  <c:pt idx="2">
                    <c:v>Åk 9</c:v>
                  </c:pt>
                  <c:pt idx="3">
                    <c:v>Gy 2</c:v>
                  </c:pt>
                  <c:pt idx="4">
                    <c:v>Åk 9</c:v>
                  </c:pt>
                  <c:pt idx="5">
                    <c:v>Gy 2</c:v>
                  </c:pt>
                  <c:pt idx="6">
                    <c:v>Åk 9</c:v>
                  </c:pt>
                  <c:pt idx="7">
                    <c:v>Gy 2</c:v>
                  </c:pt>
                </c:lvl>
                <c:lvl>
                  <c:pt idx="0">
                    <c:v>Använt snus med tobak innan</c:v>
                  </c:pt>
                  <c:pt idx="2">
                    <c:v>Rökt cigaretter innan</c:v>
                  </c:pt>
                  <c:pt idx="4">
                    <c:v>Använt e-cigaretter innan</c:v>
                  </c:pt>
                  <c:pt idx="6">
                    <c:v>Varken snusat/rökt/använt e-cigaretter innan</c:v>
                  </c:pt>
                </c:lvl>
              </c:multiLvlStrCache>
            </c:multiLvlStrRef>
          </c:cat>
          <c:val>
            <c:numRef>
              <c:f>'11'!$B$5:$I$5</c:f>
              <c:numCache>
                <c:formatCode>###0</c:formatCode>
                <c:ptCount val="8"/>
                <c:pt idx="0">
                  <c:v>28.8</c:v>
                </c:pt>
                <c:pt idx="1">
                  <c:v>33.5</c:v>
                </c:pt>
                <c:pt idx="2">
                  <c:v>42.6</c:v>
                </c:pt>
                <c:pt idx="3">
                  <c:v>45.6</c:v>
                </c:pt>
                <c:pt idx="4">
                  <c:v>17.3</c:v>
                </c:pt>
                <c:pt idx="5">
                  <c:v>15</c:v>
                </c:pt>
                <c:pt idx="6">
                  <c:v>38.299999999999997</c:v>
                </c:pt>
                <c:pt idx="7">
                  <c:v>36.299999999999997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4B-4049-AC0E-EC1B0EC14A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338504"/>
        <c:axId val="841337192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1.5875555555555556E-3"/>
              <c:y val="1.2969696969696918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#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 val="autoZero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4922877708518848"/>
          <c:y val="7.7657526691236378E-2"/>
          <c:w val="0.47159532965082879"/>
          <c:h val="6.3518000078378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8.8425163398692816E-2"/>
          <c:w val="0.89850459317585296"/>
          <c:h val="0.81571307189542486"/>
        </c:manualLayout>
      </c:layout>
      <c:lineChart>
        <c:grouping val="standard"/>
        <c:varyColors val="0"/>
        <c:ser>
          <c:idx val="0"/>
          <c:order val="0"/>
          <c:tx>
            <c:strRef>
              <c:f>'12'!$B$3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'12'!$A$4:$A$54</c:f>
              <c:strCache>
                <c:ptCount val="5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  <c:pt idx="50">
                  <c:v>2021</c:v>
                </c:pt>
              </c:strCache>
            </c:strRef>
          </c:cat>
          <c:val>
            <c:numRef>
              <c:f>'12'!$B$4:$B$54</c:f>
              <c:numCache>
                <c:formatCode>General</c:formatCode>
                <c:ptCount val="51"/>
                <c:pt idx="0">
                  <c:v>14</c:v>
                </c:pt>
                <c:pt idx="1">
                  <c:v>15</c:v>
                </c:pt>
                <c:pt idx="2">
                  <c:v>12</c:v>
                </c:pt>
                <c:pt idx="3">
                  <c:v>8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8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5</c:v>
                </c:pt>
                <c:pt idx="13">
                  <c:v>5</c:v>
                </c:pt>
                <c:pt idx="14">
                  <c:v>4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 formatCode="0.0">
                  <c:v>3.2149979312084813</c:v>
                </c:pt>
                <c:pt idx="19" formatCode="0.0">
                  <c:v>4.1062410935991212</c:v>
                </c:pt>
                <c:pt idx="20" formatCode="0.0">
                  <c:v>3.4086983600626333</c:v>
                </c:pt>
                <c:pt idx="21" formatCode="0.0">
                  <c:v>4.3807603182278267</c:v>
                </c:pt>
                <c:pt idx="22" formatCode="0.0">
                  <c:v>4.6672672357383957</c:v>
                </c:pt>
                <c:pt idx="23" formatCode="0.0">
                  <c:v>4.9469323335685864</c:v>
                </c:pt>
                <c:pt idx="24" formatCode="0.0">
                  <c:v>6.6136452377443575</c:v>
                </c:pt>
                <c:pt idx="25" formatCode="0.0">
                  <c:v>8.1833267143236625</c:v>
                </c:pt>
                <c:pt idx="26" formatCode="0.0">
                  <c:v>8.6745775453876295</c:v>
                </c:pt>
                <c:pt idx="27" formatCode="0.0">
                  <c:v>9.2918907456450022</c:v>
                </c:pt>
                <c:pt idx="28" formatCode="0.0">
                  <c:v>9.5488089907064317</c:v>
                </c:pt>
                <c:pt idx="29" formatCode="0.0">
                  <c:v>9.4855134865341419</c:v>
                </c:pt>
                <c:pt idx="30" formatCode="0.0">
                  <c:v>9.4166164327171931</c:v>
                </c:pt>
                <c:pt idx="31" formatCode="0.0">
                  <c:v>8.2840346353357308</c:v>
                </c:pt>
                <c:pt idx="32" formatCode="0.0">
                  <c:v>6.8950327008230827</c:v>
                </c:pt>
                <c:pt idx="33" formatCode="0.0">
                  <c:v>7.3998616502998615</c:v>
                </c:pt>
                <c:pt idx="34" formatCode="0.0">
                  <c:v>7.1791945560907813</c:v>
                </c:pt>
                <c:pt idx="35" formatCode="0.0">
                  <c:v>7.1840387791778424</c:v>
                </c:pt>
                <c:pt idx="36" formatCode="0.0">
                  <c:v>6.0344335735606958</c:v>
                </c:pt>
                <c:pt idx="37" formatCode="0.0">
                  <c:v>6.6174760140850486</c:v>
                </c:pt>
                <c:pt idx="38" formatCode="0.0">
                  <c:v>9.0372209761194835</c:v>
                </c:pt>
                <c:pt idx="39" formatCode="0.0">
                  <c:v>9.9402348038773791</c:v>
                </c:pt>
                <c:pt idx="40" formatCode="0.0">
                  <c:v>9.8859389077175557</c:v>
                </c:pt>
                <c:pt idx="41" formatCode="0.0">
                  <c:v>7.33827050437396</c:v>
                </c:pt>
                <c:pt idx="42" formatCode="0.0">
                  <c:v>7.3257250114976955</c:v>
                </c:pt>
                <c:pt idx="43" formatCode="0.0">
                  <c:v>8.8871411718442808</c:v>
                </c:pt>
                <c:pt idx="44" formatCode="0.0">
                  <c:v>7.6681085332284704</c:v>
                </c:pt>
                <c:pt idx="45" formatCode="0.0">
                  <c:v>5.5241849527305105</c:v>
                </c:pt>
                <c:pt idx="46" formatCode="0.0">
                  <c:v>6.8</c:v>
                </c:pt>
                <c:pt idx="47" formatCode="0.0">
                  <c:v>8.1260875217675306</c:v>
                </c:pt>
                <c:pt idx="48" formatCode="0.0">
                  <c:v>8.52</c:v>
                </c:pt>
                <c:pt idx="49" formatCode="0.0">
                  <c:v>8.84</c:v>
                </c:pt>
                <c:pt idx="50" formatCode="0.0">
                  <c:v>6.87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6C-46CE-90D5-2A3B0756A385}"/>
            </c:ext>
          </c:extLst>
        </c:ser>
        <c:ser>
          <c:idx val="1"/>
          <c:order val="1"/>
          <c:tx>
            <c:strRef>
              <c:f>'12'!$C$3</c:f>
              <c:strCache>
                <c:ptCount val="1"/>
                <c:pt idx="0">
                  <c:v>Pojkar, gy 2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49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FA6C-46CE-90D5-2A3B0756A385}"/>
              </c:ext>
            </c:extLst>
          </c:dPt>
          <c:dPt>
            <c:idx val="50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FA6C-46CE-90D5-2A3B0756A385}"/>
              </c:ext>
            </c:extLst>
          </c:dPt>
          <c:cat>
            <c:strRef>
              <c:f>'12'!$A$4:$A$54</c:f>
              <c:strCache>
                <c:ptCount val="5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  <c:pt idx="50">
                  <c:v>2021</c:v>
                </c:pt>
              </c:strCache>
            </c:strRef>
          </c:cat>
          <c:val>
            <c:numRef>
              <c:f>'12'!$C$4:$C$54</c:f>
              <c:numCache>
                <c:formatCode>General</c:formatCode>
                <c:ptCount val="51"/>
                <c:pt idx="33" formatCode="0.0">
                  <c:v>16.260255254246893</c:v>
                </c:pt>
                <c:pt idx="34" formatCode="0.0">
                  <c:v>16.779552715535992</c:v>
                </c:pt>
                <c:pt idx="35" formatCode="0.0">
                  <c:v>16.851483890022827</c:v>
                </c:pt>
                <c:pt idx="36" formatCode="0.0">
                  <c:v>17.505413851241062</c:v>
                </c:pt>
                <c:pt idx="37" formatCode="0.0">
                  <c:v>16.707865087454614</c:v>
                </c:pt>
                <c:pt idx="38" formatCode="0.0">
                  <c:v>18.271773751911336</c:v>
                </c:pt>
                <c:pt idx="39" formatCode="0.0">
                  <c:v>20.811537572248017</c:v>
                </c:pt>
                <c:pt idx="40" formatCode="0.0">
                  <c:v>20.224723989314867</c:v>
                </c:pt>
                <c:pt idx="41" formatCode="0.0">
                  <c:v>19.683929579253988</c:v>
                </c:pt>
                <c:pt idx="42" formatCode="0.0">
                  <c:v>19.357275857168705</c:v>
                </c:pt>
                <c:pt idx="43" formatCode="0.0">
                  <c:v>20.050632911392398</c:v>
                </c:pt>
                <c:pt idx="44" formatCode="0.0">
                  <c:v>16.866359447004601</c:v>
                </c:pt>
                <c:pt idx="45" formatCode="0.0">
                  <c:v>20.888307602018113</c:v>
                </c:pt>
                <c:pt idx="46" formatCode="0.0">
                  <c:v>19.5293722597021</c:v>
                </c:pt>
                <c:pt idx="47" formatCode="0.0">
                  <c:v>17.311954454302398</c:v>
                </c:pt>
                <c:pt idx="48" formatCode="0.0">
                  <c:v>19.18</c:v>
                </c:pt>
                <c:pt idx="49" formatCode="0.0">
                  <c:v>18.055</c:v>
                </c:pt>
                <c:pt idx="50" formatCode="0.0">
                  <c:v>16.93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A6C-46CE-90D5-2A3B0756A385}"/>
            </c:ext>
          </c:extLst>
        </c:ser>
        <c:ser>
          <c:idx val="2"/>
          <c:order val="2"/>
          <c:tx>
            <c:strRef>
              <c:f>'12'!$D$3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'12'!$A$4:$A$54</c:f>
              <c:strCache>
                <c:ptCount val="5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  <c:pt idx="50">
                  <c:v>2021</c:v>
                </c:pt>
              </c:strCache>
            </c:strRef>
          </c:cat>
          <c:val>
            <c:numRef>
              <c:f>'12'!$D$4:$D$54</c:f>
              <c:numCache>
                <c:formatCode>General</c:formatCode>
                <c:ptCount val="51"/>
                <c:pt idx="0" formatCode="0">
                  <c:v>16</c:v>
                </c:pt>
                <c:pt idx="1">
                  <c:v>14</c:v>
                </c:pt>
                <c:pt idx="2">
                  <c:v>14</c:v>
                </c:pt>
                <c:pt idx="3">
                  <c:v>7</c:v>
                </c:pt>
                <c:pt idx="4">
                  <c:v>6</c:v>
                </c:pt>
                <c:pt idx="5">
                  <c:v>6</c:v>
                </c:pt>
                <c:pt idx="6">
                  <c:v>8</c:v>
                </c:pt>
                <c:pt idx="7">
                  <c:v>8</c:v>
                </c:pt>
                <c:pt idx="8">
                  <c:v>6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5</c:v>
                </c:pt>
                <c:pt idx="14">
                  <c:v>4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 formatCode="0.0">
                  <c:v>2.7128818153481369</c:v>
                </c:pt>
                <c:pt idx="19" formatCode="0.0">
                  <c:v>3.3587550610725008</c:v>
                </c:pt>
                <c:pt idx="20" formatCode="0.0">
                  <c:v>3.4549263991385173</c:v>
                </c:pt>
                <c:pt idx="21" formatCode="0.0">
                  <c:v>3.2422717263872509</c:v>
                </c:pt>
                <c:pt idx="22" formatCode="0.0">
                  <c:v>4.5511619838862618</c:v>
                </c:pt>
                <c:pt idx="23" formatCode="0.0">
                  <c:v>4.2898471727431726</c:v>
                </c:pt>
                <c:pt idx="24" formatCode="0.0">
                  <c:v>5.4364927810190578</c:v>
                </c:pt>
                <c:pt idx="25" formatCode="0.0">
                  <c:v>6.310781735711517</c:v>
                </c:pt>
                <c:pt idx="26" formatCode="0.0">
                  <c:v>7.2216515637249774</c:v>
                </c:pt>
                <c:pt idx="27" formatCode="0.0">
                  <c:v>5.8203559961293232</c:v>
                </c:pt>
                <c:pt idx="28" formatCode="0.0">
                  <c:v>7.7553023870782649</c:v>
                </c:pt>
                <c:pt idx="29" formatCode="0.0">
                  <c:v>7.7368793559297782</c:v>
                </c:pt>
                <c:pt idx="30" formatCode="0.0">
                  <c:v>8.5042041008614682</c:v>
                </c:pt>
                <c:pt idx="31" formatCode="0.0">
                  <c:v>7.5936789989651627</c:v>
                </c:pt>
                <c:pt idx="32" formatCode="0.0">
                  <c:v>7.1294955137411673</c:v>
                </c:pt>
                <c:pt idx="33" formatCode="0.0">
                  <c:v>6.9375803489357857</c:v>
                </c:pt>
                <c:pt idx="34" formatCode="0.0">
                  <c:v>7.213569594194376</c:v>
                </c:pt>
                <c:pt idx="35" formatCode="0.0">
                  <c:v>5.4949334678522188</c:v>
                </c:pt>
                <c:pt idx="36" formatCode="0.0">
                  <c:v>5.1804912269539729</c:v>
                </c:pt>
                <c:pt idx="37" formatCode="0.0">
                  <c:v>5.3886169404418309</c:v>
                </c:pt>
                <c:pt idx="38" formatCode="0.0">
                  <c:v>7.0864874464581797</c:v>
                </c:pt>
                <c:pt idx="39" formatCode="0.0">
                  <c:v>6.6904542752746474</c:v>
                </c:pt>
                <c:pt idx="40" formatCode="0.0">
                  <c:v>6.4925700677361515</c:v>
                </c:pt>
                <c:pt idx="41" formatCode="0.0">
                  <c:v>6.5622414525859245</c:v>
                </c:pt>
                <c:pt idx="42" formatCode="0.0">
                  <c:v>5.6785667614775521</c:v>
                </c:pt>
                <c:pt idx="43" formatCode="0.0">
                  <c:v>7.27196300966793</c:v>
                </c:pt>
                <c:pt idx="44" formatCode="0.0">
                  <c:v>4.6404682274247504</c:v>
                </c:pt>
                <c:pt idx="45" formatCode="0.0">
                  <c:v>4.5674946803861198</c:v>
                </c:pt>
                <c:pt idx="46" formatCode="0.0">
                  <c:v>5.3346924906557902</c:v>
                </c:pt>
                <c:pt idx="47" formatCode="0.0">
                  <c:v>5.8560274896712601</c:v>
                </c:pt>
                <c:pt idx="48" formatCode="0.0">
                  <c:v>5.64</c:v>
                </c:pt>
                <c:pt idx="49" formatCode="0.0">
                  <c:v>6.28</c:v>
                </c:pt>
                <c:pt idx="50" formatCode="0.0">
                  <c:v>5.24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A6C-46CE-90D5-2A3B0756A385}"/>
            </c:ext>
          </c:extLst>
        </c:ser>
        <c:ser>
          <c:idx val="3"/>
          <c:order val="3"/>
          <c:tx>
            <c:strRef>
              <c:f>'12'!$E$3</c:f>
              <c:strCache>
                <c:ptCount val="1"/>
                <c:pt idx="0">
                  <c:v>Flickor, gy 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49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FA6C-46CE-90D5-2A3B0756A385}"/>
              </c:ext>
            </c:extLst>
          </c:dPt>
          <c:dPt>
            <c:idx val="50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FA6C-46CE-90D5-2A3B0756A385}"/>
              </c:ext>
            </c:extLst>
          </c:dPt>
          <c:cat>
            <c:strRef>
              <c:f>'12'!$A$4:$A$54</c:f>
              <c:strCache>
                <c:ptCount val="51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  <c:pt idx="45">
                  <c:v>2016</c:v>
                </c:pt>
                <c:pt idx="46">
                  <c:v>2017</c:v>
                </c:pt>
                <c:pt idx="47">
                  <c:v>2018</c:v>
                </c:pt>
                <c:pt idx="48">
                  <c:v>2019</c:v>
                </c:pt>
                <c:pt idx="49">
                  <c:v>2020</c:v>
                </c:pt>
                <c:pt idx="50">
                  <c:v>2021</c:v>
                </c:pt>
              </c:strCache>
            </c:strRef>
          </c:cat>
          <c:val>
            <c:numRef>
              <c:f>'12'!$E$4:$E$54</c:f>
              <c:numCache>
                <c:formatCode>General</c:formatCode>
                <c:ptCount val="51"/>
                <c:pt idx="33" formatCode="0.0">
                  <c:v>12.872179099677862</c:v>
                </c:pt>
                <c:pt idx="34" formatCode="0.0">
                  <c:v>12.69333532903301</c:v>
                </c:pt>
                <c:pt idx="35" formatCode="0.0">
                  <c:v>13.958791508692126</c:v>
                </c:pt>
                <c:pt idx="36" formatCode="0.0">
                  <c:v>13.439470357526911</c:v>
                </c:pt>
                <c:pt idx="37" formatCode="0.0">
                  <c:v>13.654553304714579</c:v>
                </c:pt>
                <c:pt idx="38" formatCode="0.0">
                  <c:v>15.504092873362799</c:v>
                </c:pt>
                <c:pt idx="39" formatCode="0.0">
                  <c:v>15.031666669875129</c:v>
                </c:pt>
                <c:pt idx="40" formatCode="0.0">
                  <c:v>13.595794784188231</c:v>
                </c:pt>
                <c:pt idx="41" formatCode="0.0">
                  <c:v>14.565476017516554</c:v>
                </c:pt>
                <c:pt idx="42" formatCode="0.0">
                  <c:v>13.812019904436262</c:v>
                </c:pt>
                <c:pt idx="43" formatCode="0.0">
                  <c:v>14.3939393939394</c:v>
                </c:pt>
                <c:pt idx="44" formatCode="0.0">
                  <c:v>13.5796305541687</c:v>
                </c:pt>
                <c:pt idx="45" formatCode="0.0">
                  <c:v>14.00475017020991</c:v>
                </c:pt>
                <c:pt idx="46" formatCode="0.0">
                  <c:v>13.885184377589701</c:v>
                </c:pt>
                <c:pt idx="47" formatCode="0.0">
                  <c:v>13.9746007298424</c:v>
                </c:pt>
                <c:pt idx="48" formatCode="0.0">
                  <c:v>12.620000000000001</c:v>
                </c:pt>
                <c:pt idx="49" formatCode="0.0">
                  <c:v>12.765000000000001</c:v>
                </c:pt>
                <c:pt idx="50" formatCode="0.0">
                  <c:v>12.910000000000002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A6C-46CE-90D5-2A3B0756A3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ajorUnit val="5"/>
        <c:minorUnit val="1"/>
      </c:dateAx>
      <c:valAx>
        <c:axId val="841337192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2.1997106147652597E-3"/>
              <c:y val="1.8780784932003983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48665175406969186"/>
          <c:y val="9.2244701805638554E-2"/>
          <c:w val="0.46209531250000002"/>
          <c:h val="0.134153317042266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9.8841830065359473E-2"/>
          <c:w val="0.89850459317585296"/>
          <c:h val="0.80529640522875812"/>
        </c:manualLayout>
      </c:layout>
      <c:lineChart>
        <c:grouping val="standard"/>
        <c:varyColors val="0"/>
        <c:ser>
          <c:idx val="0"/>
          <c:order val="0"/>
          <c:tx>
            <c:strRef>
              <c:f>'13'!$B$3</c:f>
              <c:strCache>
                <c:ptCount val="1"/>
                <c:pt idx="0">
                  <c:v>Åk 9, 30 dagar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'13'!$A$22:$A$54</c:f>
              <c:strCach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strCache>
            </c:strRef>
          </c:cat>
          <c:val>
            <c:numRef>
              <c:f>'13'!$B$22:$B$54</c:f>
              <c:numCache>
                <c:formatCode>0</c:formatCode>
                <c:ptCount val="33"/>
                <c:pt idx="0">
                  <c:v>0.38</c:v>
                </c:pt>
                <c:pt idx="1">
                  <c:v>1.08</c:v>
                </c:pt>
                <c:pt idx="2">
                  <c:v>0.59</c:v>
                </c:pt>
                <c:pt idx="3">
                  <c:v>1.0900000000000001</c:v>
                </c:pt>
                <c:pt idx="4">
                  <c:v>1.0900000000000001</c:v>
                </c:pt>
                <c:pt idx="5">
                  <c:v>1.01</c:v>
                </c:pt>
                <c:pt idx="6">
                  <c:v>1.23</c:v>
                </c:pt>
                <c:pt idx="7">
                  <c:v>1.87</c:v>
                </c:pt>
                <c:pt idx="8">
                  <c:v>1.87</c:v>
                </c:pt>
                <c:pt idx="9">
                  <c:v>2.63</c:v>
                </c:pt>
                <c:pt idx="10">
                  <c:v>2.62</c:v>
                </c:pt>
                <c:pt idx="11">
                  <c:v>2.33</c:v>
                </c:pt>
                <c:pt idx="12">
                  <c:v>2.4700000000000002</c:v>
                </c:pt>
                <c:pt idx="13">
                  <c:v>2.67</c:v>
                </c:pt>
                <c:pt idx="14">
                  <c:v>1.84</c:v>
                </c:pt>
                <c:pt idx="15">
                  <c:v>2.35</c:v>
                </c:pt>
                <c:pt idx="16">
                  <c:v>2.25</c:v>
                </c:pt>
                <c:pt idx="17">
                  <c:v>1.97</c:v>
                </c:pt>
                <c:pt idx="18">
                  <c:v>1.43</c:v>
                </c:pt>
                <c:pt idx="19">
                  <c:v>1.82</c:v>
                </c:pt>
                <c:pt idx="20">
                  <c:v>2.29</c:v>
                </c:pt>
                <c:pt idx="21">
                  <c:v>2.75</c:v>
                </c:pt>
                <c:pt idx="22">
                  <c:v>1.86</c:v>
                </c:pt>
                <c:pt idx="23">
                  <c:v>2.2999999999999998</c:v>
                </c:pt>
                <c:pt idx="24">
                  <c:v>2.1</c:v>
                </c:pt>
                <c:pt idx="25">
                  <c:v>2</c:v>
                </c:pt>
                <c:pt idx="26">
                  <c:v>2</c:v>
                </c:pt>
                <c:pt idx="27">
                  <c:v>1.9</c:v>
                </c:pt>
                <c:pt idx="28">
                  <c:v>2.13</c:v>
                </c:pt>
                <c:pt idx="29">
                  <c:v>2.08</c:v>
                </c:pt>
                <c:pt idx="30">
                  <c:v>1.92</c:v>
                </c:pt>
                <c:pt idx="31">
                  <c:v>2.2400000000000002</c:v>
                </c:pt>
                <c:pt idx="32">
                  <c:v>1.98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B4-4FC4-912E-BC3308D35B9C}"/>
            </c:ext>
          </c:extLst>
        </c:ser>
        <c:ser>
          <c:idx val="1"/>
          <c:order val="1"/>
          <c:tx>
            <c:strRef>
              <c:f>'13'!$C$3</c:f>
              <c:strCache>
                <c:ptCount val="1"/>
                <c:pt idx="0">
                  <c:v>Åk 9, 20 gånger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'13'!$A$22:$A$54</c:f>
              <c:strCach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strCache>
            </c:strRef>
          </c:cat>
          <c:val>
            <c:numRef>
              <c:f>'13'!$C$22:$C$54</c:f>
              <c:numCache>
                <c:formatCode>0.0</c:formatCode>
                <c:ptCount val="33"/>
                <c:pt idx="0">
                  <c:v>0.16336533650260199</c:v>
                </c:pt>
                <c:pt idx="1">
                  <c:v>0.45679058241844001</c:v>
                </c:pt>
                <c:pt idx="2">
                  <c:v>0.233873966336965</c:v>
                </c:pt>
                <c:pt idx="3">
                  <c:v>0.35532893039034602</c:v>
                </c:pt>
                <c:pt idx="4">
                  <c:v>0.47652194364039901</c:v>
                </c:pt>
                <c:pt idx="5">
                  <c:v>0.35915802490130699</c:v>
                </c:pt>
                <c:pt idx="6">
                  <c:v>0.31840652016946402</c:v>
                </c:pt>
                <c:pt idx="7">
                  <c:v>0.68258821803987202</c:v>
                </c:pt>
                <c:pt idx="8">
                  <c:v>0.86940292476065595</c:v>
                </c:pt>
                <c:pt idx="9">
                  <c:v>0.73629813754740303</c:v>
                </c:pt>
                <c:pt idx="10">
                  <c:v>0.778614241298348</c:v>
                </c:pt>
                <c:pt idx="11">
                  <c:v>0.92736966753336103</c:v>
                </c:pt>
                <c:pt idx="12">
                  <c:v>1.09372739571248</c:v>
                </c:pt>
                <c:pt idx="13">
                  <c:v>1.0314517010637601</c:v>
                </c:pt>
                <c:pt idx="14">
                  <c:v>0.96260700025103696</c:v>
                </c:pt>
                <c:pt idx="15">
                  <c:v>1.15473654793525</c:v>
                </c:pt>
                <c:pt idx="16">
                  <c:v>0.92375309557756802</c:v>
                </c:pt>
                <c:pt idx="17">
                  <c:v>0.77666191723391398</c:v>
                </c:pt>
                <c:pt idx="18">
                  <c:v>0.78383872479398997</c:v>
                </c:pt>
                <c:pt idx="19">
                  <c:v>0.803159203420727</c:v>
                </c:pt>
                <c:pt idx="20">
                  <c:v>1.35581694403957</c:v>
                </c:pt>
                <c:pt idx="21">
                  <c:v>1.0927111235331</c:v>
                </c:pt>
                <c:pt idx="22">
                  <c:v>1.4226734437002599</c:v>
                </c:pt>
                <c:pt idx="23">
                  <c:v>1</c:v>
                </c:pt>
                <c:pt idx="24">
                  <c:v>1.6</c:v>
                </c:pt>
                <c:pt idx="25">
                  <c:v>1.5</c:v>
                </c:pt>
                <c:pt idx="26">
                  <c:v>1.4</c:v>
                </c:pt>
                <c:pt idx="27">
                  <c:v>1.3</c:v>
                </c:pt>
                <c:pt idx="28">
                  <c:v>1.23</c:v>
                </c:pt>
                <c:pt idx="29">
                  <c:v>1.7</c:v>
                </c:pt>
                <c:pt idx="30">
                  <c:v>1.27</c:v>
                </c:pt>
                <c:pt idx="31">
                  <c:v>1.39</c:v>
                </c:pt>
                <c:pt idx="32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B4-4FC4-912E-BC3308D35B9C}"/>
            </c:ext>
          </c:extLst>
        </c:ser>
        <c:ser>
          <c:idx val="2"/>
          <c:order val="2"/>
          <c:tx>
            <c:strRef>
              <c:f>'13'!$D$3</c:f>
              <c:strCache>
                <c:ptCount val="1"/>
                <c:pt idx="0">
                  <c:v>Gy 2, 30 dagar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31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86B4-4FC4-912E-BC3308D35B9C}"/>
              </c:ext>
            </c:extLst>
          </c:dPt>
          <c:dPt>
            <c:idx val="32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86B4-4FC4-912E-BC3308D35B9C}"/>
              </c:ext>
            </c:extLst>
          </c:dPt>
          <c:cat>
            <c:strRef>
              <c:f>'13'!$A$22:$A$54</c:f>
              <c:strCach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strCache>
            </c:strRef>
          </c:cat>
          <c:val>
            <c:numRef>
              <c:f>'13'!$D$22:$D$54</c:f>
              <c:numCache>
                <c:formatCode>General</c:formatCode>
                <c:ptCount val="33"/>
                <c:pt idx="15" formatCode="0.0">
                  <c:v>3.3082903084286475</c:v>
                </c:pt>
                <c:pt idx="16" formatCode="0.0">
                  <c:v>3.4686588489073493</c:v>
                </c:pt>
                <c:pt idx="17" formatCode="0.0">
                  <c:v>3.7419095933499555</c:v>
                </c:pt>
                <c:pt idx="18" formatCode="0.0">
                  <c:v>2.9521664300050001</c:v>
                </c:pt>
                <c:pt idx="19" formatCode="0.0">
                  <c:v>2.9766096397159898</c:v>
                </c:pt>
                <c:pt idx="20" formatCode="0.0">
                  <c:v>3.3189511791707225</c:v>
                </c:pt>
                <c:pt idx="21" formatCode="0.0">
                  <c:v>3.7568290895722818</c:v>
                </c:pt>
                <c:pt idx="22" formatCode="0.0">
                  <c:v>3.9669210440897666</c:v>
                </c:pt>
                <c:pt idx="23" formatCode="0.0">
                  <c:v>4.4000000000000004</c:v>
                </c:pt>
                <c:pt idx="24" formatCode="0.0">
                  <c:v>4</c:v>
                </c:pt>
                <c:pt idx="25" formatCode="0.0">
                  <c:v>3.8</c:v>
                </c:pt>
                <c:pt idx="26" formatCode="0.0">
                  <c:v>3.5</c:v>
                </c:pt>
                <c:pt idx="27" formatCode="0.0">
                  <c:v>4.8</c:v>
                </c:pt>
                <c:pt idx="28" formatCode="0.0">
                  <c:v>4.8</c:v>
                </c:pt>
                <c:pt idx="29" formatCode="0.0">
                  <c:v>3.88080633329802</c:v>
                </c:pt>
                <c:pt idx="30" formatCode="0.0">
                  <c:v>3.9400000000000004</c:v>
                </c:pt>
                <c:pt idx="31" formatCode="0.0">
                  <c:v>3.7850000000000006</c:v>
                </c:pt>
                <c:pt idx="32" formatCode="0.0">
                  <c:v>3.6300000000000003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6B4-4FC4-912E-BC3308D35B9C}"/>
            </c:ext>
          </c:extLst>
        </c:ser>
        <c:ser>
          <c:idx val="3"/>
          <c:order val="3"/>
          <c:tx>
            <c:strRef>
              <c:f>'13'!$E$3</c:f>
              <c:strCache>
                <c:ptCount val="1"/>
                <c:pt idx="0">
                  <c:v>Gy 2, 20 gånger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31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86B4-4FC4-912E-BC3308D35B9C}"/>
              </c:ext>
            </c:extLst>
          </c:dPt>
          <c:dPt>
            <c:idx val="32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86B4-4FC4-912E-BC3308D35B9C}"/>
              </c:ext>
            </c:extLst>
          </c:dPt>
          <c:cat>
            <c:strRef>
              <c:f>'13'!$A$22:$A$54</c:f>
              <c:strCach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strCache>
            </c:strRef>
          </c:cat>
          <c:val>
            <c:numRef>
              <c:f>'13'!$E$22:$E$54</c:f>
              <c:numCache>
                <c:formatCode>General</c:formatCode>
                <c:ptCount val="33"/>
                <c:pt idx="15" formatCode="0.0">
                  <c:v>2.3842413571421202</c:v>
                </c:pt>
                <c:pt idx="16" formatCode="0.0">
                  <c:v>2.54615610047906</c:v>
                </c:pt>
                <c:pt idx="17" formatCode="0.0">
                  <c:v>2.6181985848670899</c:v>
                </c:pt>
                <c:pt idx="18" formatCode="0.0">
                  <c:v>2.4116626044143801</c:v>
                </c:pt>
                <c:pt idx="19" formatCode="0.0">
                  <c:v>2.3335324645473099</c:v>
                </c:pt>
                <c:pt idx="20" formatCode="0.0">
                  <c:v>2.9719085154599001</c:v>
                </c:pt>
                <c:pt idx="21" formatCode="0.0">
                  <c:v>3.2515140247440901</c:v>
                </c:pt>
                <c:pt idx="22" formatCode="0.0">
                  <c:v>3.1252858681225302</c:v>
                </c:pt>
                <c:pt idx="23" formatCode="0.0">
                  <c:v>3.1</c:v>
                </c:pt>
                <c:pt idx="24" formatCode="0.0">
                  <c:v>3.3</c:v>
                </c:pt>
                <c:pt idx="25" formatCode="0.0">
                  <c:v>3.7</c:v>
                </c:pt>
                <c:pt idx="26" formatCode="0.0">
                  <c:v>2.9</c:v>
                </c:pt>
                <c:pt idx="27" formatCode="0.0">
                  <c:v>3.8</c:v>
                </c:pt>
                <c:pt idx="28" formatCode="0.0">
                  <c:v>3</c:v>
                </c:pt>
                <c:pt idx="29" formatCode="0.0">
                  <c:v>2.9</c:v>
                </c:pt>
                <c:pt idx="30" formatCode="0.0">
                  <c:v>3.26</c:v>
                </c:pt>
                <c:pt idx="31" formatCode="0.0">
                  <c:v>3.0549999999999997</c:v>
                </c:pt>
                <c:pt idx="32" formatCode="0.0">
                  <c:v>2.85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6B4-4FC4-912E-BC3308D35B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ajorUnit val="5"/>
        <c:minorUnit val="1"/>
      </c:dateAx>
      <c:valAx>
        <c:axId val="841337192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0"/>
              <c:y val="1.785681962168521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9.863237063556278E-2"/>
          <c:y val="0.11109435417832536"/>
          <c:w val="0.8476043394676529"/>
          <c:h val="0.138303594771241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867999999999993E-2"/>
          <c:y val="7.596085858585859E-2"/>
          <c:w val="0.88202133333333321"/>
          <c:h val="0.624787626262626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'14'!$B$3</c:f>
              <c:strCache>
                <c:ptCount val="1"/>
                <c:pt idx="0">
                  <c:v>Årskurs 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'14'!$A$4:$A$18</c:f>
              <c:strCache>
                <c:ptCount val="15"/>
                <c:pt idx="0">
                  <c:v>Cannabis totalt</c:v>
                </c:pt>
                <c:pt idx="1">
                  <c:v>Marijuana</c:v>
                </c:pt>
                <c:pt idx="2">
                  <c:v>Hasch</c:v>
                </c:pt>
                <c:pt idx="3">
                  <c:v>Ecstasy</c:v>
                </c:pt>
                <c:pt idx="4">
                  <c:v>Kokain</c:v>
                </c:pt>
                <c:pt idx="5">
                  <c:v>Centralstimulerande läk.</c:v>
                </c:pt>
                <c:pt idx="6">
                  <c:v>Sömn/lugnande läk.</c:v>
                </c:pt>
                <c:pt idx="7">
                  <c:v>Smärtstillande läk.</c:v>
                </c:pt>
                <c:pt idx="8">
                  <c:v>LSD m.fl. psykedelia</c:v>
                </c:pt>
                <c:pt idx="9">
                  <c:v>Amfetamin</c:v>
                </c:pt>
                <c:pt idx="10">
                  <c:v>Vet ej</c:v>
                </c:pt>
                <c:pt idx="11">
                  <c:v>Annat</c:v>
                </c:pt>
                <c:pt idx="12">
                  <c:v>Spice el. likn.</c:v>
                </c:pt>
                <c:pt idx="13">
                  <c:v>Heroin</c:v>
                </c:pt>
                <c:pt idx="14">
                  <c:v>Ej svar</c:v>
                </c:pt>
              </c:strCache>
            </c:strRef>
          </c:cat>
          <c:val>
            <c:numRef>
              <c:f>'14'!$B$4:$B$18</c:f>
              <c:numCache>
                <c:formatCode>0.0</c:formatCode>
                <c:ptCount val="15"/>
                <c:pt idx="0">
                  <c:v>83.93</c:v>
                </c:pt>
                <c:pt idx="1">
                  <c:v>67.239999999999995</c:v>
                </c:pt>
                <c:pt idx="2">
                  <c:v>65.86</c:v>
                </c:pt>
                <c:pt idx="3">
                  <c:v>18.77</c:v>
                </c:pt>
                <c:pt idx="4">
                  <c:v>10.91</c:v>
                </c:pt>
                <c:pt idx="5">
                  <c:v>9.1300000000000008</c:v>
                </c:pt>
                <c:pt idx="6">
                  <c:v>8.0399999999999991</c:v>
                </c:pt>
                <c:pt idx="7">
                  <c:v>9.77</c:v>
                </c:pt>
                <c:pt idx="8">
                  <c:v>10.48</c:v>
                </c:pt>
                <c:pt idx="9">
                  <c:v>12.97</c:v>
                </c:pt>
                <c:pt idx="10">
                  <c:v>5.95</c:v>
                </c:pt>
                <c:pt idx="11">
                  <c:v>7.45</c:v>
                </c:pt>
                <c:pt idx="12">
                  <c:v>9.98</c:v>
                </c:pt>
                <c:pt idx="13">
                  <c:v>2.85</c:v>
                </c:pt>
                <c:pt idx="14">
                  <c:v>2.63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3F-4810-9C29-1F3FEBABA400}"/>
            </c:ext>
          </c:extLst>
        </c:ser>
        <c:ser>
          <c:idx val="1"/>
          <c:order val="1"/>
          <c:tx>
            <c:strRef>
              <c:f>'14'!$C$3</c:f>
              <c:strCache>
                <c:ptCount val="1"/>
                <c:pt idx="0">
                  <c:v>Gymnasiets år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'14'!$A$4:$A$18</c:f>
              <c:strCache>
                <c:ptCount val="15"/>
                <c:pt idx="0">
                  <c:v>Cannabis totalt</c:v>
                </c:pt>
                <c:pt idx="1">
                  <c:v>Marijuana</c:v>
                </c:pt>
                <c:pt idx="2">
                  <c:v>Hasch</c:v>
                </c:pt>
                <c:pt idx="3">
                  <c:v>Ecstasy</c:v>
                </c:pt>
                <c:pt idx="4">
                  <c:v>Kokain</c:v>
                </c:pt>
                <c:pt idx="5">
                  <c:v>Centralstimulerande läk.</c:v>
                </c:pt>
                <c:pt idx="6">
                  <c:v>Sömn/lugnande läk.</c:v>
                </c:pt>
                <c:pt idx="7">
                  <c:v>Smärtstillande läk.</c:v>
                </c:pt>
                <c:pt idx="8">
                  <c:v>LSD m.fl. psykedelia</c:v>
                </c:pt>
                <c:pt idx="9">
                  <c:v>Amfetamin</c:v>
                </c:pt>
                <c:pt idx="10">
                  <c:v>Vet ej</c:v>
                </c:pt>
                <c:pt idx="11">
                  <c:v>Annat</c:v>
                </c:pt>
                <c:pt idx="12">
                  <c:v>Spice el. likn.</c:v>
                </c:pt>
                <c:pt idx="13">
                  <c:v>Heroin</c:v>
                </c:pt>
                <c:pt idx="14">
                  <c:v>Ej svar</c:v>
                </c:pt>
              </c:strCache>
            </c:strRef>
          </c:cat>
          <c:val>
            <c:numRef>
              <c:f>'14'!$C$4:$C$18</c:f>
              <c:numCache>
                <c:formatCode>0.0</c:formatCode>
                <c:ptCount val="15"/>
                <c:pt idx="0">
                  <c:v>92.12</c:v>
                </c:pt>
                <c:pt idx="1">
                  <c:v>76.09</c:v>
                </c:pt>
                <c:pt idx="2">
                  <c:v>68.680000000000007</c:v>
                </c:pt>
                <c:pt idx="3">
                  <c:v>17.21</c:v>
                </c:pt>
                <c:pt idx="4">
                  <c:v>12.32</c:v>
                </c:pt>
                <c:pt idx="5">
                  <c:v>10.82</c:v>
                </c:pt>
                <c:pt idx="6">
                  <c:v>10.18</c:v>
                </c:pt>
                <c:pt idx="7">
                  <c:v>9.65</c:v>
                </c:pt>
                <c:pt idx="8">
                  <c:v>9.4499999999999993</c:v>
                </c:pt>
                <c:pt idx="9">
                  <c:v>9.3306590000000007</c:v>
                </c:pt>
                <c:pt idx="10">
                  <c:v>4.13</c:v>
                </c:pt>
                <c:pt idx="11">
                  <c:v>3.22</c:v>
                </c:pt>
                <c:pt idx="12">
                  <c:v>2.35</c:v>
                </c:pt>
                <c:pt idx="13">
                  <c:v>0.79</c:v>
                </c:pt>
                <c:pt idx="14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3F-4810-9C29-1F3FEBABA4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338504"/>
        <c:axId val="841337192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2.1892917373731091E-3"/>
              <c:y val="2.0620242189107363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 val="autoZero"/>
        <c:crossBetween val="between"/>
        <c:majorUnit val="25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51581376252463118"/>
          <c:y val="7.8815430734129402E-2"/>
          <c:w val="0.46938400862429186"/>
          <c:h val="7.12946021808776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9.6400326797385624E-2"/>
          <c:w val="0.89850459317585296"/>
          <c:h val="0.80773790849673199"/>
        </c:manualLayout>
      </c:layout>
      <c:lineChart>
        <c:grouping val="standard"/>
        <c:varyColors val="0"/>
        <c:ser>
          <c:idx val="0"/>
          <c:order val="0"/>
          <c:tx>
            <c:strRef>
              <c:f>'15'!$B$3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'15'!$A$4:$A$13</c:f>
              <c:strCach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strCache>
            </c:strRef>
          </c:cat>
          <c:val>
            <c:numRef>
              <c:f>'15'!$B$4:$B$13</c:f>
              <c:numCache>
                <c:formatCode>###0.0</c:formatCode>
                <c:ptCount val="10"/>
                <c:pt idx="0">
                  <c:v>2.7607980800206966</c:v>
                </c:pt>
                <c:pt idx="1">
                  <c:v>2.7040928139947358</c:v>
                </c:pt>
                <c:pt idx="2">
                  <c:v>2.7987304302751448</c:v>
                </c:pt>
                <c:pt idx="3">
                  <c:v>1.9431178737049006</c:v>
                </c:pt>
                <c:pt idx="4">
                  <c:v>0.94669239363470814</c:v>
                </c:pt>
                <c:pt idx="5">
                  <c:v>1.19</c:v>
                </c:pt>
                <c:pt idx="6">
                  <c:v>0.888680289526669</c:v>
                </c:pt>
                <c:pt idx="7">
                  <c:v>1.43</c:v>
                </c:pt>
                <c:pt idx="8">
                  <c:v>1.49</c:v>
                </c:pt>
                <c:pt idx="9">
                  <c:v>1.21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B4-4A58-9188-694D7C7BEE95}"/>
            </c:ext>
          </c:extLst>
        </c:ser>
        <c:ser>
          <c:idx val="1"/>
          <c:order val="1"/>
          <c:tx>
            <c:strRef>
              <c:f>'15'!$C$3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'15'!$A$4:$A$13</c:f>
              <c:strCach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strCache>
            </c:strRef>
          </c:cat>
          <c:val>
            <c:numRef>
              <c:f>'15'!$C$4:$C$13</c:f>
              <c:numCache>
                <c:formatCode>###0.0</c:formatCode>
                <c:ptCount val="10"/>
                <c:pt idx="0">
                  <c:v>2.0156659709084406</c:v>
                </c:pt>
                <c:pt idx="1">
                  <c:v>1.494056035593303</c:v>
                </c:pt>
                <c:pt idx="2">
                  <c:v>2.4288572113760081</c:v>
                </c:pt>
                <c:pt idx="3">
                  <c:v>1.3043393094673119</c:v>
                </c:pt>
                <c:pt idx="4">
                  <c:v>0.5317312398958014</c:v>
                </c:pt>
                <c:pt idx="5">
                  <c:v>0.44</c:v>
                </c:pt>
                <c:pt idx="6">
                  <c:v>0.61226452060862502</c:v>
                </c:pt>
                <c:pt idx="7">
                  <c:v>0.5</c:v>
                </c:pt>
                <c:pt idx="8">
                  <c:v>0.28999999999999998</c:v>
                </c:pt>
                <c:pt idx="9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B4-4A58-9188-694D7C7BEE95}"/>
            </c:ext>
          </c:extLst>
        </c:ser>
        <c:ser>
          <c:idx val="2"/>
          <c:order val="2"/>
          <c:tx>
            <c:strRef>
              <c:f>'15'!$D$3</c:f>
              <c:strCache>
                <c:ptCount val="1"/>
                <c:pt idx="0">
                  <c:v>Pojkar, gy 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8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27B4-4A58-9188-694D7C7BEE95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27B4-4A58-9188-694D7C7BEE95}"/>
              </c:ext>
            </c:extLst>
          </c:dPt>
          <c:cat>
            <c:strRef>
              <c:f>'15'!$A$4:$A$13</c:f>
              <c:strCach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strCache>
            </c:strRef>
          </c:cat>
          <c:val>
            <c:numRef>
              <c:f>'15'!$D$4:$D$13</c:f>
              <c:numCache>
                <c:formatCode>###0.0</c:formatCode>
                <c:ptCount val="10"/>
                <c:pt idx="0">
                  <c:v>5.3770212327969098</c:v>
                </c:pt>
                <c:pt idx="1">
                  <c:v>5.2457271915890296</c:v>
                </c:pt>
                <c:pt idx="2">
                  <c:v>6.0950326924384104</c:v>
                </c:pt>
                <c:pt idx="3">
                  <c:v>3.7301009673669498</c:v>
                </c:pt>
                <c:pt idx="4">
                  <c:v>3.40649568191427</c:v>
                </c:pt>
                <c:pt idx="5">
                  <c:v>2.1061357254151698</c:v>
                </c:pt>
                <c:pt idx="6">
                  <c:v>1.0061533193513501</c:v>
                </c:pt>
                <c:pt idx="7">
                  <c:v>1.1899999999999997</c:v>
                </c:pt>
                <c:pt idx="8">
                  <c:v>1.1299999999999999</c:v>
                </c:pt>
                <c:pt idx="9">
                  <c:v>1.0699999999999998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7B4-4A58-9188-694D7C7BEE95}"/>
            </c:ext>
          </c:extLst>
        </c:ser>
        <c:ser>
          <c:idx val="3"/>
          <c:order val="3"/>
          <c:tx>
            <c:strRef>
              <c:f>'15'!$E$3</c:f>
              <c:strCache>
                <c:ptCount val="1"/>
                <c:pt idx="0">
                  <c:v>Flickor, gy 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8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27B4-4A58-9188-694D7C7BEE95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27B4-4A58-9188-694D7C7BEE95}"/>
              </c:ext>
            </c:extLst>
          </c:dPt>
          <c:cat>
            <c:strRef>
              <c:f>'15'!$A$4:$A$13</c:f>
              <c:strCach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strCache>
            </c:strRef>
          </c:cat>
          <c:val>
            <c:numRef>
              <c:f>'15'!$E$4:$E$13</c:f>
              <c:numCache>
                <c:formatCode>###0.0</c:formatCode>
                <c:ptCount val="10"/>
                <c:pt idx="0">
                  <c:v>2.6772168694767497</c:v>
                </c:pt>
                <c:pt idx="1">
                  <c:v>2.00436454244762</c:v>
                </c:pt>
                <c:pt idx="2">
                  <c:v>2.6934493605084699</c:v>
                </c:pt>
                <c:pt idx="3">
                  <c:v>2.71922721503811</c:v>
                </c:pt>
                <c:pt idx="4">
                  <c:v>1.88403511187363</c:v>
                </c:pt>
                <c:pt idx="5">
                  <c:v>1.56478709820224</c:v>
                </c:pt>
                <c:pt idx="6">
                  <c:v>0.92996964268041504</c:v>
                </c:pt>
                <c:pt idx="7">
                  <c:v>0.45999999999999996</c:v>
                </c:pt>
                <c:pt idx="8">
                  <c:v>0.83499999999999996</c:v>
                </c:pt>
                <c:pt idx="9">
                  <c:v>1.21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27B4-4A58-9188-694D7C7BEE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ajorUnit val="1"/>
        <c:minorUnit val="1"/>
      </c:dateAx>
      <c:valAx>
        <c:axId val="841337192"/>
        <c:scaling>
          <c:orientation val="minMax"/>
          <c:max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2.1805697074055645E-3"/>
              <c:y val="1.8780784932003983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48551174954340515"/>
          <c:y val="9.8257766881892097E-2"/>
          <c:w val="0.46209531250000002"/>
          <c:h val="0.15024381127945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9.8841830065359473E-2"/>
          <c:w val="0.89850459317585296"/>
          <c:h val="0.80529640522875812"/>
        </c:manualLayout>
      </c:layout>
      <c:lineChart>
        <c:grouping val="standard"/>
        <c:varyColors val="0"/>
        <c:ser>
          <c:idx val="0"/>
          <c:order val="0"/>
          <c:tx>
            <c:strRef>
              <c:f>'16'!$B$3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'16'!$A$4:$A$36</c:f>
              <c:strCach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strCache>
            </c:strRef>
          </c:cat>
          <c:val>
            <c:numRef>
              <c:f>'16'!$B$4:$B$36</c:f>
              <c:numCache>
                <c:formatCode>0.0</c:formatCode>
                <c:ptCount val="33"/>
                <c:pt idx="0">
                  <c:v>2.1721950403107133</c:v>
                </c:pt>
                <c:pt idx="1">
                  <c:v>2.5259598666969345</c:v>
                </c:pt>
                <c:pt idx="2">
                  <c:v>2.6282251953379974</c:v>
                </c:pt>
                <c:pt idx="3">
                  <c:v>2.0479323828149805</c:v>
                </c:pt>
                <c:pt idx="4">
                  <c:v>2.0812243324568942</c:v>
                </c:pt>
                <c:pt idx="5">
                  <c:v>3.4749825696149399</c:v>
                </c:pt>
                <c:pt idx="6">
                  <c:v>3.3201364643691709</c:v>
                </c:pt>
                <c:pt idx="7">
                  <c:v>3.7751750436233982</c:v>
                </c:pt>
                <c:pt idx="8">
                  <c:v>4.256427953438954</c:v>
                </c:pt>
                <c:pt idx="9">
                  <c:v>4.2597416562982309</c:v>
                </c:pt>
                <c:pt idx="10">
                  <c:v>3.4702855990039487</c:v>
                </c:pt>
                <c:pt idx="11">
                  <c:v>3.3770495669583713</c:v>
                </c:pt>
                <c:pt idx="12">
                  <c:v>3.6987033639713287</c:v>
                </c:pt>
                <c:pt idx="13">
                  <c:v>3.9541263237635396</c:v>
                </c:pt>
                <c:pt idx="14">
                  <c:v>3.6889333378794111</c:v>
                </c:pt>
                <c:pt idx="15">
                  <c:v>2.3671895854023566</c:v>
                </c:pt>
                <c:pt idx="16">
                  <c:v>2.3728479369616204</c:v>
                </c:pt>
                <c:pt idx="17">
                  <c:v>1.8401686586122461</c:v>
                </c:pt>
                <c:pt idx="18">
                  <c:v>2.2020605677232274</c:v>
                </c:pt>
                <c:pt idx="19">
                  <c:v>2.5829810387142071</c:v>
                </c:pt>
                <c:pt idx="20">
                  <c:v>2.9845416587035412</c:v>
                </c:pt>
                <c:pt idx="21">
                  <c:v>2.3412903159065821</c:v>
                </c:pt>
                <c:pt idx="22">
                  <c:v>2.8150238653432837</c:v>
                </c:pt>
                <c:pt idx="23">
                  <c:v>2.1898474084480757</c:v>
                </c:pt>
                <c:pt idx="24">
                  <c:v>2.5486635204459205</c:v>
                </c:pt>
                <c:pt idx="25">
                  <c:v>3.06120464136588</c:v>
                </c:pt>
                <c:pt idx="26">
                  <c:v>2.3658850260384501</c:v>
                </c:pt>
                <c:pt idx="27">
                  <c:v>2.28515068632269</c:v>
                </c:pt>
                <c:pt idx="28">
                  <c:v>2.5</c:v>
                </c:pt>
                <c:pt idx="29">
                  <c:v>3.5537054104580958</c:v>
                </c:pt>
                <c:pt idx="30">
                  <c:v>4.34</c:v>
                </c:pt>
                <c:pt idx="31">
                  <c:v>4.4829890611748695</c:v>
                </c:pt>
                <c:pt idx="32">
                  <c:v>3.28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8F-4DFB-82CF-376877A40E3D}"/>
            </c:ext>
          </c:extLst>
        </c:ser>
        <c:ser>
          <c:idx val="1"/>
          <c:order val="1"/>
          <c:tx>
            <c:strRef>
              <c:f>'16'!$C$3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'16'!$A$4:$A$36</c:f>
              <c:strCach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strCache>
            </c:strRef>
          </c:cat>
          <c:val>
            <c:numRef>
              <c:f>'16'!$C$4:$C$36</c:f>
              <c:numCache>
                <c:formatCode>0.0</c:formatCode>
                <c:ptCount val="33"/>
                <c:pt idx="0">
                  <c:v>3.6210813597165208</c:v>
                </c:pt>
                <c:pt idx="1">
                  <c:v>4.2808161199890264</c:v>
                </c:pt>
                <c:pt idx="2">
                  <c:v>3.9456597899246395</c:v>
                </c:pt>
                <c:pt idx="3">
                  <c:v>3.8329534939562122</c:v>
                </c:pt>
                <c:pt idx="4">
                  <c:v>4.395070824575285</c:v>
                </c:pt>
                <c:pt idx="5">
                  <c:v>3.7011501095768513</c:v>
                </c:pt>
                <c:pt idx="6">
                  <c:v>5.6817179194829013</c:v>
                </c:pt>
                <c:pt idx="7">
                  <c:v>5.2035696103585911</c:v>
                </c:pt>
                <c:pt idx="8">
                  <c:v>4.7675166374828137</c:v>
                </c:pt>
                <c:pt idx="9">
                  <c:v>4.5479065425929992</c:v>
                </c:pt>
                <c:pt idx="10">
                  <c:v>4.2429903310579471</c:v>
                </c:pt>
                <c:pt idx="11">
                  <c:v>4.2846097270376866</c:v>
                </c:pt>
                <c:pt idx="12">
                  <c:v>5.0520687989270741</c:v>
                </c:pt>
                <c:pt idx="13">
                  <c:v>5.1634969201938201</c:v>
                </c:pt>
                <c:pt idx="14">
                  <c:v>5.4418416265491887</c:v>
                </c:pt>
                <c:pt idx="15">
                  <c:v>3.0517853254819842</c:v>
                </c:pt>
                <c:pt idx="16">
                  <c:v>3.4020994551009092</c:v>
                </c:pt>
                <c:pt idx="17">
                  <c:v>3.5466574613486839</c:v>
                </c:pt>
                <c:pt idx="18">
                  <c:v>3.9023441058926469</c:v>
                </c:pt>
                <c:pt idx="19">
                  <c:v>3.7811130548168128</c:v>
                </c:pt>
                <c:pt idx="20">
                  <c:v>3.5649095746829245</c:v>
                </c:pt>
                <c:pt idx="21">
                  <c:v>3.5824545693163028</c:v>
                </c:pt>
                <c:pt idx="22">
                  <c:v>3.2126068991575134</c:v>
                </c:pt>
                <c:pt idx="23">
                  <c:v>3.3053449868954985</c:v>
                </c:pt>
                <c:pt idx="24">
                  <c:v>4.0443328119844821</c:v>
                </c:pt>
                <c:pt idx="25">
                  <c:v>4.8090936571264393</c:v>
                </c:pt>
                <c:pt idx="26">
                  <c:v>3.5757288135818799</c:v>
                </c:pt>
                <c:pt idx="27">
                  <c:v>3.4949188844024195</c:v>
                </c:pt>
                <c:pt idx="28">
                  <c:v>4.6100000000000003</c:v>
                </c:pt>
                <c:pt idx="29">
                  <c:v>3.7243125533337835</c:v>
                </c:pt>
                <c:pt idx="30">
                  <c:v>6.02</c:v>
                </c:pt>
                <c:pt idx="31">
                  <c:v>5.0190433374953001</c:v>
                </c:pt>
                <c:pt idx="32">
                  <c:v>5.52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8F-4DFB-82CF-376877A40E3D}"/>
            </c:ext>
          </c:extLst>
        </c:ser>
        <c:ser>
          <c:idx val="2"/>
          <c:order val="2"/>
          <c:tx>
            <c:strRef>
              <c:f>'16'!$D$3</c:f>
              <c:strCache>
                <c:ptCount val="1"/>
                <c:pt idx="0">
                  <c:v>Pojkar, gy 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29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668F-4DFB-82CF-376877A40E3D}"/>
              </c:ext>
            </c:extLst>
          </c:dPt>
          <c:dPt>
            <c:idx val="30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668F-4DFB-82CF-376877A40E3D}"/>
              </c:ext>
            </c:extLst>
          </c:dPt>
          <c:dPt>
            <c:idx val="31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668F-4DFB-82CF-376877A40E3D}"/>
              </c:ext>
            </c:extLst>
          </c:dPt>
          <c:dPt>
            <c:idx val="32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668F-4DFB-82CF-376877A40E3D}"/>
              </c:ext>
            </c:extLst>
          </c:dPt>
          <c:cat>
            <c:strRef>
              <c:f>'16'!$A$4:$A$36</c:f>
              <c:strCach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strCache>
            </c:strRef>
          </c:cat>
          <c:val>
            <c:numRef>
              <c:f>'16'!$D$4:$D$36</c:f>
              <c:numCache>
                <c:formatCode>General</c:formatCode>
                <c:ptCount val="33"/>
                <c:pt idx="15" formatCode="0.0">
                  <c:v>2.8521232057416301</c:v>
                </c:pt>
                <c:pt idx="16" formatCode="0.0">
                  <c:v>3.0665133091964472</c:v>
                </c:pt>
                <c:pt idx="17" formatCode="0.0">
                  <c:v>3.0257142257856664</c:v>
                </c:pt>
                <c:pt idx="18" formatCode="0.0">
                  <c:v>3.1737134380210579</c:v>
                </c:pt>
                <c:pt idx="19" formatCode="0.0">
                  <c:v>3.1144147188457634</c:v>
                </c:pt>
                <c:pt idx="20" formatCode="0.0">
                  <c:v>3.9412396189000067</c:v>
                </c:pt>
                <c:pt idx="21" formatCode="0.0">
                  <c:v>3.9255571439578576</c:v>
                </c:pt>
                <c:pt idx="22" formatCode="0.0">
                  <c:v>3.9512958409799568</c:v>
                </c:pt>
                <c:pt idx="23" formatCode="0.0">
                  <c:v>3.0756502137231556</c:v>
                </c:pt>
                <c:pt idx="24" formatCode="0.0">
                  <c:v>4.1014447535579794</c:v>
                </c:pt>
                <c:pt idx="25" formatCode="0.0">
                  <c:v>4.8076923076923102</c:v>
                </c:pt>
                <c:pt idx="26" formatCode="0.0">
                  <c:v>3.2942717264052401</c:v>
                </c:pt>
                <c:pt idx="27" formatCode="0.0">
                  <c:v>4.0724823346191403</c:v>
                </c:pt>
                <c:pt idx="28" formatCode="0.0">
                  <c:v>3.97</c:v>
                </c:pt>
                <c:pt idx="29" formatCode="0.0">
                  <c:v>5.1420486169761874</c:v>
                </c:pt>
                <c:pt idx="30" formatCode="0.0">
                  <c:v>4.79</c:v>
                </c:pt>
                <c:pt idx="31" formatCode="0.0">
                  <c:v>4.4000000000000004</c:v>
                </c:pt>
                <c:pt idx="32" formatCode="0.0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668F-4DFB-82CF-376877A40E3D}"/>
            </c:ext>
          </c:extLst>
        </c:ser>
        <c:ser>
          <c:idx val="3"/>
          <c:order val="3"/>
          <c:tx>
            <c:strRef>
              <c:f>'16'!$E$3</c:f>
              <c:strCache>
                <c:ptCount val="1"/>
                <c:pt idx="0">
                  <c:v>Flickor, gy 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29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668F-4DFB-82CF-376877A40E3D}"/>
              </c:ext>
            </c:extLst>
          </c:dPt>
          <c:dPt>
            <c:idx val="30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668F-4DFB-82CF-376877A40E3D}"/>
              </c:ext>
            </c:extLst>
          </c:dPt>
          <c:dPt>
            <c:idx val="31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668F-4DFB-82CF-376877A40E3D}"/>
              </c:ext>
            </c:extLst>
          </c:dPt>
          <c:dPt>
            <c:idx val="32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2-668F-4DFB-82CF-376877A40E3D}"/>
              </c:ext>
            </c:extLst>
          </c:dPt>
          <c:cat>
            <c:strRef>
              <c:f>'16'!$A$4:$A$36</c:f>
              <c:strCach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strCache>
            </c:strRef>
          </c:cat>
          <c:val>
            <c:numRef>
              <c:f>'16'!$E$4:$E$36</c:f>
              <c:numCache>
                <c:formatCode>General</c:formatCode>
                <c:ptCount val="33"/>
                <c:pt idx="15" formatCode="0.0">
                  <c:v>3.30177788039714</c:v>
                </c:pt>
                <c:pt idx="16" formatCode="0.0">
                  <c:v>4.010783225593717</c:v>
                </c:pt>
                <c:pt idx="17" formatCode="0.0">
                  <c:v>4.4749877966493621</c:v>
                </c:pt>
                <c:pt idx="18" formatCode="0.0">
                  <c:v>4.3622548913353558</c:v>
                </c:pt>
                <c:pt idx="19" formatCode="0.0">
                  <c:v>5.1504416419850454</c:v>
                </c:pt>
                <c:pt idx="20" formatCode="0.0">
                  <c:v>4.5428997439279906</c:v>
                </c:pt>
                <c:pt idx="21" formatCode="0.0">
                  <c:v>4.4499639670810316</c:v>
                </c:pt>
                <c:pt idx="22" formatCode="0.0">
                  <c:v>3.6337398398277987</c:v>
                </c:pt>
                <c:pt idx="23" formatCode="0.0">
                  <c:v>4.2273635001269874</c:v>
                </c:pt>
                <c:pt idx="24" formatCode="0.0">
                  <c:v>4.0978329594506224</c:v>
                </c:pt>
                <c:pt idx="25" formatCode="0.0">
                  <c:v>4.3807463493780396</c:v>
                </c:pt>
                <c:pt idx="26" formatCode="0.0">
                  <c:v>4.1820972534112304</c:v>
                </c:pt>
                <c:pt idx="27" formatCode="0.0">
                  <c:v>4.2712655055660793</c:v>
                </c:pt>
                <c:pt idx="28" formatCode="0.0">
                  <c:v>5.17</c:v>
                </c:pt>
                <c:pt idx="29" formatCode="0.0">
                  <c:v>5.356681049859108</c:v>
                </c:pt>
                <c:pt idx="30" formatCode="0.0">
                  <c:v>3.93</c:v>
                </c:pt>
                <c:pt idx="31" formatCode="0.0">
                  <c:v>4.51</c:v>
                </c:pt>
                <c:pt idx="32" formatCode="0.0">
                  <c:v>5.08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668F-4DFB-82CF-376877A40E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ajorUnit val="4"/>
        <c:minorUnit val="1"/>
      </c:dateAx>
      <c:valAx>
        <c:axId val="841337192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1.5875555555555556E-3"/>
              <c:y val="1.471241830065357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48927293018601042"/>
          <c:y val="0.10774956631259115"/>
          <c:w val="0.46209531250000002"/>
          <c:h val="0.134153317042266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9.8841830065359473E-2"/>
          <c:w val="0.89850459317585296"/>
          <c:h val="0.80529640522875812"/>
        </c:manualLayout>
      </c:layout>
      <c:lineChart>
        <c:grouping val="standard"/>
        <c:varyColors val="0"/>
        <c:ser>
          <c:idx val="0"/>
          <c:order val="0"/>
          <c:tx>
            <c:strRef>
              <c:f>'17'!$B$3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'17'!$A$4:$A$36</c:f>
              <c:strCach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strCache>
            </c:strRef>
          </c:cat>
          <c:val>
            <c:numRef>
              <c:f>'17'!$B$4:$B$36</c:f>
              <c:numCache>
                <c:formatCode>0.0</c:formatCode>
                <c:ptCount val="33"/>
                <c:pt idx="0">
                  <c:v>8.3348377656555428</c:v>
                </c:pt>
                <c:pt idx="1">
                  <c:v>8.2595039034491577</c:v>
                </c:pt>
                <c:pt idx="2">
                  <c:v>9.6605355962968158</c:v>
                </c:pt>
                <c:pt idx="3">
                  <c:v>11.239193387670806</c:v>
                </c:pt>
                <c:pt idx="4">
                  <c:v>11.35191733705364</c:v>
                </c:pt>
                <c:pt idx="5">
                  <c:v>10.778021974643311</c:v>
                </c:pt>
                <c:pt idx="6">
                  <c:v>10.615000036117413</c:v>
                </c:pt>
                <c:pt idx="7">
                  <c:v>9.3717662052630128</c:v>
                </c:pt>
                <c:pt idx="8">
                  <c:v>7.3633384517859959</c:v>
                </c:pt>
                <c:pt idx="9">
                  <c:v>6.9609207366769148</c:v>
                </c:pt>
                <c:pt idx="10">
                  <c:v>7.7749780843686018</c:v>
                </c:pt>
                <c:pt idx="11">
                  <c:v>6.8618332919309983</c:v>
                </c:pt>
                <c:pt idx="12">
                  <c:v>4.7302553662285485</c:v>
                </c:pt>
                <c:pt idx="13">
                  <c:v>4.666154536251601</c:v>
                </c:pt>
                <c:pt idx="14">
                  <c:v>4.1731838165191544</c:v>
                </c:pt>
                <c:pt idx="15">
                  <c:v>3.4269670247669177</c:v>
                </c:pt>
                <c:pt idx="16">
                  <c:v>2.8159583459347286</c:v>
                </c:pt>
                <c:pt idx="17">
                  <c:v>3.4673473048170469</c:v>
                </c:pt>
                <c:pt idx="18">
                  <c:v>2.5400679347682233</c:v>
                </c:pt>
                <c:pt idx="19">
                  <c:v>2.8677721093885085</c:v>
                </c:pt>
                <c:pt idx="20">
                  <c:v>3.7101937945040611</c:v>
                </c:pt>
                <c:pt idx="21">
                  <c:v>3.6995259245390191</c:v>
                </c:pt>
                <c:pt idx="22">
                  <c:v>2.670534712719856</c:v>
                </c:pt>
                <c:pt idx="23">
                  <c:v>2.6477401658832291</c:v>
                </c:pt>
                <c:pt idx="24">
                  <c:v>2.499130567997228</c:v>
                </c:pt>
                <c:pt idx="25">
                  <c:v>2.4261170143216804</c:v>
                </c:pt>
                <c:pt idx="26">
                  <c:v>2.1600411348092501</c:v>
                </c:pt>
                <c:pt idx="27">
                  <c:v>1.4912823895412755</c:v>
                </c:pt>
                <c:pt idx="28">
                  <c:v>1.65</c:v>
                </c:pt>
                <c:pt idx="29">
                  <c:v>2.0882449091625501</c:v>
                </c:pt>
                <c:pt idx="30">
                  <c:v>2.27</c:v>
                </c:pt>
                <c:pt idx="31">
                  <c:v>2.59</c:v>
                </c:pt>
                <c:pt idx="32">
                  <c:v>1.62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5B-479E-9AAB-B10765A393D2}"/>
            </c:ext>
          </c:extLst>
        </c:ser>
        <c:ser>
          <c:idx val="1"/>
          <c:order val="1"/>
          <c:tx>
            <c:strRef>
              <c:f>'17'!$C$3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'17'!$A$4:$A$36</c:f>
              <c:strCach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strCache>
            </c:strRef>
          </c:cat>
          <c:val>
            <c:numRef>
              <c:f>'17'!$C$4:$C$36</c:f>
              <c:numCache>
                <c:formatCode>0.0</c:formatCode>
                <c:ptCount val="33"/>
                <c:pt idx="0">
                  <c:v>15.622868838310591</c:v>
                </c:pt>
                <c:pt idx="1">
                  <c:v>18.32156901720403</c:v>
                </c:pt>
                <c:pt idx="2">
                  <c:v>17.304185947841798</c:v>
                </c:pt>
                <c:pt idx="3">
                  <c:v>17.80416817170903</c:v>
                </c:pt>
                <c:pt idx="4">
                  <c:v>18.928447436702037</c:v>
                </c:pt>
                <c:pt idx="5">
                  <c:v>20.656865628078439</c:v>
                </c:pt>
                <c:pt idx="6">
                  <c:v>17.895319134775242</c:v>
                </c:pt>
                <c:pt idx="7">
                  <c:v>18.186432432265999</c:v>
                </c:pt>
                <c:pt idx="8">
                  <c:v>13.790100822443641</c:v>
                </c:pt>
                <c:pt idx="9">
                  <c:v>12.066448623452443</c:v>
                </c:pt>
                <c:pt idx="10">
                  <c:v>13.787770858787171</c:v>
                </c:pt>
                <c:pt idx="11">
                  <c:v>11.973062567855788</c:v>
                </c:pt>
                <c:pt idx="12">
                  <c:v>12.183196357662583</c:v>
                </c:pt>
                <c:pt idx="13">
                  <c:v>10.474731358336054</c:v>
                </c:pt>
                <c:pt idx="14">
                  <c:v>8.7652324387255085</c:v>
                </c:pt>
                <c:pt idx="15">
                  <c:v>8.0403432504976244</c:v>
                </c:pt>
                <c:pt idx="16">
                  <c:v>8.4142391274256401</c:v>
                </c:pt>
                <c:pt idx="17">
                  <c:v>7.4264415095165237</c:v>
                </c:pt>
                <c:pt idx="18">
                  <c:v>8.021324759373373</c:v>
                </c:pt>
                <c:pt idx="19">
                  <c:v>8.0301040350884758</c:v>
                </c:pt>
                <c:pt idx="20">
                  <c:v>8.2192032381037805</c:v>
                </c:pt>
                <c:pt idx="21">
                  <c:v>6.0295322315449411</c:v>
                </c:pt>
                <c:pt idx="22">
                  <c:v>5.7397518550226998</c:v>
                </c:pt>
                <c:pt idx="23">
                  <c:v>5.4895456967976903</c:v>
                </c:pt>
                <c:pt idx="24">
                  <c:v>4.3494533769815114</c:v>
                </c:pt>
                <c:pt idx="25">
                  <c:v>5.0869525652542098</c:v>
                </c:pt>
                <c:pt idx="26">
                  <c:v>3.9199190394807299</c:v>
                </c:pt>
                <c:pt idx="27">
                  <c:v>3.1782500816453263</c:v>
                </c:pt>
                <c:pt idx="28">
                  <c:v>4.1100000000000003</c:v>
                </c:pt>
                <c:pt idx="29">
                  <c:v>4.0187026877443399</c:v>
                </c:pt>
                <c:pt idx="30">
                  <c:v>3.06</c:v>
                </c:pt>
                <c:pt idx="31">
                  <c:v>3.18</c:v>
                </c:pt>
                <c:pt idx="32">
                  <c:v>3.23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75B-479E-9AAB-B10765A393D2}"/>
            </c:ext>
          </c:extLst>
        </c:ser>
        <c:ser>
          <c:idx val="2"/>
          <c:order val="2"/>
          <c:tx>
            <c:strRef>
              <c:f>'17'!$D$3</c:f>
              <c:strCache>
                <c:ptCount val="1"/>
                <c:pt idx="0">
                  <c:v>Pojkar, gy 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31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775B-479E-9AAB-B10765A393D2}"/>
              </c:ext>
            </c:extLst>
          </c:dPt>
          <c:dPt>
            <c:idx val="32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775B-479E-9AAB-B10765A393D2}"/>
              </c:ext>
            </c:extLst>
          </c:dPt>
          <c:cat>
            <c:strRef>
              <c:f>'17'!$A$4:$A$36</c:f>
              <c:strCach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strCache>
            </c:strRef>
          </c:cat>
          <c:val>
            <c:numRef>
              <c:f>'17'!$D$4:$D$36</c:f>
              <c:numCache>
                <c:formatCode>General</c:formatCode>
                <c:ptCount val="33"/>
                <c:pt idx="15" formatCode="0.0">
                  <c:v>5.669948609469909</c:v>
                </c:pt>
                <c:pt idx="16" formatCode="0.0">
                  <c:v>5.3071056058019952</c:v>
                </c:pt>
                <c:pt idx="17" formatCode="0.0">
                  <c:v>4.8174247044816187</c:v>
                </c:pt>
                <c:pt idx="18" formatCode="0.0">
                  <c:v>4.0509884429463625</c:v>
                </c:pt>
                <c:pt idx="19" formatCode="0.0">
                  <c:v>4.6539345460557477</c:v>
                </c:pt>
                <c:pt idx="20" formatCode="0.0">
                  <c:v>5.5500757778822871</c:v>
                </c:pt>
                <c:pt idx="21" formatCode="0.0">
                  <c:v>5.2359258723465869</c:v>
                </c:pt>
                <c:pt idx="22" formatCode="0.0">
                  <c:v>5.3818976082911831</c:v>
                </c:pt>
                <c:pt idx="23" formatCode="0.0">
                  <c:v>5.2046816208246263</c:v>
                </c:pt>
                <c:pt idx="24" formatCode="0.0">
                  <c:v>3.7416555366640951</c:v>
                </c:pt>
                <c:pt idx="25" formatCode="0.0">
                  <c:v>5.0607287449392704</c:v>
                </c:pt>
                <c:pt idx="26" formatCode="0.0">
                  <c:v>3.4601246060661297</c:v>
                </c:pt>
                <c:pt idx="27" formatCode="0.0">
                  <c:v>4.9789128133779013</c:v>
                </c:pt>
                <c:pt idx="28" formatCode="0.0">
                  <c:v>4.09</c:v>
                </c:pt>
                <c:pt idx="29" formatCode="0.0">
                  <c:v>4.3336682541048202</c:v>
                </c:pt>
                <c:pt idx="30" formatCode="0.0">
                  <c:v>3.68</c:v>
                </c:pt>
                <c:pt idx="31" formatCode="0.0">
                  <c:v>3.3850000000000002</c:v>
                </c:pt>
                <c:pt idx="32" formatCode="0.0">
                  <c:v>3.0900000000000003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75B-479E-9AAB-B10765A393D2}"/>
            </c:ext>
          </c:extLst>
        </c:ser>
        <c:ser>
          <c:idx val="3"/>
          <c:order val="3"/>
          <c:tx>
            <c:strRef>
              <c:f>'17'!$E$3</c:f>
              <c:strCache>
                <c:ptCount val="1"/>
                <c:pt idx="0">
                  <c:v>Flickor, gy 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31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775B-479E-9AAB-B10765A393D2}"/>
              </c:ext>
            </c:extLst>
          </c:dPt>
          <c:dPt>
            <c:idx val="32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775B-479E-9AAB-B10765A393D2}"/>
              </c:ext>
            </c:extLst>
          </c:dPt>
          <c:cat>
            <c:strRef>
              <c:f>'17'!$A$4:$A$36</c:f>
              <c:strCach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strCache>
            </c:strRef>
          </c:cat>
          <c:val>
            <c:numRef>
              <c:f>'17'!$E$4:$E$36</c:f>
              <c:numCache>
                <c:formatCode>General</c:formatCode>
                <c:ptCount val="33"/>
                <c:pt idx="15" formatCode="0.0">
                  <c:v>8.2547484392592096</c:v>
                </c:pt>
                <c:pt idx="16" formatCode="0.0">
                  <c:v>8.6101185056509273</c:v>
                </c:pt>
                <c:pt idx="17" formatCode="0.0">
                  <c:v>10.67811226566092</c:v>
                </c:pt>
                <c:pt idx="18" formatCode="0.0">
                  <c:v>8.4687142723489863</c:v>
                </c:pt>
                <c:pt idx="19" formatCode="0.0">
                  <c:v>9.3303174324277478</c:v>
                </c:pt>
                <c:pt idx="20" formatCode="0.0">
                  <c:v>9.097769035751698</c:v>
                </c:pt>
                <c:pt idx="21" formatCode="0.0">
                  <c:v>8.3760089145308019</c:v>
                </c:pt>
                <c:pt idx="22" formatCode="0.0">
                  <c:v>8.7458728936478636</c:v>
                </c:pt>
                <c:pt idx="23" formatCode="0.0">
                  <c:v>7.566959242741361</c:v>
                </c:pt>
                <c:pt idx="24" formatCode="0.0">
                  <c:v>6.7710687788968897</c:v>
                </c:pt>
                <c:pt idx="25" formatCode="0.0">
                  <c:v>6.8144943212547302</c:v>
                </c:pt>
                <c:pt idx="26" formatCode="0.0">
                  <c:v>7.3570197666964194</c:v>
                </c:pt>
                <c:pt idx="27" formatCode="0.0">
                  <c:v>5.6885939339594929</c:v>
                </c:pt>
                <c:pt idx="28" formatCode="0.0">
                  <c:v>6.3</c:v>
                </c:pt>
                <c:pt idx="29" formatCode="0.0">
                  <c:v>6.4569282410222</c:v>
                </c:pt>
                <c:pt idx="30" formatCode="0.0">
                  <c:v>4.8099999999999996</c:v>
                </c:pt>
                <c:pt idx="31" formatCode="0.0">
                  <c:v>4.38</c:v>
                </c:pt>
                <c:pt idx="32" formatCode="0.0">
                  <c:v>3.9499999999999997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75B-479E-9AAB-B10765A393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ajorUnit val="5"/>
        <c:minorUnit val="1"/>
      </c:date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1.5875555555555556E-3"/>
              <c:y val="1.471241830065357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49296271042875683"/>
          <c:y val="0.10786832102673959"/>
          <c:w val="0.46209531250000002"/>
          <c:h val="0.134153317042266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9.8841830065359473E-2"/>
          <c:w val="0.89850459317585296"/>
          <c:h val="0.80529640522875812"/>
        </c:manualLayout>
      </c:layout>
      <c:lineChart>
        <c:grouping val="standard"/>
        <c:varyColors val="0"/>
        <c:ser>
          <c:idx val="0"/>
          <c:order val="0"/>
          <c:tx>
            <c:strRef>
              <c:f>'18'!$B$3</c:f>
              <c:strCache>
                <c:ptCount val="1"/>
                <c:pt idx="0">
                  <c:v>Årskurs 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'18'!$A$4:$A$32</c:f>
              <c:strCache>
                <c:ptCount val="2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</c:strCache>
            </c:strRef>
          </c:cat>
          <c:val>
            <c:numRef>
              <c:f>'18'!$B$4:$B$32</c:f>
              <c:numCache>
                <c:formatCode>0.0</c:formatCode>
                <c:ptCount val="29"/>
                <c:pt idx="0">
                  <c:v>0.546163227835326</c:v>
                </c:pt>
                <c:pt idx="1">
                  <c:v>0.36438420541952399</c:v>
                </c:pt>
                <c:pt idx="2">
                  <c:v>0.25975395260318801</c:v>
                </c:pt>
                <c:pt idx="3">
                  <c:v>0.41155167410223897</c:v>
                </c:pt>
                <c:pt idx="4">
                  <c:v>0.525854866950629</c:v>
                </c:pt>
                <c:pt idx="5">
                  <c:v>0.50391337462464703</c:v>
                </c:pt>
                <c:pt idx="6">
                  <c:v>0.66936441728717899</c:v>
                </c:pt>
                <c:pt idx="7">
                  <c:v>0.616245184554985</c:v>
                </c:pt>
                <c:pt idx="8">
                  <c:v>0.89035410721699704</c:v>
                </c:pt>
                <c:pt idx="9">
                  <c:v>0.66110744003223898</c:v>
                </c:pt>
                <c:pt idx="10">
                  <c:v>0.60227022768671101</c:v>
                </c:pt>
                <c:pt idx="11">
                  <c:v>1.14070751931167</c:v>
                </c:pt>
                <c:pt idx="12">
                  <c:v>1.3933536765230901</c:v>
                </c:pt>
                <c:pt idx="13">
                  <c:v>1.1885993140817199</c:v>
                </c:pt>
                <c:pt idx="14">
                  <c:v>1.7681014210581301</c:v>
                </c:pt>
                <c:pt idx="15">
                  <c:v>1.28613012190934</c:v>
                </c:pt>
                <c:pt idx="16">
                  <c:v>1.3801429361099</c:v>
                </c:pt>
                <c:pt idx="17">
                  <c:v>1.51607022565447</c:v>
                </c:pt>
                <c:pt idx="18">
                  <c:v>1.42176971996931</c:v>
                </c:pt>
                <c:pt idx="19">
                  <c:v>1.2880320123342499</c:v>
                </c:pt>
                <c:pt idx="20">
                  <c:v>1.1150928098884501</c:v>
                </c:pt>
                <c:pt idx="21">
                  <c:v>1.2154169846440399</c:v>
                </c:pt>
                <c:pt idx="22">
                  <c:v>0.88128893864840796</c:v>
                </c:pt>
                <c:pt idx="23">
                  <c:v>1.0296537701872699</c:v>
                </c:pt>
                <c:pt idx="24">
                  <c:v>0.93</c:v>
                </c:pt>
                <c:pt idx="25">
                  <c:v>0.71335003928538099</c:v>
                </c:pt>
                <c:pt idx="26">
                  <c:v>0.93</c:v>
                </c:pt>
                <c:pt idx="27">
                  <c:v>0.86</c:v>
                </c:pt>
                <c:pt idx="28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EE7-4172-90E6-C28CD405D774}"/>
            </c:ext>
          </c:extLst>
        </c:ser>
        <c:ser>
          <c:idx val="1"/>
          <c:order val="1"/>
          <c:tx>
            <c:strRef>
              <c:f>'18'!$C$3</c:f>
              <c:strCache>
                <c:ptCount val="1"/>
                <c:pt idx="0">
                  <c:v>Gymnasiets år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27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8EE7-4172-90E6-C28CD405D774}"/>
              </c:ext>
            </c:extLst>
          </c:dPt>
          <c:dPt>
            <c:idx val="28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8EE7-4172-90E6-C28CD405D774}"/>
              </c:ext>
            </c:extLst>
          </c:dPt>
          <c:cat>
            <c:strRef>
              <c:f>'18'!$A$4:$A$32</c:f>
              <c:strCache>
                <c:ptCount val="2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</c:strCache>
            </c:strRef>
          </c:cat>
          <c:val>
            <c:numRef>
              <c:f>'18'!$C$4:$C$32</c:f>
              <c:numCache>
                <c:formatCode>General</c:formatCode>
                <c:ptCount val="29"/>
                <c:pt idx="11" formatCode="0.0">
                  <c:v>0.78710585344319695</c:v>
                </c:pt>
                <c:pt idx="12" formatCode="0.0">
                  <c:v>0.86843877445117601</c:v>
                </c:pt>
                <c:pt idx="13" formatCode="0.0">
                  <c:v>0.85519244115909898</c:v>
                </c:pt>
                <c:pt idx="14" formatCode="0.0">
                  <c:v>1.3178706119514301</c:v>
                </c:pt>
                <c:pt idx="15" formatCode="0.0">
                  <c:v>0.77602931245362305</c:v>
                </c:pt>
                <c:pt idx="16" formatCode="0.0">
                  <c:v>1.1789045619662999</c:v>
                </c:pt>
                <c:pt idx="17" formatCode="0.0">
                  <c:v>1.00442942477205</c:v>
                </c:pt>
                <c:pt idx="18" formatCode="0.0">
                  <c:v>1.09036032099066</c:v>
                </c:pt>
                <c:pt idx="19" formatCode="0.0">
                  <c:v>0.83086254527774595</c:v>
                </c:pt>
                <c:pt idx="20" formatCode="0.0">
                  <c:v>0.67831859609608602</c:v>
                </c:pt>
                <c:pt idx="21" formatCode="0.0">
                  <c:v>0.70819785423231196</c:v>
                </c:pt>
                <c:pt idx="22" formatCode="0.0">
                  <c:v>0.598913092173191</c:v>
                </c:pt>
                <c:pt idx="23" formatCode="0.0">
                  <c:v>0.69566266455971404</c:v>
                </c:pt>
                <c:pt idx="24" formatCode="0.0">
                  <c:v>0.56000000000000005</c:v>
                </c:pt>
                <c:pt idx="25" formatCode="0.0">
                  <c:v>0.65297016218911996</c:v>
                </c:pt>
                <c:pt idx="26" formatCode="0.0">
                  <c:v>0.57999999999999996</c:v>
                </c:pt>
                <c:pt idx="27" formatCode="0.0">
                  <c:v>0.38499999999999995</c:v>
                </c:pt>
                <c:pt idx="28" formatCode="0.0">
                  <c:v>0.18999999999999995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EE7-4172-90E6-C28CD405D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ajorUnit val="4"/>
        <c:minorUnit val="1"/>
      </c:dateAx>
      <c:valAx>
        <c:axId val="841337192"/>
        <c:scaling>
          <c:orientation val="minMax"/>
          <c:max val="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1.5875555555555556E-3"/>
              <c:y val="1.471241830065357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  <c:majorUnit val="1"/>
        <c:minorUnit val="0.1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48822749455293296"/>
          <c:y val="0.10556386737639949"/>
          <c:w val="0.46209531250000002"/>
          <c:h val="0.110387530459782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9.8841830065359473E-2"/>
          <c:w val="0.89850459317585296"/>
          <c:h val="0.80529640522875812"/>
        </c:manualLayout>
      </c:layout>
      <c:lineChart>
        <c:grouping val="standard"/>
        <c:varyColors val="0"/>
        <c:ser>
          <c:idx val="0"/>
          <c:order val="0"/>
          <c:tx>
            <c:strRef>
              <c:f>'19'!$B$3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'19'!$A$4:$A$13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'19'!$B$4:$B$13</c:f>
              <c:numCache>
                <c:formatCode>0.0</c:formatCode>
                <c:ptCount val="10"/>
                <c:pt idx="0">
                  <c:v>24.69</c:v>
                </c:pt>
                <c:pt idx="1">
                  <c:v>22.58</c:v>
                </c:pt>
                <c:pt idx="2">
                  <c:v>20.61</c:v>
                </c:pt>
                <c:pt idx="3">
                  <c:v>22.07</c:v>
                </c:pt>
                <c:pt idx="4">
                  <c:v>22.5</c:v>
                </c:pt>
                <c:pt idx="5">
                  <c:v>23.63</c:v>
                </c:pt>
                <c:pt idx="6">
                  <c:v>19.72</c:v>
                </c:pt>
                <c:pt idx="7">
                  <c:v>19.989999999999998</c:v>
                </c:pt>
                <c:pt idx="8">
                  <c:v>21.5</c:v>
                </c:pt>
                <c:pt idx="9">
                  <c:v>22.756446999999998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EF6-4078-864F-5B9B292CDA8A}"/>
            </c:ext>
          </c:extLst>
        </c:ser>
        <c:ser>
          <c:idx val="1"/>
          <c:order val="1"/>
          <c:tx>
            <c:strRef>
              <c:f>'19'!$C$3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'19'!$A$4:$A$13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'19'!$C$4:$C$13</c:f>
              <c:numCache>
                <c:formatCode>0.0</c:formatCode>
                <c:ptCount val="10"/>
                <c:pt idx="0">
                  <c:v>11.59</c:v>
                </c:pt>
                <c:pt idx="1">
                  <c:v>10.039999999999999</c:v>
                </c:pt>
                <c:pt idx="2">
                  <c:v>8.58</c:v>
                </c:pt>
                <c:pt idx="3">
                  <c:v>9</c:v>
                </c:pt>
                <c:pt idx="4">
                  <c:v>7.3</c:v>
                </c:pt>
                <c:pt idx="5">
                  <c:v>7.21</c:v>
                </c:pt>
                <c:pt idx="6">
                  <c:v>6.72</c:v>
                </c:pt>
                <c:pt idx="7">
                  <c:v>5.34</c:v>
                </c:pt>
                <c:pt idx="8">
                  <c:v>8.06</c:v>
                </c:pt>
                <c:pt idx="9">
                  <c:v>9.0910580000000003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EF6-4078-864F-5B9B292CDA8A}"/>
            </c:ext>
          </c:extLst>
        </c:ser>
        <c:ser>
          <c:idx val="2"/>
          <c:order val="2"/>
          <c:tx>
            <c:strRef>
              <c:f>'19'!$D$3</c:f>
              <c:strCache>
                <c:ptCount val="1"/>
                <c:pt idx="0">
                  <c:v>Pojkar, gy 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9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EF6-4078-864F-5B9B292CDA8A}"/>
              </c:ext>
            </c:extLst>
          </c:dPt>
          <c:cat>
            <c:numRef>
              <c:f>'19'!$A$4:$A$13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'19'!$D$4:$D$13</c:f>
              <c:numCache>
                <c:formatCode>0.0</c:formatCode>
                <c:ptCount val="10"/>
                <c:pt idx="0">
                  <c:v>33.08</c:v>
                </c:pt>
                <c:pt idx="1">
                  <c:v>34.21</c:v>
                </c:pt>
                <c:pt idx="2">
                  <c:v>31.73</c:v>
                </c:pt>
                <c:pt idx="3">
                  <c:v>29.86</c:v>
                </c:pt>
                <c:pt idx="4">
                  <c:v>34.11</c:v>
                </c:pt>
                <c:pt idx="5">
                  <c:v>34.03</c:v>
                </c:pt>
                <c:pt idx="6">
                  <c:v>30.6</c:v>
                </c:pt>
                <c:pt idx="7">
                  <c:v>27.4</c:v>
                </c:pt>
                <c:pt idx="8">
                  <c:v>29.957621500000002</c:v>
                </c:pt>
                <c:pt idx="9">
                  <c:v>32.915243000000004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EF6-4078-864F-5B9B292CDA8A}"/>
            </c:ext>
          </c:extLst>
        </c:ser>
        <c:ser>
          <c:idx val="3"/>
          <c:order val="3"/>
          <c:tx>
            <c:strRef>
              <c:f>'19'!$E$3</c:f>
              <c:strCache>
                <c:ptCount val="1"/>
                <c:pt idx="0">
                  <c:v>Flickor, gy 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9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9EF6-4078-864F-5B9B292CDA8A}"/>
              </c:ext>
            </c:extLst>
          </c:dPt>
          <c:cat>
            <c:numRef>
              <c:f>'19'!$A$4:$A$13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'19'!$E$4:$E$13</c:f>
              <c:numCache>
                <c:formatCode>0.0</c:formatCode>
                <c:ptCount val="10"/>
                <c:pt idx="0">
                  <c:v>12.78</c:v>
                </c:pt>
                <c:pt idx="1">
                  <c:v>11.89</c:v>
                </c:pt>
                <c:pt idx="2">
                  <c:v>9.25</c:v>
                </c:pt>
                <c:pt idx="3">
                  <c:v>7.9</c:v>
                </c:pt>
                <c:pt idx="4">
                  <c:v>6.41</c:v>
                </c:pt>
                <c:pt idx="5">
                  <c:v>8.33</c:v>
                </c:pt>
                <c:pt idx="6">
                  <c:v>6.71</c:v>
                </c:pt>
                <c:pt idx="7">
                  <c:v>4.26</c:v>
                </c:pt>
                <c:pt idx="8">
                  <c:v>6.8038360000000004</c:v>
                </c:pt>
                <c:pt idx="9">
                  <c:v>9.6076720000000009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EF6-4078-864F-5B9B292CD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1.5875555555555556E-3"/>
              <c:y val="1.471241830065357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3332037020731219"/>
          <c:y val="9.3759201662571776E-2"/>
          <c:w val="0.71077603421467928"/>
          <c:h val="9.71163604549431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EF7F7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9.4691503267973862E-2"/>
          <c:w val="0.89850459317585296"/>
          <c:h val="0.80944673202614381"/>
        </c:manualLayout>
      </c:layout>
      <c:lineChart>
        <c:grouping val="standard"/>
        <c:varyColors val="0"/>
        <c:ser>
          <c:idx val="0"/>
          <c:order val="0"/>
          <c:tx>
            <c:strRef>
              <c:f>'2'!$B$3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6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6BAE-4C73-9F6C-8AC1D0711B33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6BAE-4C73-9F6C-8AC1D0711B33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6BAE-4C73-9F6C-8AC1D0711B33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6BAE-4C73-9F6C-8AC1D0711B33}"/>
              </c:ext>
            </c:extLst>
          </c:dPt>
          <c:cat>
            <c:strRef>
              <c:f>'2'!$A$4:$A$48</c:f>
              <c:strCache>
                <c:ptCount val="45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  <c:pt idx="42">
                  <c:v>2019</c:v>
                </c:pt>
                <c:pt idx="43">
                  <c:v>2020</c:v>
                </c:pt>
                <c:pt idx="44">
                  <c:v>2021</c:v>
                </c:pt>
              </c:strCache>
            </c:strRef>
          </c:cat>
          <c:val>
            <c:numRef>
              <c:f>'2'!$B$4:$B$48</c:f>
              <c:numCache>
                <c:formatCode>0</c:formatCode>
                <c:ptCount val="45"/>
                <c:pt idx="0">
                  <c:v>4</c:v>
                </c:pt>
                <c:pt idx="1">
                  <c:v>3.7</c:v>
                </c:pt>
                <c:pt idx="2">
                  <c:v>3.3</c:v>
                </c:pt>
                <c:pt idx="3">
                  <c:v>2.7</c:v>
                </c:pt>
                <c:pt idx="4">
                  <c:v>2.2999999999999998</c:v>
                </c:pt>
                <c:pt idx="5">
                  <c:v>2.5</c:v>
                </c:pt>
                <c:pt idx="6">
                  <c:v>2.4500000000000002</c:v>
                </c:pt>
                <c:pt idx="7">
                  <c:v>2.4</c:v>
                </c:pt>
                <c:pt idx="8">
                  <c:v>2.35</c:v>
                </c:pt>
                <c:pt idx="9">
                  <c:v>2.2999999999999998</c:v>
                </c:pt>
                <c:pt idx="10">
                  <c:v>2.2999999999999998</c:v>
                </c:pt>
                <c:pt idx="11">
                  <c:v>2.2000000000000002</c:v>
                </c:pt>
                <c:pt idx="12">
                  <c:v>2.2999999999999998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BAE-4C73-9F6C-8AC1D0711B33}"/>
            </c:ext>
          </c:extLst>
        </c:ser>
        <c:ser>
          <c:idx val="1"/>
          <c:order val="1"/>
          <c:tx>
            <c:strRef>
              <c:f>'2'!$C$3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'2'!$A$4:$A$48</c:f>
              <c:strCache>
                <c:ptCount val="45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  <c:pt idx="42">
                  <c:v>2019</c:v>
                </c:pt>
                <c:pt idx="43">
                  <c:v>2020</c:v>
                </c:pt>
                <c:pt idx="44">
                  <c:v>2021</c:v>
                </c:pt>
              </c:strCache>
            </c:strRef>
          </c:cat>
          <c:val>
            <c:numRef>
              <c:f>'2'!$C$4:$C$48</c:f>
              <c:numCache>
                <c:formatCode>General</c:formatCode>
                <c:ptCount val="45"/>
                <c:pt idx="12" formatCode="0">
                  <c:v>2.8090000000000002</c:v>
                </c:pt>
                <c:pt idx="13" formatCode="0">
                  <c:v>2.9870000000000001</c:v>
                </c:pt>
                <c:pt idx="14" formatCode="0">
                  <c:v>3.2770000000000001</c:v>
                </c:pt>
                <c:pt idx="15" formatCode="0">
                  <c:v>3.3439999999999999</c:v>
                </c:pt>
                <c:pt idx="16" formatCode="0">
                  <c:v>3.1960000000000002</c:v>
                </c:pt>
                <c:pt idx="17" formatCode="0">
                  <c:v>3.45</c:v>
                </c:pt>
                <c:pt idx="18" formatCode="0">
                  <c:v>2.9630000000000001</c:v>
                </c:pt>
                <c:pt idx="19" formatCode="0">
                  <c:v>2.774</c:v>
                </c:pt>
                <c:pt idx="20" formatCode="0">
                  <c:v>3.1949999999999998</c:v>
                </c:pt>
                <c:pt idx="21" formatCode="0">
                  <c:v>3.9140000000000001</c:v>
                </c:pt>
                <c:pt idx="22" formatCode="0">
                  <c:v>4.47</c:v>
                </c:pt>
                <c:pt idx="23" formatCode="0">
                  <c:v>5.3239999999999998</c:v>
                </c:pt>
                <c:pt idx="24" formatCode="0">
                  <c:v>4.9359999999999999</c:v>
                </c:pt>
                <c:pt idx="25" formatCode="0">
                  <c:v>4.3419999999999996</c:v>
                </c:pt>
                <c:pt idx="26" formatCode="0">
                  <c:v>4.0430000000000001</c:v>
                </c:pt>
                <c:pt idx="27" formatCode="0">
                  <c:v>4.0190000000000001</c:v>
                </c:pt>
                <c:pt idx="28" formatCode="0">
                  <c:v>3.8519999999999999</c:v>
                </c:pt>
                <c:pt idx="29" formatCode="0">
                  <c:v>4.117</c:v>
                </c:pt>
                <c:pt idx="30" formatCode="0">
                  <c:v>3.399</c:v>
                </c:pt>
                <c:pt idx="31" formatCode="0">
                  <c:v>3.5209999999999999</c:v>
                </c:pt>
                <c:pt idx="32" formatCode="0">
                  <c:v>3.82</c:v>
                </c:pt>
                <c:pt idx="33" formatCode="0">
                  <c:v>3.0950000000000002</c:v>
                </c:pt>
                <c:pt idx="34" formatCode="0">
                  <c:v>2.8490000000000002</c:v>
                </c:pt>
                <c:pt idx="35" formatCode="0">
                  <c:v>2.2749999999999999</c:v>
                </c:pt>
                <c:pt idx="36" formatCode="0">
                  <c:v>1.7869999999999999</c:v>
                </c:pt>
                <c:pt idx="37" formatCode="0">
                  <c:v>1.611</c:v>
                </c:pt>
                <c:pt idx="38" formatCode="0">
                  <c:v>1.593</c:v>
                </c:pt>
                <c:pt idx="39" formatCode="0">
                  <c:v>1.2270000000000001</c:v>
                </c:pt>
                <c:pt idx="40" formatCode="0">
                  <c:v>1.018</c:v>
                </c:pt>
                <c:pt idx="41" formatCode="0">
                  <c:v>0.95199999999999996</c:v>
                </c:pt>
                <c:pt idx="42" formatCode="0">
                  <c:v>1.099</c:v>
                </c:pt>
                <c:pt idx="43" formatCode="0">
                  <c:v>1.25</c:v>
                </c:pt>
                <c:pt idx="44" formatCode="0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6BAE-4C73-9F6C-8AC1D0711B33}"/>
            </c:ext>
          </c:extLst>
        </c:ser>
        <c:ser>
          <c:idx val="2"/>
          <c:order val="2"/>
          <c:tx>
            <c:strRef>
              <c:f>'2'!$D$3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6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6BAE-4C73-9F6C-8AC1D0711B33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6BAE-4C73-9F6C-8AC1D0711B33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6BAE-4C73-9F6C-8AC1D0711B33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6BAE-4C73-9F6C-8AC1D0711B33}"/>
              </c:ext>
            </c:extLst>
          </c:dPt>
          <c:cat>
            <c:strRef>
              <c:f>'2'!$A$4:$A$48</c:f>
              <c:strCache>
                <c:ptCount val="45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  <c:pt idx="42">
                  <c:v>2019</c:v>
                </c:pt>
                <c:pt idx="43">
                  <c:v>2020</c:v>
                </c:pt>
                <c:pt idx="44">
                  <c:v>2021</c:v>
                </c:pt>
              </c:strCache>
            </c:strRef>
          </c:cat>
          <c:val>
            <c:numRef>
              <c:f>'2'!$D$4:$D$48</c:f>
              <c:numCache>
                <c:formatCode>0</c:formatCode>
                <c:ptCount val="45"/>
                <c:pt idx="0">
                  <c:v>3.5</c:v>
                </c:pt>
                <c:pt idx="1">
                  <c:v>2.9</c:v>
                </c:pt>
                <c:pt idx="2">
                  <c:v>2.7</c:v>
                </c:pt>
                <c:pt idx="3">
                  <c:v>2.1</c:v>
                </c:pt>
                <c:pt idx="4">
                  <c:v>1.6</c:v>
                </c:pt>
                <c:pt idx="5">
                  <c:v>1.6000000000000003</c:v>
                </c:pt>
                <c:pt idx="6">
                  <c:v>1.5250000000000004</c:v>
                </c:pt>
                <c:pt idx="7">
                  <c:v>1.4500000000000002</c:v>
                </c:pt>
                <c:pt idx="8">
                  <c:v>1.3750000000000002</c:v>
                </c:pt>
                <c:pt idx="9">
                  <c:v>1.3000000000000003</c:v>
                </c:pt>
                <c:pt idx="10">
                  <c:v>1.4</c:v>
                </c:pt>
                <c:pt idx="11">
                  <c:v>1.4</c:v>
                </c:pt>
                <c:pt idx="12">
                  <c:v>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6BAE-4C73-9F6C-8AC1D0711B33}"/>
            </c:ext>
          </c:extLst>
        </c:ser>
        <c:ser>
          <c:idx val="3"/>
          <c:order val="3"/>
          <c:tx>
            <c:strRef>
              <c:f>'2'!$E$3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'2'!$A$4:$A$48</c:f>
              <c:strCache>
                <c:ptCount val="45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  <c:pt idx="42">
                  <c:v>2019</c:v>
                </c:pt>
                <c:pt idx="43">
                  <c:v>2020</c:v>
                </c:pt>
                <c:pt idx="44">
                  <c:v>2021</c:v>
                </c:pt>
              </c:strCache>
            </c:strRef>
          </c:cat>
          <c:val>
            <c:numRef>
              <c:f>'2'!$E$4:$E$48</c:f>
              <c:numCache>
                <c:formatCode>General</c:formatCode>
                <c:ptCount val="45"/>
                <c:pt idx="12" formatCode="0">
                  <c:v>1.48</c:v>
                </c:pt>
                <c:pt idx="13" formatCode="0">
                  <c:v>1.851</c:v>
                </c:pt>
                <c:pt idx="14" formatCode="0">
                  <c:v>1.69</c:v>
                </c:pt>
                <c:pt idx="15" formatCode="0">
                  <c:v>1.63</c:v>
                </c:pt>
                <c:pt idx="16" formatCode="0">
                  <c:v>1.69</c:v>
                </c:pt>
                <c:pt idx="17" formatCode="0">
                  <c:v>1.873</c:v>
                </c:pt>
                <c:pt idx="18" formatCode="0">
                  <c:v>1.95</c:v>
                </c:pt>
                <c:pt idx="19" formatCode="0">
                  <c:v>1.5920000000000001</c:v>
                </c:pt>
                <c:pt idx="20" formatCode="0">
                  <c:v>1.966</c:v>
                </c:pt>
                <c:pt idx="21" formatCode="0">
                  <c:v>2.6120000000000001</c:v>
                </c:pt>
                <c:pt idx="22" formatCode="0">
                  <c:v>2.6619999999999999</c:v>
                </c:pt>
                <c:pt idx="23" formatCode="0">
                  <c:v>2.839</c:v>
                </c:pt>
                <c:pt idx="24" formatCode="0">
                  <c:v>2.81</c:v>
                </c:pt>
                <c:pt idx="25" formatCode="0">
                  <c:v>3.0049999999999999</c:v>
                </c:pt>
                <c:pt idx="26" formatCode="0">
                  <c:v>2.8580000000000001</c:v>
                </c:pt>
                <c:pt idx="27" formatCode="0">
                  <c:v>2.9319999999999999</c:v>
                </c:pt>
                <c:pt idx="28" formatCode="0">
                  <c:v>3.2120000000000002</c:v>
                </c:pt>
                <c:pt idx="29" formatCode="0">
                  <c:v>2.9569999999999999</c:v>
                </c:pt>
                <c:pt idx="30" formatCode="0">
                  <c:v>2.4239999999999999</c:v>
                </c:pt>
                <c:pt idx="31" formatCode="0">
                  <c:v>2.6819999999999999</c:v>
                </c:pt>
                <c:pt idx="32" formatCode="0">
                  <c:v>2.274</c:v>
                </c:pt>
                <c:pt idx="33" formatCode="0">
                  <c:v>2.0430000000000001</c:v>
                </c:pt>
                <c:pt idx="34" formatCode="0">
                  <c:v>1.8660000000000001</c:v>
                </c:pt>
                <c:pt idx="35" formatCode="0">
                  <c:v>1.698</c:v>
                </c:pt>
                <c:pt idx="36" formatCode="0">
                  <c:v>1.262</c:v>
                </c:pt>
                <c:pt idx="37" formatCode="0">
                  <c:v>1.4239999999999999</c:v>
                </c:pt>
                <c:pt idx="38" formatCode="0">
                  <c:v>1.151</c:v>
                </c:pt>
                <c:pt idx="39" formatCode="0">
                  <c:v>0.91</c:v>
                </c:pt>
                <c:pt idx="40" formatCode="0">
                  <c:v>1.091</c:v>
                </c:pt>
                <c:pt idx="41" formatCode="0">
                  <c:v>0.98</c:v>
                </c:pt>
                <c:pt idx="42" formatCode="0">
                  <c:v>0.90500000000000003</c:v>
                </c:pt>
                <c:pt idx="43" formatCode="0">
                  <c:v>1</c:v>
                </c:pt>
                <c:pt idx="44" formatCode="0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6BAE-4C73-9F6C-8AC1D0711B33}"/>
            </c:ext>
          </c:extLst>
        </c:ser>
        <c:ser>
          <c:idx val="4"/>
          <c:order val="4"/>
          <c:tx>
            <c:strRef>
              <c:f>'2'!$F$3</c:f>
              <c:strCache>
                <c:ptCount val="1"/>
                <c:pt idx="0">
                  <c:v>Pojkar, gy 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43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6BAE-4C73-9F6C-8AC1D0711B33}"/>
              </c:ext>
            </c:extLst>
          </c:dPt>
          <c:dPt>
            <c:idx val="44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6BAE-4C73-9F6C-8AC1D0711B33}"/>
              </c:ext>
            </c:extLst>
          </c:dPt>
          <c:cat>
            <c:strRef>
              <c:f>'2'!$A$4:$A$48</c:f>
              <c:strCache>
                <c:ptCount val="45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  <c:pt idx="42">
                  <c:v>2019</c:v>
                </c:pt>
                <c:pt idx="43">
                  <c:v>2020</c:v>
                </c:pt>
                <c:pt idx="44">
                  <c:v>2021</c:v>
                </c:pt>
              </c:strCache>
            </c:strRef>
          </c:cat>
          <c:val>
            <c:numRef>
              <c:f>'2'!$F$4:$F$48</c:f>
              <c:numCache>
                <c:formatCode>General</c:formatCode>
                <c:ptCount val="45"/>
                <c:pt idx="27" formatCode="0">
                  <c:v>7.1269999999999998</c:v>
                </c:pt>
                <c:pt idx="28" formatCode="0">
                  <c:v>7.133</c:v>
                </c:pt>
                <c:pt idx="29" formatCode="0">
                  <c:v>7.7</c:v>
                </c:pt>
                <c:pt idx="30" formatCode="0">
                  <c:v>7.258</c:v>
                </c:pt>
                <c:pt idx="31" formatCode="0">
                  <c:v>6.548</c:v>
                </c:pt>
                <c:pt idx="32" formatCode="0">
                  <c:v>6.476</c:v>
                </c:pt>
                <c:pt idx="33" formatCode="0">
                  <c:v>6.3760000000000003</c:v>
                </c:pt>
                <c:pt idx="34" formatCode="0">
                  <c:v>6.0039999999999996</c:v>
                </c:pt>
                <c:pt idx="35" formatCode="0">
                  <c:v>5.0860000000000003</c:v>
                </c:pt>
                <c:pt idx="36" formatCode="0">
                  <c:v>4.1070000000000002</c:v>
                </c:pt>
                <c:pt idx="37" formatCode="0">
                  <c:v>4.3179999999999996</c:v>
                </c:pt>
                <c:pt idx="38" formatCode="0">
                  <c:v>3.6120000000000001</c:v>
                </c:pt>
                <c:pt idx="39" formatCode="0">
                  <c:v>3.3940000000000001</c:v>
                </c:pt>
                <c:pt idx="40" formatCode="0">
                  <c:v>3.6930000000000001</c:v>
                </c:pt>
                <c:pt idx="41" formatCode="0">
                  <c:v>3.0369999999999999</c:v>
                </c:pt>
                <c:pt idx="42" formatCode="0">
                  <c:v>2.5609999999999999</c:v>
                </c:pt>
                <c:pt idx="43" formatCode="0">
                  <c:v>2.5205000000000002</c:v>
                </c:pt>
                <c:pt idx="44" formatCode="0">
                  <c:v>2.48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6BAE-4C73-9F6C-8AC1D0711B33}"/>
            </c:ext>
          </c:extLst>
        </c:ser>
        <c:ser>
          <c:idx val="5"/>
          <c:order val="5"/>
          <c:tx>
            <c:strRef>
              <c:f>'2'!$G$3</c:f>
              <c:strCache>
                <c:ptCount val="1"/>
                <c:pt idx="0">
                  <c:v>Flickor, gy 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43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A-6BAE-4C73-9F6C-8AC1D0711B33}"/>
              </c:ext>
            </c:extLst>
          </c:dPt>
          <c:dPt>
            <c:idx val="44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C-6BAE-4C73-9F6C-8AC1D0711B33}"/>
              </c:ext>
            </c:extLst>
          </c:dPt>
          <c:dPt>
            <c:idx val="49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E-6BAE-4C73-9F6C-8AC1D0711B33}"/>
              </c:ext>
            </c:extLst>
          </c:dPt>
          <c:dPt>
            <c:idx val="50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0-6BAE-4C73-9F6C-8AC1D0711B33}"/>
              </c:ext>
            </c:extLst>
          </c:dPt>
          <c:cat>
            <c:strRef>
              <c:f>'2'!$A$4:$A$48</c:f>
              <c:strCache>
                <c:ptCount val="45"/>
                <c:pt idx="0">
                  <c:v>1977</c:v>
                </c:pt>
                <c:pt idx="1">
                  <c:v>1978</c:v>
                </c:pt>
                <c:pt idx="2">
                  <c:v>1979</c:v>
                </c:pt>
                <c:pt idx="3">
                  <c:v>1980</c:v>
                </c:pt>
                <c:pt idx="4">
                  <c:v>1981</c:v>
                </c:pt>
                <c:pt idx="5">
                  <c:v>1982</c:v>
                </c:pt>
                <c:pt idx="6">
                  <c:v>1983</c:v>
                </c:pt>
                <c:pt idx="7">
                  <c:v>1984</c:v>
                </c:pt>
                <c:pt idx="8">
                  <c:v>1985</c:v>
                </c:pt>
                <c:pt idx="9">
                  <c:v>1986</c:v>
                </c:pt>
                <c:pt idx="10">
                  <c:v>1987</c:v>
                </c:pt>
                <c:pt idx="11">
                  <c:v>1988</c:v>
                </c:pt>
                <c:pt idx="12">
                  <c:v>1989</c:v>
                </c:pt>
                <c:pt idx="13">
                  <c:v>1990</c:v>
                </c:pt>
                <c:pt idx="14">
                  <c:v>1991</c:v>
                </c:pt>
                <c:pt idx="15">
                  <c:v>1992</c:v>
                </c:pt>
                <c:pt idx="16">
                  <c:v>1993</c:v>
                </c:pt>
                <c:pt idx="17">
                  <c:v>1994</c:v>
                </c:pt>
                <c:pt idx="18">
                  <c:v>1995</c:v>
                </c:pt>
                <c:pt idx="19">
                  <c:v>1996</c:v>
                </c:pt>
                <c:pt idx="20">
                  <c:v>1997</c:v>
                </c:pt>
                <c:pt idx="21">
                  <c:v>1998</c:v>
                </c:pt>
                <c:pt idx="22">
                  <c:v>1999</c:v>
                </c:pt>
                <c:pt idx="23">
                  <c:v>2000</c:v>
                </c:pt>
                <c:pt idx="24">
                  <c:v>2001</c:v>
                </c:pt>
                <c:pt idx="25">
                  <c:v>2002</c:v>
                </c:pt>
                <c:pt idx="26">
                  <c:v>2003</c:v>
                </c:pt>
                <c:pt idx="27">
                  <c:v>2004</c:v>
                </c:pt>
                <c:pt idx="28">
                  <c:v>2005</c:v>
                </c:pt>
                <c:pt idx="29">
                  <c:v>2006</c:v>
                </c:pt>
                <c:pt idx="30">
                  <c:v>2007</c:v>
                </c:pt>
                <c:pt idx="31">
                  <c:v>2008</c:v>
                </c:pt>
                <c:pt idx="32">
                  <c:v>2009</c:v>
                </c:pt>
                <c:pt idx="33">
                  <c:v>2010</c:v>
                </c:pt>
                <c:pt idx="34">
                  <c:v>2011</c:v>
                </c:pt>
                <c:pt idx="35">
                  <c:v>2012</c:v>
                </c:pt>
                <c:pt idx="36">
                  <c:v>2013</c:v>
                </c:pt>
                <c:pt idx="37">
                  <c:v>2014</c:v>
                </c:pt>
                <c:pt idx="38">
                  <c:v>2015</c:v>
                </c:pt>
                <c:pt idx="39">
                  <c:v>2016</c:v>
                </c:pt>
                <c:pt idx="40">
                  <c:v>2017</c:v>
                </c:pt>
                <c:pt idx="41">
                  <c:v>2018</c:v>
                </c:pt>
                <c:pt idx="42">
                  <c:v>2019</c:v>
                </c:pt>
                <c:pt idx="43">
                  <c:v>2020</c:v>
                </c:pt>
                <c:pt idx="44">
                  <c:v>2021</c:v>
                </c:pt>
              </c:strCache>
            </c:strRef>
          </c:cat>
          <c:val>
            <c:numRef>
              <c:f>'2'!$G$4:$G$48</c:f>
              <c:numCache>
                <c:formatCode>General</c:formatCode>
                <c:ptCount val="45"/>
                <c:pt idx="27" formatCode="0">
                  <c:v>4.0330000000000004</c:v>
                </c:pt>
                <c:pt idx="28" formatCode="0">
                  <c:v>4.5179999999999998</c:v>
                </c:pt>
                <c:pt idx="29" formatCode="0">
                  <c:v>4.6219999999999999</c:v>
                </c:pt>
                <c:pt idx="30" formatCode="0">
                  <c:v>4.2530000000000001</c:v>
                </c:pt>
                <c:pt idx="31" formatCode="0">
                  <c:v>3.9089999999999998</c:v>
                </c:pt>
                <c:pt idx="32" formatCode="0">
                  <c:v>4.242</c:v>
                </c:pt>
                <c:pt idx="33" formatCode="0">
                  <c:v>4.0430000000000001</c:v>
                </c:pt>
                <c:pt idx="34" formatCode="0">
                  <c:v>3.41</c:v>
                </c:pt>
                <c:pt idx="35" formatCode="0">
                  <c:v>3.585</c:v>
                </c:pt>
                <c:pt idx="36" formatCode="0">
                  <c:v>2.71</c:v>
                </c:pt>
                <c:pt idx="37" formatCode="0">
                  <c:v>2.681</c:v>
                </c:pt>
                <c:pt idx="38" formatCode="0">
                  <c:v>2.6230000000000002</c:v>
                </c:pt>
                <c:pt idx="39" formatCode="0">
                  <c:v>2.3359999999999999</c:v>
                </c:pt>
                <c:pt idx="40" formatCode="0">
                  <c:v>2.3959999999999999</c:v>
                </c:pt>
                <c:pt idx="41" formatCode="0">
                  <c:v>2.4089999999999998</c:v>
                </c:pt>
                <c:pt idx="42" formatCode="0">
                  <c:v>1.859</c:v>
                </c:pt>
                <c:pt idx="43" formatCode="0">
                  <c:v>1.9644999999999999</c:v>
                </c:pt>
                <c:pt idx="44" formatCode="0">
                  <c:v>2.0699999999999998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6BAE-4C73-9F6C-8AC1D0711B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ajorUnit val="6"/>
        <c:minorUnit val="1"/>
      </c:dateAx>
      <c:valAx>
        <c:axId val="841337192"/>
        <c:scaling>
          <c:orientation val="minMax"/>
          <c:max val="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Liter</a:t>
                </a:r>
              </a:p>
            </c:rich>
          </c:tx>
          <c:layout>
            <c:manualLayout>
              <c:xMode val="edge"/>
              <c:yMode val="edge"/>
              <c:x val="4.4097777777777781E-3"/>
              <c:y val="5.6215686274509796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4857475847783429"/>
          <c:y val="0.1009975117535656"/>
          <c:w val="0.46209531250000002"/>
          <c:h val="0.134153317042266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9.8841830065359473E-2"/>
          <c:w val="0.89850459317585296"/>
          <c:h val="0.80529640522875812"/>
        </c:manualLayout>
      </c:layout>
      <c:lineChart>
        <c:grouping val="standard"/>
        <c:varyColors val="0"/>
        <c:ser>
          <c:idx val="0"/>
          <c:order val="0"/>
          <c:tx>
            <c:strRef>
              <c:f>'20'!$B$3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'20'!$A$4:$A$10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'20'!$B$4:$B$10</c:f>
              <c:numCache>
                <c:formatCode>0.0</c:formatCode>
                <c:ptCount val="7"/>
                <c:pt idx="0">
                  <c:v>5.5</c:v>
                </c:pt>
                <c:pt idx="1">
                  <c:v>7.32</c:v>
                </c:pt>
                <c:pt idx="2">
                  <c:v>6.6999999999999993</c:v>
                </c:pt>
                <c:pt idx="3">
                  <c:v>5.09</c:v>
                </c:pt>
                <c:pt idx="4">
                  <c:v>7.01</c:v>
                </c:pt>
                <c:pt idx="5">
                  <c:v>7.58</c:v>
                </c:pt>
                <c:pt idx="6">
                  <c:v>8.4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E6-40B5-A06A-115ACD2D3A5B}"/>
            </c:ext>
          </c:extLst>
        </c:ser>
        <c:ser>
          <c:idx val="1"/>
          <c:order val="1"/>
          <c:tx>
            <c:strRef>
              <c:f>'20'!$C$3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'20'!$A$4:$A$10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'20'!$C$4:$C$10</c:f>
              <c:numCache>
                <c:formatCode>0.0</c:formatCode>
                <c:ptCount val="7"/>
                <c:pt idx="0">
                  <c:v>0.74</c:v>
                </c:pt>
                <c:pt idx="1">
                  <c:v>0.57000000000000006</c:v>
                </c:pt>
                <c:pt idx="2">
                  <c:v>0.32</c:v>
                </c:pt>
                <c:pt idx="3">
                  <c:v>0.27999999999999997</c:v>
                </c:pt>
                <c:pt idx="4">
                  <c:v>0.78</c:v>
                </c:pt>
                <c:pt idx="5">
                  <c:v>0.65</c:v>
                </c:pt>
                <c:pt idx="6">
                  <c:v>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E6-40B5-A06A-115ACD2D3A5B}"/>
            </c:ext>
          </c:extLst>
        </c:ser>
        <c:ser>
          <c:idx val="2"/>
          <c:order val="2"/>
          <c:tx>
            <c:strRef>
              <c:f>'20'!$D$3</c:f>
              <c:strCache>
                <c:ptCount val="1"/>
                <c:pt idx="0">
                  <c:v>Pojkar, gy 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6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71E6-40B5-A06A-115ACD2D3A5B}"/>
              </c:ext>
            </c:extLst>
          </c:dPt>
          <c:cat>
            <c:numRef>
              <c:f>'20'!$A$4:$A$10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'20'!$D$4:$D$10</c:f>
              <c:numCache>
                <c:formatCode>0.0</c:formatCode>
                <c:ptCount val="7"/>
                <c:pt idx="0">
                  <c:v>10.130000000000001</c:v>
                </c:pt>
                <c:pt idx="1">
                  <c:v>12.33</c:v>
                </c:pt>
                <c:pt idx="2">
                  <c:v>13.3</c:v>
                </c:pt>
                <c:pt idx="3">
                  <c:v>11.27</c:v>
                </c:pt>
                <c:pt idx="4">
                  <c:v>13.64</c:v>
                </c:pt>
                <c:pt idx="5">
                  <c:v>14.9</c:v>
                </c:pt>
                <c:pt idx="6">
                  <c:v>15.8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1E6-40B5-A06A-115ACD2D3A5B}"/>
            </c:ext>
          </c:extLst>
        </c:ser>
        <c:ser>
          <c:idx val="3"/>
          <c:order val="3"/>
          <c:tx>
            <c:strRef>
              <c:f>'20'!$E$3</c:f>
              <c:strCache>
                <c:ptCount val="1"/>
                <c:pt idx="0">
                  <c:v>Flickor, gy 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6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71E6-40B5-A06A-115ACD2D3A5B}"/>
              </c:ext>
            </c:extLst>
          </c:dPt>
          <c:cat>
            <c:numRef>
              <c:f>'20'!$A$4:$A$10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'20'!$E$4:$E$10</c:f>
              <c:numCache>
                <c:formatCode>0.0</c:formatCode>
                <c:ptCount val="7"/>
                <c:pt idx="0">
                  <c:v>0.59</c:v>
                </c:pt>
                <c:pt idx="1">
                  <c:v>0.62</c:v>
                </c:pt>
                <c:pt idx="2">
                  <c:v>1.04</c:v>
                </c:pt>
                <c:pt idx="3">
                  <c:v>0.76</c:v>
                </c:pt>
                <c:pt idx="4">
                  <c:v>1.06</c:v>
                </c:pt>
                <c:pt idx="5">
                  <c:v>1.35</c:v>
                </c:pt>
                <c:pt idx="6">
                  <c:v>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1E6-40B5-A06A-115ACD2D3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1.5875555555555556E-3"/>
              <c:y val="1.471241830065357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111653407762305"/>
          <c:y val="0.11230459068370099"/>
          <c:w val="0.73747447883086192"/>
          <c:h val="0.102606535947712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924444444444451E-2"/>
          <c:y val="9.8841830065359473E-2"/>
          <c:w val="0.89286022222222228"/>
          <c:h val="0.80529640522875812"/>
        </c:manualLayout>
      </c:layout>
      <c:lineChart>
        <c:grouping val="standard"/>
        <c:varyColors val="0"/>
        <c:ser>
          <c:idx val="0"/>
          <c:order val="0"/>
          <c:tx>
            <c:strRef>
              <c:f>'21'!$A$3</c:f>
              <c:strCache>
                <c:ptCount val="1"/>
                <c:pt idx="0">
                  <c:v>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'21'!$A$4:$A$36</c:f>
              <c:numCache>
                <c:formatCode>General</c:formatCod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numCache>
            </c:numRef>
          </c:cat>
          <c:val>
            <c:numRef>
              <c:f>'21'!$A$4:$A$36</c:f>
              <c:numCache>
                <c:formatCode>General</c:formatCod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AB-49A2-89D8-B3845EE7810F}"/>
            </c:ext>
          </c:extLst>
        </c:ser>
        <c:ser>
          <c:idx val="1"/>
          <c:order val="1"/>
          <c:tx>
            <c:strRef>
              <c:f>'21'!$B$3</c:f>
              <c:strCache>
                <c:ptCount val="1"/>
                <c:pt idx="0">
                  <c:v>Druckit ett glas alkohol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'21'!$A$4:$A$36</c:f>
              <c:numCache>
                <c:formatCode>General</c:formatCod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numCache>
            </c:numRef>
          </c:cat>
          <c:val>
            <c:numRef>
              <c:f>'21'!$B$4:$B$36</c:f>
              <c:numCache>
                <c:formatCode>General</c:formatCode>
                <c:ptCount val="33"/>
                <c:pt idx="10" formatCode="0">
                  <c:v>51.49</c:v>
                </c:pt>
                <c:pt idx="11" formatCode="0">
                  <c:v>49.72</c:v>
                </c:pt>
                <c:pt idx="12" formatCode="0">
                  <c:v>49.39</c:v>
                </c:pt>
                <c:pt idx="13" formatCode="0">
                  <c:v>47.99</c:v>
                </c:pt>
                <c:pt idx="14" formatCode="0">
                  <c:v>45.66</c:v>
                </c:pt>
                <c:pt idx="15" formatCode="0">
                  <c:v>39.159999999999997</c:v>
                </c:pt>
                <c:pt idx="16" formatCode="0">
                  <c:v>37.119999999999997</c:v>
                </c:pt>
                <c:pt idx="17" formatCode="0">
                  <c:v>31.63</c:v>
                </c:pt>
                <c:pt idx="18" formatCode="0">
                  <c:v>30.6</c:v>
                </c:pt>
                <c:pt idx="19" formatCode="0">
                  <c:v>31.1</c:v>
                </c:pt>
                <c:pt idx="20" formatCode="0">
                  <c:v>31.58</c:v>
                </c:pt>
                <c:pt idx="21" formatCode="0">
                  <c:v>28.45</c:v>
                </c:pt>
                <c:pt idx="22" formatCode="0">
                  <c:v>25.24</c:v>
                </c:pt>
                <c:pt idx="23" formatCode="0">
                  <c:v>23.54</c:v>
                </c:pt>
                <c:pt idx="24" formatCode="0">
                  <c:v>20.9</c:v>
                </c:pt>
                <c:pt idx="25" formatCode="0">
                  <c:v>18.71</c:v>
                </c:pt>
                <c:pt idx="26" formatCode="0">
                  <c:v>15.44</c:v>
                </c:pt>
                <c:pt idx="27" formatCode="0">
                  <c:v>12.62</c:v>
                </c:pt>
                <c:pt idx="28" formatCode="0">
                  <c:v>11.18</c:v>
                </c:pt>
                <c:pt idx="29" formatCode="0">
                  <c:v>11.95</c:v>
                </c:pt>
                <c:pt idx="30" formatCode="0">
                  <c:v>12.56</c:v>
                </c:pt>
                <c:pt idx="31" formatCode="0">
                  <c:v>11.71</c:v>
                </c:pt>
                <c:pt idx="32" formatCode="0">
                  <c:v>12.97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AB-49A2-89D8-B3845EE7810F}"/>
            </c:ext>
          </c:extLst>
        </c:ser>
        <c:ser>
          <c:idx val="2"/>
          <c:order val="2"/>
          <c:tx>
            <c:strRef>
              <c:f>'21'!$C$3</c:f>
              <c:strCache>
                <c:ptCount val="1"/>
                <c:pt idx="0">
                  <c:v>Varit berusad av alkohol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'21'!$A$4:$A$36</c:f>
              <c:numCache>
                <c:formatCode>General</c:formatCod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numCache>
            </c:numRef>
          </c:cat>
          <c:val>
            <c:numRef>
              <c:f>'21'!$C$4:$C$36</c:f>
              <c:numCache>
                <c:formatCode>0</c:formatCode>
                <c:ptCount val="33"/>
                <c:pt idx="0">
                  <c:v>17.43</c:v>
                </c:pt>
                <c:pt idx="1">
                  <c:v>18.41</c:v>
                </c:pt>
                <c:pt idx="2">
                  <c:v>16.93</c:v>
                </c:pt>
                <c:pt idx="3">
                  <c:v>20.079999999999998</c:v>
                </c:pt>
                <c:pt idx="4">
                  <c:v>21.84</c:v>
                </c:pt>
                <c:pt idx="5">
                  <c:v>22.78</c:v>
                </c:pt>
                <c:pt idx="6">
                  <c:v>22.12</c:v>
                </c:pt>
                <c:pt idx="7">
                  <c:v>22.59</c:v>
                </c:pt>
                <c:pt idx="8">
                  <c:v>24.3</c:v>
                </c:pt>
                <c:pt idx="9">
                  <c:v>23.2</c:v>
                </c:pt>
                <c:pt idx="10">
                  <c:v>22.23</c:v>
                </c:pt>
                <c:pt idx="11">
                  <c:v>20.09</c:v>
                </c:pt>
                <c:pt idx="12">
                  <c:v>18.760000000000002</c:v>
                </c:pt>
                <c:pt idx="13">
                  <c:v>20.3</c:v>
                </c:pt>
                <c:pt idx="14">
                  <c:v>17.36</c:v>
                </c:pt>
                <c:pt idx="15">
                  <c:v>16.93</c:v>
                </c:pt>
                <c:pt idx="16">
                  <c:v>15.85</c:v>
                </c:pt>
                <c:pt idx="17">
                  <c:v>13.54</c:v>
                </c:pt>
                <c:pt idx="18">
                  <c:v>12.77</c:v>
                </c:pt>
                <c:pt idx="19">
                  <c:v>13.27</c:v>
                </c:pt>
                <c:pt idx="20">
                  <c:v>14.33</c:v>
                </c:pt>
                <c:pt idx="21">
                  <c:v>11.85</c:v>
                </c:pt>
                <c:pt idx="22">
                  <c:v>10.89</c:v>
                </c:pt>
                <c:pt idx="23">
                  <c:v>10.32</c:v>
                </c:pt>
                <c:pt idx="24">
                  <c:v>8.33</c:v>
                </c:pt>
                <c:pt idx="25">
                  <c:v>7.11</c:v>
                </c:pt>
                <c:pt idx="26">
                  <c:v>5.58</c:v>
                </c:pt>
                <c:pt idx="27">
                  <c:v>4.55</c:v>
                </c:pt>
                <c:pt idx="28">
                  <c:v>4.3099999999999996</c:v>
                </c:pt>
                <c:pt idx="29">
                  <c:v>4.58</c:v>
                </c:pt>
                <c:pt idx="30">
                  <c:v>5.14</c:v>
                </c:pt>
                <c:pt idx="31">
                  <c:v>4.74</c:v>
                </c:pt>
                <c:pt idx="32">
                  <c:v>4.88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EAB-49A2-89D8-B3845EE7810F}"/>
            </c:ext>
          </c:extLst>
        </c:ser>
        <c:ser>
          <c:idx val="3"/>
          <c:order val="3"/>
          <c:tx>
            <c:strRef>
              <c:f>'21'!$D$3</c:f>
              <c:strCache>
                <c:ptCount val="1"/>
                <c:pt idx="0">
                  <c:v>Rökt en cigarett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'21'!$A$4:$A$36</c:f>
              <c:numCache>
                <c:formatCode>General</c:formatCod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numCache>
            </c:numRef>
          </c:cat>
          <c:val>
            <c:numRef>
              <c:f>'21'!$D$4:$D$36</c:f>
              <c:numCache>
                <c:formatCode>General</c:formatCode>
                <c:ptCount val="33"/>
                <c:pt idx="10" formatCode="0">
                  <c:v>45.68</c:v>
                </c:pt>
                <c:pt idx="11" formatCode="0">
                  <c:v>42.56</c:v>
                </c:pt>
                <c:pt idx="12" formatCode="0">
                  <c:v>41.69</c:v>
                </c:pt>
                <c:pt idx="13" formatCode="0">
                  <c:v>40.65</c:v>
                </c:pt>
                <c:pt idx="14" formatCode="0">
                  <c:v>37.64</c:v>
                </c:pt>
                <c:pt idx="15" formatCode="0">
                  <c:v>36.520000000000003</c:v>
                </c:pt>
                <c:pt idx="16" formatCode="0">
                  <c:v>33.729999999999997</c:v>
                </c:pt>
                <c:pt idx="17" formatCode="0">
                  <c:v>29.81</c:v>
                </c:pt>
                <c:pt idx="18" formatCode="0">
                  <c:v>27.72</c:v>
                </c:pt>
                <c:pt idx="19" formatCode="0">
                  <c:v>26.12</c:v>
                </c:pt>
                <c:pt idx="20" formatCode="0">
                  <c:v>27.06</c:v>
                </c:pt>
                <c:pt idx="21" formatCode="0">
                  <c:v>24.46</c:v>
                </c:pt>
                <c:pt idx="22" formatCode="0">
                  <c:v>24.22</c:v>
                </c:pt>
                <c:pt idx="23" formatCode="0">
                  <c:v>21.93</c:v>
                </c:pt>
                <c:pt idx="24" formatCode="0">
                  <c:v>19.48</c:v>
                </c:pt>
                <c:pt idx="25" formatCode="0">
                  <c:v>17.45</c:v>
                </c:pt>
                <c:pt idx="26" formatCode="0">
                  <c:v>15.07</c:v>
                </c:pt>
                <c:pt idx="27" formatCode="0">
                  <c:v>11.57</c:v>
                </c:pt>
                <c:pt idx="28" formatCode="0">
                  <c:v>10.62</c:v>
                </c:pt>
                <c:pt idx="29" formatCode="0">
                  <c:v>10.79</c:v>
                </c:pt>
                <c:pt idx="30" formatCode="0">
                  <c:v>9.9600000000000009</c:v>
                </c:pt>
                <c:pt idx="31" formatCode="0">
                  <c:v>9.14</c:v>
                </c:pt>
                <c:pt idx="32" formatCode="0">
                  <c:v>9.7799999999999994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EAB-49A2-89D8-B3845EE7810F}"/>
            </c:ext>
          </c:extLst>
        </c:ser>
        <c:ser>
          <c:idx val="4"/>
          <c:order val="4"/>
          <c:tx>
            <c:strRef>
              <c:f>'21'!$E$3</c:f>
              <c:strCache>
                <c:ptCount val="1"/>
                <c:pt idx="0">
                  <c:v>Snusat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'21'!$A$4:$A$36</c:f>
              <c:numCache>
                <c:formatCode>General</c:formatCod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numCache>
            </c:numRef>
          </c:cat>
          <c:val>
            <c:numRef>
              <c:f>'21'!$E$4:$E$36</c:f>
              <c:numCache>
                <c:formatCode>General</c:formatCode>
                <c:ptCount val="33"/>
                <c:pt idx="21" formatCode="0">
                  <c:v>12.51</c:v>
                </c:pt>
                <c:pt idx="22" formatCode="0">
                  <c:v>10.46</c:v>
                </c:pt>
                <c:pt idx="23" formatCode="0">
                  <c:v>9.67</c:v>
                </c:pt>
                <c:pt idx="24" formatCode="0">
                  <c:v>8.3699999999999992</c:v>
                </c:pt>
                <c:pt idx="25" formatCode="0">
                  <c:v>7.18</c:v>
                </c:pt>
                <c:pt idx="26" formatCode="0">
                  <c:v>6.35</c:v>
                </c:pt>
                <c:pt idx="27" formatCode="0">
                  <c:v>5.0599999999999996</c:v>
                </c:pt>
                <c:pt idx="28" formatCode="0">
                  <c:v>4.17</c:v>
                </c:pt>
                <c:pt idx="29" formatCode="0">
                  <c:v>4.2</c:v>
                </c:pt>
                <c:pt idx="30" formatCode="0">
                  <c:v>4.62</c:v>
                </c:pt>
                <c:pt idx="31" formatCode="0">
                  <c:v>6.04</c:v>
                </c:pt>
                <c:pt idx="32" formatCode="0">
                  <c:v>6.24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EAB-49A2-89D8-B3845EE7810F}"/>
            </c:ext>
          </c:extLst>
        </c:ser>
        <c:ser>
          <c:idx val="5"/>
          <c:order val="5"/>
          <c:tx>
            <c:strRef>
              <c:f>'21'!$F$3</c:f>
              <c:strCache>
                <c:ptCount val="1"/>
                <c:pt idx="0">
                  <c:v>Använt cannabis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Pt>
            <c:idx val="49"/>
            <c:marker>
              <c:symbol val="none"/>
            </c:marker>
            <c:bubble3D val="0"/>
            <c:spPr>
              <a:ln w="28575" cap="rnd">
                <a:solidFill>
                  <a:schemeClr val="accent5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CEAB-49A2-89D8-B3845EE7810F}"/>
              </c:ext>
            </c:extLst>
          </c:dPt>
          <c:dPt>
            <c:idx val="50"/>
            <c:marker>
              <c:symbol val="none"/>
            </c:marker>
            <c:bubble3D val="0"/>
            <c:spPr>
              <a:ln w="28575" cap="rnd">
                <a:solidFill>
                  <a:schemeClr val="accent5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CEAB-49A2-89D8-B3845EE7810F}"/>
              </c:ext>
            </c:extLst>
          </c:dPt>
          <c:cat>
            <c:numRef>
              <c:f>'21'!$A$4:$A$36</c:f>
              <c:numCache>
                <c:formatCode>General</c:formatCod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numCache>
            </c:numRef>
          </c:cat>
          <c:val>
            <c:numRef>
              <c:f>'21'!$F$4:$F$36</c:f>
              <c:numCache>
                <c:formatCode>0</c:formatCode>
                <c:ptCount val="33"/>
                <c:pt idx="0">
                  <c:v>1.27</c:v>
                </c:pt>
                <c:pt idx="1">
                  <c:v>0.59</c:v>
                </c:pt>
                <c:pt idx="2">
                  <c:v>0.56999999999999995</c:v>
                </c:pt>
                <c:pt idx="3">
                  <c:v>0.7</c:v>
                </c:pt>
                <c:pt idx="4">
                  <c:v>0.87</c:v>
                </c:pt>
                <c:pt idx="5">
                  <c:v>0.82</c:v>
                </c:pt>
                <c:pt idx="6">
                  <c:v>0.77</c:v>
                </c:pt>
                <c:pt idx="7">
                  <c:v>0.91</c:v>
                </c:pt>
                <c:pt idx="8">
                  <c:v>0.98</c:v>
                </c:pt>
                <c:pt idx="9">
                  <c:v>1.08</c:v>
                </c:pt>
                <c:pt idx="10">
                  <c:v>1.54</c:v>
                </c:pt>
                <c:pt idx="11">
                  <c:v>1.18</c:v>
                </c:pt>
                <c:pt idx="12">
                  <c:v>1.7</c:v>
                </c:pt>
                <c:pt idx="13">
                  <c:v>1.32</c:v>
                </c:pt>
                <c:pt idx="14">
                  <c:v>1.64</c:v>
                </c:pt>
                <c:pt idx="15">
                  <c:v>1.53</c:v>
                </c:pt>
                <c:pt idx="16">
                  <c:v>1.57</c:v>
                </c:pt>
                <c:pt idx="17">
                  <c:v>1.23</c:v>
                </c:pt>
                <c:pt idx="18">
                  <c:v>0.93</c:v>
                </c:pt>
                <c:pt idx="19">
                  <c:v>1.1299999999999999</c:v>
                </c:pt>
                <c:pt idx="20">
                  <c:v>1.07</c:v>
                </c:pt>
                <c:pt idx="21">
                  <c:v>1.25</c:v>
                </c:pt>
                <c:pt idx="22">
                  <c:v>1.1100000000000001</c:v>
                </c:pt>
                <c:pt idx="23">
                  <c:v>1.02</c:v>
                </c:pt>
                <c:pt idx="24">
                  <c:v>1.32</c:v>
                </c:pt>
                <c:pt idx="25">
                  <c:v>1.06</c:v>
                </c:pt>
                <c:pt idx="26">
                  <c:v>1.32</c:v>
                </c:pt>
                <c:pt idx="27">
                  <c:v>1.03</c:v>
                </c:pt>
                <c:pt idx="28">
                  <c:v>0.82</c:v>
                </c:pt>
                <c:pt idx="29">
                  <c:v>1.06</c:v>
                </c:pt>
                <c:pt idx="30">
                  <c:v>0.92</c:v>
                </c:pt>
                <c:pt idx="31">
                  <c:v>1.1399999999999999</c:v>
                </c:pt>
                <c:pt idx="32">
                  <c:v>1.23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EAB-49A2-89D8-B3845EE7810F}"/>
            </c:ext>
          </c:extLst>
        </c:ser>
        <c:ser>
          <c:idx val="6"/>
          <c:order val="6"/>
          <c:tx>
            <c:strRef>
              <c:f>'21'!$G$3</c:f>
              <c:strCache>
                <c:ptCount val="1"/>
                <c:pt idx="0">
                  <c:v>Gjort något av detta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'21'!$A$4:$A$36</c:f>
              <c:numCache>
                <c:formatCode>General</c:formatCode>
                <c:ptCount val="3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  <c:pt idx="32">
                  <c:v>2021</c:v>
                </c:pt>
              </c:numCache>
            </c:numRef>
          </c:cat>
          <c:val>
            <c:numRef>
              <c:f>'21'!$G$4:$G$36</c:f>
              <c:numCache>
                <c:formatCode>General</c:formatCode>
                <c:ptCount val="33"/>
                <c:pt idx="10" formatCode="0">
                  <c:v>62.56</c:v>
                </c:pt>
                <c:pt idx="11" formatCode="0">
                  <c:v>59.15</c:v>
                </c:pt>
                <c:pt idx="12" formatCode="0">
                  <c:v>60.11</c:v>
                </c:pt>
                <c:pt idx="13" formatCode="0">
                  <c:v>58.44</c:v>
                </c:pt>
                <c:pt idx="14" formatCode="0">
                  <c:v>55.64</c:v>
                </c:pt>
                <c:pt idx="15" formatCode="0">
                  <c:v>51.73</c:v>
                </c:pt>
                <c:pt idx="16" formatCode="0">
                  <c:v>48.77</c:v>
                </c:pt>
                <c:pt idx="17" formatCode="0">
                  <c:v>43.82</c:v>
                </c:pt>
                <c:pt idx="18" formatCode="0">
                  <c:v>41.09</c:v>
                </c:pt>
                <c:pt idx="19" formatCode="0">
                  <c:v>40.659999999999997</c:v>
                </c:pt>
                <c:pt idx="20" formatCode="0">
                  <c:v>41.23</c:v>
                </c:pt>
                <c:pt idx="21" formatCode="0">
                  <c:v>38.82</c:v>
                </c:pt>
                <c:pt idx="22" formatCode="0">
                  <c:v>36.53</c:v>
                </c:pt>
                <c:pt idx="23" formatCode="0">
                  <c:v>32.89</c:v>
                </c:pt>
                <c:pt idx="24" formatCode="0">
                  <c:v>29.5</c:v>
                </c:pt>
                <c:pt idx="25" formatCode="0">
                  <c:v>26.67</c:v>
                </c:pt>
                <c:pt idx="26" formatCode="0">
                  <c:v>23.06</c:v>
                </c:pt>
                <c:pt idx="27" formatCode="0">
                  <c:v>19.059999999999999</c:v>
                </c:pt>
                <c:pt idx="28" formatCode="0">
                  <c:v>17.18</c:v>
                </c:pt>
                <c:pt idx="29" formatCode="0">
                  <c:v>18.13</c:v>
                </c:pt>
                <c:pt idx="30" formatCode="0">
                  <c:v>17.8</c:v>
                </c:pt>
                <c:pt idx="31" formatCode="0">
                  <c:v>17.399999999999999</c:v>
                </c:pt>
                <c:pt idx="32" formatCode="0">
                  <c:v>18.62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EAB-49A2-89D8-B3845EE781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Algn val="ctr"/>
        <c:lblOffset val="100"/>
        <c:tickLblSkip val="5"/>
        <c:tickMarkSkip val="1"/>
        <c:noMultiLvlLbl val="1"/>
      </c:catAx>
      <c:valAx>
        <c:axId val="841337192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1.5875555555555556E-3"/>
              <c:y val="1.471241830065357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4.9677098126359731E-2"/>
          <c:y val="0.10246750806526092"/>
          <c:w val="0.79125062238017807"/>
          <c:h val="0.116143897630899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9.4691503267973862E-2"/>
          <c:w val="0.89850459317585296"/>
          <c:h val="0.80944673202614381"/>
        </c:manualLayout>
      </c:layout>
      <c:lineChart>
        <c:grouping val="standard"/>
        <c:varyColors val="0"/>
        <c:ser>
          <c:idx val="0"/>
          <c:order val="0"/>
          <c:tx>
            <c:strRef>
              <c:f>'3'!$B$3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1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6A16-439E-AFD6-9C9BDFB3F1FE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6A16-439E-AFD6-9C9BDFB3F1FE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6A16-439E-AFD6-9C9BDFB3F1FE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6A16-439E-AFD6-9C9BDFB3F1FE}"/>
              </c:ext>
            </c:extLst>
          </c:dPt>
          <c:cat>
            <c:strRef>
              <c:f>'3'!$A$4:$A$53</c:f>
              <c:strCache>
                <c:ptCount val="50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  <c:pt idx="47">
                  <c:v>2019</c:v>
                </c:pt>
                <c:pt idx="48">
                  <c:v>2020</c:v>
                </c:pt>
                <c:pt idx="49">
                  <c:v>2021</c:v>
                </c:pt>
              </c:strCache>
            </c:strRef>
          </c:cat>
          <c:val>
            <c:numRef>
              <c:f>'3'!$B$4:$B$53</c:f>
              <c:numCache>
                <c:formatCode>0</c:formatCode>
                <c:ptCount val="50"/>
                <c:pt idx="0">
                  <c:v>34</c:v>
                </c:pt>
                <c:pt idx="1">
                  <c:v>31</c:v>
                </c:pt>
                <c:pt idx="2">
                  <c:v>32</c:v>
                </c:pt>
                <c:pt idx="3">
                  <c:v>31</c:v>
                </c:pt>
                <c:pt idx="4">
                  <c:v>38</c:v>
                </c:pt>
                <c:pt idx="5">
                  <c:v>37</c:v>
                </c:pt>
                <c:pt idx="6">
                  <c:v>36</c:v>
                </c:pt>
                <c:pt idx="7">
                  <c:v>35</c:v>
                </c:pt>
                <c:pt idx="8">
                  <c:v>26</c:v>
                </c:pt>
                <c:pt idx="9">
                  <c:v>21</c:v>
                </c:pt>
                <c:pt idx="10">
                  <c:v>23</c:v>
                </c:pt>
                <c:pt idx="11">
                  <c:v>23</c:v>
                </c:pt>
                <c:pt idx="12">
                  <c:v>23</c:v>
                </c:pt>
                <c:pt idx="13">
                  <c:v>23</c:v>
                </c:pt>
                <c:pt idx="14">
                  <c:v>23</c:v>
                </c:pt>
                <c:pt idx="15">
                  <c:v>22</c:v>
                </c:pt>
                <c:pt idx="16">
                  <c:v>23</c:v>
                </c:pt>
                <c:pt idx="17">
                  <c:v>25.55</c:v>
                </c:pt>
                <c:pt idx="18">
                  <c:v>26</c:v>
                </c:pt>
                <c:pt idx="19">
                  <c:v>29.1</c:v>
                </c:pt>
                <c:pt idx="20">
                  <c:v>29.02</c:v>
                </c:pt>
                <c:pt idx="21">
                  <c:v>28.95</c:v>
                </c:pt>
                <c:pt idx="22">
                  <c:v>30.44</c:v>
                </c:pt>
                <c:pt idx="23">
                  <c:v>28.35</c:v>
                </c:pt>
                <c:pt idx="24">
                  <c:v>29.95</c:v>
                </c:pt>
                <c:pt idx="25">
                  <c:v>29.22</c:v>
                </c:pt>
                <c:pt idx="26">
                  <c:v>29.71</c:v>
                </c:pt>
                <c:pt idx="27">
                  <c:v>29.33</c:v>
                </c:pt>
                <c:pt idx="28">
                  <c:v>32.89</c:v>
                </c:pt>
                <c:pt idx="29">
                  <c:v>31.05</c:v>
                </c:pt>
                <c:pt idx="30">
                  <c:v>28.93</c:v>
                </c:pt>
                <c:pt idx="31">
                  <c:v>25.66</c:v>
                </c:pt>
                <c:pt idx="32">
                  <c:v>25.39</c:v>
                </c:pt>
                <c:pt idx="33">
                  <c:v>25.23</c:v>
                </c:pt>
                <c:pt idx="34">
                  <c:v>23.86</c:v>
                </c:pt>
                <c:pt idx="35">
                  <c:v>23.35</c:v>
                </c:pt>
                <c:pt idx="36">
                  <c:v>24.42</c:v>
                </c:pt>
                <c:pt idx="37">
                  <c:v>23.79</c:v>
                </c:pt>
                <c:pt idx="38">
                  <c:v>20.2</c:v>
                </c:pt>
                <c:pt idx="39">
                  <c:v>18.440000000000001</c:v>
                </c:pt>
                <c:pt idx="40">
                  <c:v>15.88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A16-439E-AFD6-9C9BDFB3F1FE}"/>
            </c:ext>
          </c:extLst>
        </c:ser>
        <c:ser>
          <c:idx val="1"/>
          <c:order val="1"/>
          <c:tx>
            <c:strRef>
              <c:f>'3'!$C$3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'3'!$A$4:$A$53</c:f>
              <c:strCache>
                <c:ptCount val="50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  <c:pt idx="47">
                  <c:v>2019</c:v>
                </c:pt>
                <c:pt idx="48">
                  <c:v>2020</c:v>
                </c:pt>
                <c:pt idx="49">
                  <c:v>2021</c:v>
                </c:pt>
              </c:strCache>
            </c:strRef>
          </c:cat>
          <c:val>
            <c:numRef>
              <c:f>'3'!$C$4:$C$53</c:f>
              <c:numCache>
                <c:formatCode>General</c:formatCode>
                <c:ptCount val="50"/>
                <c:pt idx="40" formatCode="0">
                  <c:v>13.41</c:v>
                </c:pt>
                <c:pt idx="41" formatCode="0">
                  <c:v>10.42</c:v>
                </c:pt>
                <c:pt idx="42" formatCode="0">
                  <c:v>9.68</c:v>
                </c:pt>
                <c:pt idx="43" formatCode="0">
                  <c:v>9</c:v>
                </c:pt>
                <c:pt idx="44" formatCode="0">
                  <c:v>7.9</c:v>
                </c:pt>
                <c:pt idx="45" formatCode="0">
                  <c:v>7.02</c:v>
                </c:pt>
                <c:pt idx="46" formatCode="0">
                  <c:v>7</c:v>
                </c:pt>
                <c:pt idx="47" formatCode="0">
                  <c:v>7.38</c:v>
                </c:pt>
                <c:pt idx="48" formatCode="0">
                  <c:v>7.8895922598380892</c:v>
                </c:pt>
                <c:pt idx="49" formatCode="0">
                  <c:v>5.28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6A16-439E-AFD6-9C9BDFB3F1FE}"/>
            </c:ext>
          </c:extLst>
        </c:ser>
        <c:ser>
          <c:idx val="2"/>
          <c:order val="2"/>
          <c:tx>
            <c:strRef>
              <c:f>'3'!$D$3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11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6A16-439E-AFD6-9C9BDFB3F1FE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6A16-439E-AFD6-9C9BDFB3F1FE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6A16-439E-AFD6-9C9BDFB3F1FE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6A16-439E-AFD6-9C9BDFB3F1FE}"/>
              </c:ext>
            </c:extLst>
          </c:dPt>
          <c:cat>
            <c:strRef>
              <c:f>'3'!$A$4:$A$53</c:f>
              <c:strCache>
                <c:ptCount val="50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  <c:pt idx="47">
                  <c:v>2019</c:v>
                </c:pt>
                <c:pt idx="48">
                  <c:v>2020</c:v>
                </c:pt>
                <c:pt idx="49">
                  <c:v>2021</c:v>
                </c:pt>
              </c:strCache>
            </c:strRef>
          </c:cat>
          <c:val>
            <c:numRef>
              <c:f>'3'!$D$4:$D$53</c:f>
              <c:numCache>
                <c:formatCode>0</c:formatCode>
                <c:ptCount val="50"/>
                <c:pt idx="0">
                  <c:v>22</c:v>
                </c:pt>
                <c:pt idx="1">
                  <c:v>22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29</c:v>
                </c:pt>
                <c:pt idx="6">
                  <c:v>26</c:v>
                </c:pt>
                <c:pt idx="7">
                  <c:v>30</c:v>
                </c:pt>
                <c:pt idx="8">
                  <c:v>20</c:v>
                </c:pt>
                <c:pt idx="9">
                  <c:v>16</c:v>
                </c:pt>
                <c:pt idx="10">
                  <c:v>16</c:v>
                </c:pt>
                <c:pt idx="11">
                  <c:v>15.5</c:v>
                </c:pt>
                <c:pt idx="12">
                  <c:v>15</c:v>
                </c:pt>
                <c:pt idx="13">
                  <c:v>14.5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16.98</c:v>
                </c:pt>
                <c:pt idx="18">
                  <c:v>19.27</c:v>
                </c:pt>
                <c:pt idx="19">
                  <c:v>19.45</c:v>
                </c:pt>
                <c:pt idx="20">
                  <c:v>19.47</c:v>
                </c:pt>
                <c:pt idx="21">
                  <c:v>21.8</c:v>
                </c:pt>
                <c:pt idx="22">
                  <c:v>22.94</c:v>
                </c:pt>
                <c:pt idx="23">
                  <c:v>24.17</c:v>
                </c:pt>
                <c:pt idx="24">
                  <c:v>20.61</c:v>
                </c:pt>
                <c:pt idx="25">
                  <c:v>22.4</c:v>
                </c:pt>
                <c:pt idx="26">
                  <c:v>21.41</c:v>
                </c:pt>
                <c:pt idx="27">
                  <c:v>22.48</c:v>
                </c:pt>
                <c:pt idx="28">
                  <c:v>23.34</c:v>
                </c:pt>
                <c:pt idx="29">
                  <c:v>25.56</c:v>
                </c:pt>
                <c:pt idx="30">
                  <c:v>25.37</c:v>
                </c:pt>
                <c:pt idx="31">
                  <c:v>23.58</c:v>
                </c:pt>
                <c:pt idx="32">
                  <c:v>23.05</c:v>
                </c:pt>
                <c:pt idx="33">
                  <c:v>22.96</c:v>
                </c:pt>
                <c:pt idx="34">
                  <c:v>22.29</c:v>
                </c:pt>
                <c:pt idx="35">
                  <c:v>22.67</c:v>
                </c:pt>
                <c:pt idx="36">
                  <c:v>24.97</c:v>
                </c:pt>
                <c:pt idx="37">
                  <c:v>22.82</c:v>
                </c:pt>
                <c:pt idx="38">
                  <c:v>20.440000000000001</c:v>
                </c:pt>
                <c:pt idx="39">
                  <c:v>19.68</c:v>
                </c:pt>
                <c:pt idx="40">
                  <c:v>16.97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6A16-439E-AFD6-9C9BDFB3F1FE}"/>
            </c:ext>
          </c:extLst>
        </c:ser>
        <c:ser>
          <c:idx val="3"/>
          <c:order val="3"/>
          <c:tx>
            <c:strRef>
              <c:f>'3'!$E$3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'3'!$A$4:$A$53</c:f>
              <c:strCache>
                <c:ptCount val="50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  <c:pt idx="47">
                  <c:v>2019</c:v>
                </c:pt>
                <c:pt idx="48">
                  <c:v>2020</c:v>
                </c:pt>
                <c:pt idx="49">
                  <c:v>2021</c:v>
                </c:pt>
              </c:strCache>
            </c:strRef>
          </c:cat>
          <c:val>
            <c:numRef>
              <c:f>'3'!$E$4:$E$53</c:f>
              <c:numCache>
                <c:formatCode>General</c:formatCode>
                <c:ptCount val="50"/>
                <c:pt idx="40" formatCode="0">
                  <c:v>13.17</c:v>
                </c:pt>
                <c:pt idx="41" formatCode="0">
                  <c:v>10.050000000000001</c:v>
                </c:pt>
                <c:pt idx="42" formatCode="0">
                  <c:v>11.07</c:v>
                </c:pt>
                <c:pt idx="43" formatCode="0">
                  <c:v>8.34</c:v>
                </c:pt>
                <c:pt idx="44" formatCode="0">
                  <c:v>8.39</c:v>
                </c:pt>
                <c:pt idx="45" formatCode="0">
                  <c:v>8.51</c:v>
                </c:pt>
                <c:pt idx="46" formatCode="0">
                  <c:v>7.47</c:v>
                </c:pt>
                <c:pt idx="47" formatCode="0">
                  <c:v>7.78</c:v>
                </c:pt>
                <c:pt idx="48" formatCode="0">
                  <c:v>8.7823342496907291</c:v>
                </c:pt>
                <c:pt idx="49" formatCode="0">
                  <c:v>6.17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6A16-439E-AFD6-9C9BDFB3F1FE}"/>
            </c:ext>
          </c:extLst>
        </c:ser>
        <c:ser>
          <c:idx val="4"/>
          <c:order val="4"/>
          <c:tx>
            <c:strRef>
              <c:f>'3'!$F$3</c:f>
              <c:strCache>
                <c:ptCount val="1"/>
                <c:pt idx="0">
                  <c:v>Pojkar, gy 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'3'!$A$4:$A$53</c:f>
              <c:strCache>
                <c:ptCount val="50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  <c:pt idx="47">
                  <c:v>2019</c:v>
                </c:pt>
                <c:pt idx="48">
                  <c:v>2020</c:v>
                </c:pt>
                <c:pt idx="49">
                  <c:v>2021</c:v>
                </c:pt>
              </c:strCache>
            </c:strRef>
          </c:cat>
          <c:val>
            <c:numRef>
              <c:f>'3'!$F$4:$F$53</c:f>
              <c:numCache>
                <c:formatCode>General</c:formatCode>
                <c:ptCount val="50"/>
                <c:pt idx="32" formatCode="0">
                  <c:v>48.95</c:v>
                </c:pt>
                <c:pt idx="33" formatCode="0">
                  <c:v>50.13</c:v>
                </c:pt>
                <c:pt idx="34" formatCode="0">
                  <c:v>51.69</c:v>
                </c:pt>
                <c:pt idx="35" formatCode="0">
                  <c:v>52</c:v>
                </c:pt>
                <c:pt idx="36" formatCode="0">
                  <c:v>50.78</c:v>
                </c:pt>
                <c:pt idx="37" formatCode="0">
                  <c:v>47.55</c:v>
                </c:pt>
                <c:pt idx="38" formatCode="0">
                  <c:v>47.74</c:v>
                </c:pt>
                <c:pt idx="39" formatCode="0">
                  <c:v>47.02</c:v>
                </c:pt>
                <c:pt idx="40" formatCode="0">
                  <c:v>43.01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6A16-439E-AFD6-9C9BDFB3F1FE}"/>
            </c:ext>
          </c:extLst>
        </c:ser>
        <c:ser>
          <c:idx val="5"/>
          <c:order val="5"/>
          <c:tx>
            <c:strRef>
              <c:f>'3'!$G$3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48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6-6A16-439E-AFD6-9C9BDFB3F1FE}"/>
              </c:ext>
            </c:extLst>
          </c:dPt>
          <c:dPt>
            <c:idx val="49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8-6A16-439E-AFD6-9C9BDFB3F1FE}"/>
              </c:ext>
            </c:extLst>
          </c:dPt>
          <c:dPt>
            <c:idx val="50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A-6A16-439E-AFD6-9C9BDFB3F1FE}"/>
              </c:ext>
            </c:extLst>
          </c:dPt>
          <c:cat>
            <c:strRef>
              <c:f>'3'!$A$4:$A$53</c:f>
              <c:strCache>
                <c:ptCount val="50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  <c:pt idx="47">
                  <c:v>2019</c:v>
                </c:pt>
                <c:pt idx="48">
                  <c:v>2020</c:v>
                </c:pt>
                <c:pt idx="49">
                  <c:v>2021</c:v>
                </c:pt>
              </c:strCache>
            </c:strRef>
          </c:cat>
          <c:val>
            <c:numRef>
              <c:f>'3'!$G$4:$G$53</c:f>
              <c:numCache>
                <c:formatCode>General</c:formatCode>
                <c:ptCount val="50"/>
                <c:pt idx="40" formatCode="0">
                  <c:v>36.39</c:v>
                </c:pt>
                <c:pt idx="41" formatCode="0">
                  <c:v>32.78</c:v>
                </c:pt>
                <c:pt idx="42" formatCode="0">
                  <c:v>32.270000000000003</c:v>
                </c:pt>
                <c:pt idx="43" formatCode="0">
                  <c:v>27.44</c:v>
                </c:pt>
                <c:pt idx="44" formatCode="0">
                  <c:v>26.74</c:v>
                </c:pt>
                <c:pt idx="45" formatCode="0">
                  <c:v>26.37</c:v>
                </c:pt>
                <c:pt idx="46" formatCode="0">
                  <c:v>24.56</c:v>
                </c:pt>
                <c:pt idx="47" formatCode="0">
                  <c:v>21.849999999999998</c:v>
                </c:pt>
                <c:pt idx="48" formatCode="0">
                  <c:v>20.594999999999999</c:v>
                </c:pt>
                <c:pt idx="49" formatCode="0">
                  <c:v>19.339999999999996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6A16-439E-AFD6-9C9BDFB3F1FE}"/>
            </c:ext>
          </c:extLst>
        </c:ser>
        <c:ser>
          <c:idx val="6"/>
          <c:order val="6"/>
          <c:tx>
            <c:strRef>
              <c:f>'3'!$H$3</c:f>
              <c:strCache>
                <c:ptCount val="1"/>
                <c:pt idx="0">
                  <c:v>Flickor, gy 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'3'!$A$4:$A$53</c:f>
              <c:strCache>
                <c:ptCount val="50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  <c:pt idx="47">
                  <c:v>2019</c:v>
                </c:pt>
                <c:pt idx="48">
                  <c:v>2020</c:v>
                </c:pt>
                <c:pt idx="49">
                  <c:v>2021</c:v>
                </c:pt>
              </c:strCache>
            </c:strRef>
          </c:cat>
          <c:val>
            <c:numRef>
              <c:f>'3'!$H$4:$H$53</c:f>
              <c:numCache>
                <c:formatCode>General</c:formatCode>
                <c:ptCount val="50"/>
                <c:pt idx="32" formatCode="0">
                  <c:v>37.869999999999997</c:v>
                </c:pt>
                <c:pt idx="33" formatCode="0">
                  <c:v>42.36</c:v>
                </c:pt>
                <c:pt idx="34" formatCode="0">
                  <c:v>42.18</c:v>
                </c:pt>
                <c:pt idx="35" formatCode="0">
                  <c:v>43.09</c:v>
                </c:pt>
                <c:pt idx="36" formatCode="0">
                  <c:v>42.47</c:v>
                </c:pt>
                <c:pt idx="37" formatCode="0">
                  <c:v>42.38</c:v>
                </c:pt>
                <c:pt idx="38" formatCode="0">
                  <c:v>44.86</c:v>
                </c:pt>
                <c:pt idx="39" formatCode="0">
                  <c:v>39.32</c:v>
                </c:pt>
                <c:pt idx="40" formatCode="0">
                  <c:v>36.69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6A16-439E-AFD6-9C9BDFB3F1FE}"/>
            </c:ext>
          </c:extLst>
        </c:ser>
        <c:ser>
          <c:idx val="7"/>
          <c:order val="7"/>
          <c:tx>
            <c:strRef>
              <c:f>'3'!$I$3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48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E-6A16-439E-AFD6-9C9BDFB3F1FE}"/>
              </c:ext>
            </c:extLst>
          </c:dPt>
          <c:dPt>
            <c:idx val="49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0-6A16-439E-AFD6-9C9BDFB3F1FE}"/>
              </c:ext>
            </c:extLst>
          </c:dPt>
          <c:cat>
            <c:strRef>
              <c:f>'3'!$A$4:$A$53</c:f>
              <c:strCache>
                <c:ptCount val="50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  <c:pt idx="44">
                  <c:v>2016</c:v>
                </c:pt>
                <c:pt idx="45">
                  <c:v>2017</c:v>
                </c:pt>
                <c:pt idx="46">
                  <c:v>2018</c:v>
                </c:pt>
                <c:pt idx="47">
                  <c:v>2019</c:v>
                </c:pt>
                <c:pt idx="48">
                  <c:v>2020</c:v>
                </c:pt>
                <c:pt idx="49">
                  <c:v>2021</c:v>
                </c:pt>
              </c:strCache>
            </c:strRef>
          </c:cat>
          <c:val>
            <c:numRef>
              <c:f>'3'!$I$4:$I$53</c:f>
              <c:numCache>
                <c:formatCode>General</c:formatCode>
                <c:ptCount val="50"/>
                <c:pt idx="40" formatCode="0">
                  <c:v>32.85</c:v>
                </c:pt>
                <c:pt idx="41" formatCode="0">
                  <c:v>25.11</c:v>
                </c:pt>
                <c:pt idx="42" formatCode="0">
                  <c:v>25.4</c:v>
                </c:pt>
                <c:pt idx="43" formatCode="0">
                  <c:v>24.6</c:v>
                </c:pt>
                <c:pt idx="44" formatCode="0">
                  <c:v>21.42</c:v>
                </c:pt>
                <c:pt idx="45" formatCode="0">
                  <c:v>22.9</c:v>
                </c:pt>
                <c:pt idx="46" formatCode="0">
                  <c:v>22.59</c:v>
                </c:pt>
                <c:pt idx="47" formatCode="0">
                  <c:v>17.399999999999999</c:v>
                </c:pt>
                <c:pt idx="48" formatCode="0">
                  <c:v>18.035</c:v>
                </c:pt>
                <c:pt idx="49" formatCode="0">
                  <c:v>18.670000000000002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6A16-439E-AFD6-9C9BDFB3F1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ajorUnit val="4"/>
        <c:minorUnit val="1"/>
      </c:date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1.5875555555555556E-3"/>
              <c:y val="1.471241830065357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5.9221555555555555E-2"/>
          <c:y val="0.10533104575163399"/>
          <c:w val="0.60008333333333341"/>
          <c:h val="0.123882473024205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200000000000005E-2"/>
          <c:y val="7.4818686868686868E-2"/>
          <c:w val="0.89034044444444449"/>
          <c:h val="0.626847979797979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'4'!$A$4</c:f>
              <c:strCache>
                <c:ptCount val="1"/>
                <c:pt idx="0">
                  <c:v>Årskurs 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'4'!$B$3:$J$3</c:f>
              <c:strCache>
                <c:ptCount val="9"/>
                <c:pt idx="0">
                  <c:v>Systembolaget</c:v>
                </c:pt>
                <c:pt idx="1">
                  <c:v>Vet ej</c:v>
                </c:pt>
                <c:pt idx="2">
                  <c:v>Smuggelförsäljare</c:v>
                </c:pt>
                <c:pt idx="3">
                  <c:v>Livsmedelsaffär</c:v>
                </c:pt>
                <c:pt idx="4">
                  <c:v>Restaurang</c:v>
                </c:pt>
                <c:pt idx="5">
                  <c:v>Utlandsinförd av annan</c:v>
                </c:pt>
                <c:pt idx="6">
                  <c:v>Hemtillverkare</c:v>
                </c:pt>
                <c:pt idx="7">
                  <c:v>Utlandsinförd själv</c:v>
                </c:pt>
                <c:pt idx="8">
                  <c:v>Internet</c:v>
                </c:pt>
              </c:strCache>
            </c:strRef>
          </c:cat>
          <c:val>
            <c:numRef>
              <c:f>'4'!$B$4:$J$4</c:f>
              <c:numCache>
                <c:formatCode>0</c:formatCode>
                <c:ptCount val="9"/>
                <c:pt idx="0">
                  <c:v>43.95</c:v>
                </c:pt>
                <c:pt idx="1">
                  <c:v>31.24</c:v>
                </c:pt>
                <c:pt idx="2">
                  <c:v>18.05</c:v>
                </c:pt>
                <c:pt idx="3">
                  <c:v>6.87</c:v>
                </c:pt>
                <c:pt idx="4">
                  <c:v>1.52</c:v>
                </c:pt>
                <c:pt idx="5">
                  <c:v>5.26</c:v>
                </c:pt>
                <c:pt idx="6">
                  <c:v>3.71</c:v>
                </c:pt>
                <c:pt idx="7">
                  <c:v>0.65</c:v>
                </c:pt>
                <c:pt idx="8">
                  <c:v>2.79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85-448F-B64C-105F6606F12A}"/>
            </c:ext>
          </c:extLst>
        </c:ser>
        <c:ser>
          <c:idx val="1"/>
          <c:order val="1"/>
          <c:tx>
            <c:strRef>
              <c:f>'4'!$A$5</c:f>
              <c:strCache>
                <c:ptCount val="1"/>
                <c:pt idx="0">
                  <c:v>Gymnasiets år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'4'!$B$3:$J$3</c:f>
              <c:strCache>
                <c:ptCount val="9"/>
                <c:pt idx="0">
                  <c:v>Systembolaget</c:v>
                </c:pt>
                <c:pt idx="1">
                  <c:v>Vet ej</c:v>
                </c:pt>
                <c:pt idx="2">
                  <c:v>Smuggelförsäljare</c:v>
                </c:pt>
                <c:pt idx="3">
                  <c:v>Livsmedelsaffär</c:v>
                </c:pt>
                <c:pt idx="4">
                  <c:v>Restaurang</c:v>
                </c:pt>
                <c:pt idx="5">
                  <c:v>Utlandsinförd av annan</c:v>
                </c:pt>
                <c:pt idx="6">
                  <c:v>Hemtillverkare</c:v>
                </c:pt>
                <c:pt idx="7">
                  <c:v>Utlandsinförd själv</c:v>
                </c:pt>
                <c:pt idx="8">
                  <c:v>Internet</c:v>
                </c:pt>
              </c:strCache>
            </c:strRef>
          </c:cat>
          <c:val>
            <c:numRef>
              <c:f>'4'!$B$5:$J$5</c:f>
              <c:numCache>
                <c:formatCode>0</c:formatCode>
                <c:ptCount val="9"/>
                <c:pt idx="0">
                  <c:v>70.59</c:v>
                </c:pt>
                <c:pt idx="1">
                  <c:v>12.54</c:v>
                </c:pt>
                <c:pt idx="2">
                  <c:v>11.61</c:v>
                </c:pt>
                <c:pt idx="3">
                  <c:v>10.63</c:v>
                </c:pt>
                <c:pt idx="4">
                  <c:v>9.3000000000000007</c:v>
                </c:pt>
                <c:pt idx="5">
                  <c:v>3.27</c:v>
                </c:pt>
                <c:pt idx="6">
                  <c:v>2.83</c:v>
                </c:pt>
                <c:pt idx="7">
                  <c:v>0.64</c:v>
                </c:pt>
                <c:pt idx="8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85-448F-B64C-105F6606F1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338504"/>
        <c:axId val="841337192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  <c:max val="7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1.5875555555555556E-3"/>
              <c:y val="2.8062091503268005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 val="autoZero"/>
        <c:crossBetween val="between"/>
        <c:majorUnit val="15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50824729465587426"/>
          <c:y val="7.8364991853452318E-2"/>
          <c:w val="0.46716359614508418"/>
          <c:h val="9.46244084883755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9.0541176470588236E-2"/>
          <c:w val="0.89850459317585296"/>
          <c:h val="0.8171232026143791"/>
        </c:manualLayout>
      </c:layout>
      <c:lineChart>
        <c:grouping val="standard"/>
        <c:varyColors val="0"/>
        <c:ser>
          <c:idx val="0"/>
          <c:order val="0"/>
          <c:tx>
            <c:strRef>
              <c:f>'5'!$B$2</c:f>
              <c:strCache>
                <c:ptCount val="1"/>
                <c:pt idx="0">
                  <c:v> Problembörda åk9 (index)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'5'!$A$3:$A$24</c:f>
              <c:strCache>
                <c:ptCount val="2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</c:strCache>
            </c:strRef>
          </c:cat>
          <c:val>
            <c:numRef>
              <c:f>'5'!$B$3:$B$24</c:f>
              <c:numCache>
                <c:formatCode>0</c:formatCode>
                <c:ptCount val="22"/>
                <c:pt idx="0">
                  <c:v>100</c:v>
                </c:pt>
                <c:pt idx="1">
                  <c:v>101.51575978226394</c:v>
                </c:pt>
                <c:pt idx="2">
                  <c:v>96.945054645203456</c:v>
                </c:pt>
                <c:pt idx="3">
                  <c:v>88.830118500380237</c:v>
                </c:pt>
                <c:pt idx="4">
                  <c:v>91.847509179943259</c:v>
                </c:pt>
                <c:pt idx="5">
                  <c:v>92.848880739840737</c:v>
                </c:pt>
                <c:pt idx="6">
                  <c:v>94.478042767867251</c:v>
                </c:pt>
                <c:pt idx="7">
                  <c:v>94.074851444582308</c:v>
                </c:pt>
                <c:pt idx="8">
                  <c:v>102.34738028148183</c:v>
                </c:pt>
                <c:pt idx="9">
                  <c:v>109.50846538708099</c:v>
                </c:pt>
                <c:pt idx="10">
                  <c:v>107.32223346893379</c:v>
                </c:pt>
                <c:pt idx="11">
                  <c:v>88.93866226249618</c:v>
                </c:pt>
                <c:pt idx="12">
                  <c:v>86.561001418917172</c:v>
                </c:pt>
                <c:pt idx="13">
                  <c:v>76.13772435501086</c:v>
                </c:pt>
                <c:pt idx="14">
                  <c:v>77.754234776376663</c:v>
                </c:pt>
                <c:pt idx="15">
                  <c:v>77.783394541254964</c:v>
                </c:pt>
                <c:pt idx="16">
                  <c:v>83.228133733975511</c:v>
                </c:pt>
                <c:pt idx="17">
                  <c:v>82.360060014824853</c:v>
                </c:pt>
                <c:pt idx="18">
                  <c:v>82.483480322505798</c:v>
                </c:pt>
                <c:pt idx="19">
                  <c:v>90.122343777241596</c:v>
                </c:pt>
                <c:pt idx="20">
                  <c:v>88.5</c:v>
                </c:pt>
                <c:pt idx="21">
                  <c:v>86.626242545741079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6C-4D40-9DC8-4A7F0D3077F9}"/>
            </c:ext>
          </c:extLst>
        </c:ser>
        <c:ser>
          <c:idx val="1"/>
          <c:order val="1"/>
          <c:tx>
            <c:strRef>
              <c:f>'5'!$C$2</c:f>
              <c:strCache>
                <c:ptCount val="1"/>
                <c:pt idx="0">
                  <c:v> Problembörda gy2 (index)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20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BD6C-4D40-9DC8-4A7F0D3077F9}"/>
              </c:ext>
            </c:extLst>
          </c:dPt>
          <c:dPt>
            <c:idx val="21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BD6C-4D40-9DC8-4A7F0D3077F9}"/>
              </c:ext>
            </c:extLst>
          </c:dPt>
          <c:cat>
            <c:strRef>
              <c:f>'5'!$A$3:$A$24</c:f>
              <c:strCache>
                <c:ptCount val="2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</c:strCache>
            </c:strRef>
          </c:cat>
          <c:val>
            <c:numRef>
              <c:f>'5'!$C$3:$C$24</c:f>
              <c:numCache>
                <c:formatCode>General</c:formatCode>
                <c:ptCount val="22"/>
                <c:pt idx="4" formatCode="0">
                  <c:v>100</c:v>
                </c:pt>
                <c:pt idx="5" formatCode="0">
                  <c:v>101.31885436904062</c:v>
                </c:pt>
                <c:pt idx="6" formatCode="0">
                  <c:v>107.27786837029325</c:v>
                </c:pt>
                <c:pt idx="7" formatCode="0">
                  <c:v>106.77816949545816</c:v>
                </c:pt>
                <c:pt idx="8" formatCode="0">
                  <c:v>102.71621637015387</c:v>
                </c:pt>
                <c:pt idx="9" formatCode="0">
                  <c:v>109.9444683204118</c:v>
                </c:pt>
                <c:pt idx="10" formatCode="0">
                  <c:v>109.57918477292606</c:v>
                </c:pt>
                <c:pt idx="11" formatCode="0">
                  <c:v>98.614158148325004</c:v>
                </c:pt>
                <c:pt idx="12" formatCode="0">
                  <c:v>76.42680867104292</c:v>
                </c:pt>
                <c:pt idx="13" formatCode="0">
                  <c:v>69.096022998268296</c:v>
                </c:pt>
                <c:pt idx="14" formatCode="0">
                  <c:v>71.154440364370615</c:v>
                </c:pt>
                <c:pt idx="15" formatCode="0">
                  <c:v>61.908361926622334</c:v>
                </c:pt>
                <c:pt idx="16" formatCode="0">
                  <c:v>61.151272992764817</c:v>
                </c:pt>
                <c:pt idx="17" formatCode="0">
                  <c:v>64.379903182004412</c:v>
                </c:pt>
                <c:pt idx="18" formatCode="0">
                  <c:v>62.751305050371457</c:v>
                </c:pt>
                <c:pt idx="19" formatCode="0">
                  <c:v>56.181357790866926</c:v>
                </c:pt>
                <c:pt idx="20" formatCode="0">
                  <c:v>57.124746450338122</c:v>
                </c:pt>
                <c:pt idx="21" formatCode="0">
                  <c:v>58.068135109809326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D6C-4D40-9DC8-4A7F0D307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ajorUnit val="3"/>
        <c:minorUnit val="1"/>
      </c:dateAx>
      <c:valAx>
        <c:axId val="841337192"/>
        <c:scaling>
          <c:orientation val="minMax"/>
          <c:max val="1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Index</a:t>
                </a:r>
              </a:p>
            </c:rich>
          </c:tx>
          <c:layout>
            <c:manualLayout>
              <c:xMode val="edge"/>
              <c:yMode val="edge"/>
              <c:x val="1.5875555555555556E-3"/>
              <c:y val="1.471241830065357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48417216274623365"/>
          <c:y val="9.7807542988911589E-2"/>
          <c:w val="0.46332754143078675"/>
          <c:h val="9.47299207865469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prstDash val="sysDot"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701333333333322E-2"/>
          <c:y val="0.10075522875816993"/>
          <c:w val="0.89696533333333328"/>
          <c:h val="0.80338300653594785"/>
        </c:manualLayout>
      </c:layout>
      <c:lineChart>
        <c:grouping val="standard"/>
        <c:varyColors val="0"/>
        <c:ser>
          <c:idx val="0"/>
          <c:order val="0"/>
          <c:tx>
            <c:strRef>
              <c:f>'6'!$B$3:$C$3</c:f>
              <c:strCache>
                <c:ptCount val="1"/>
                <c:pt idx="0">
                  <c:v>Flickor, åk9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'6'!$A$4:$A$28</c:f>
              <c:numCache>
                <c:formatCode>General</c:formatCode>
                <c:ptCount val="2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</c:numCache>
            </c:numRef>
          </c:cat>
          <c:val>
            <c:numRef>
              <c:f>'6'!$B$4:$B$28</c:f>
              <c:numCache>
                <c:formatCode>0</c:formatCode>
                <c:ptCount val="25"/>
                <c:pt idx="0">
                  <c:v>36.22</c:v>
                </c:pt>
                <c:pt idx="1">
                  <c:v>34.76</c:v>
                </c:pt>
                <c:pt idx="2">
                  <c:v>37.85</c:v>
                </c:pt>
                <c:pt idx="3">
                  <c:v>36.42</c:v>
                </c:pt>
                <c:pt idx="4">
                  <c:v>36.4</c:v>
                </c:pt>
                <c:pt idx="5">
                  <c:v>35.229999999999997</c:v>
                </c:pt>
                <c:pt idx="6">
                  <c:v>31.66</c:v>
                </c:pt>
                <c:pt idx="7">
                  <c:v>30.87</c:v>
                </c:pt>
                <c:pt idx="8">
                  <c:v>31.13</c:v>
                </c:pt>
                <c:pt idx="9">
                  <c:v>28.45</c:v>
                </c:pt>
                <c:pt idx="10">
                  <c:v>30.08</c:v>
                </c:pt>
                <c:pt idx="11">
                  <c:v>28.89</c:v>
                </c:pt>
                <c:pt idx="12">
                  <c:v>30.92</c:v>
                </c:pt>
                <c:pt idx="13">
                  <c:v>28.85</c:v>
                </c:pt>
                <c:pt idx="14">
                  <c:v>27.09</c:v>
                </c:pt>
                <c:pt idx="15">
                  <c:v>23.77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09-42EF-9C4F-8BED53BE412C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'6'!$A$4:$A$28</c:f>
              <c:numCache>
                <c:formatCode>General</c:formatCode>
                <c:ptCount val="2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</c:numCache>
            </c:numRef>
          </c:cat>
          <c:val>
            <c:numRef>
              <c:f>'6'!$C$4:$C$28</c:f>
              <c:numCache>
                <c:formatCode>General</c:formatCode>
                <c:ptCount val="25"/>
                <c:pt idx="15" formatCode="0">
                  <c:v>18.47</c:v>
                </c:pt>
                <c:pt idx="16" formatCode="0">
                  <c:v>17.09</c:v>
                </c:pt>
                <c:pt idx="17" formatCode="0">
                  <c:v>17.45</c:v>
                </c:pt>
                <c:pt idx="18" formatCode="0">
                  <c:v>14.67</c:v>
                </c:pt>
                <c:pt idx="19" formatCode="0">
                  <c:v>12.91</c:v>
                </c:pt>
                <c:pt idx="20" formatCode="0">
                  <c:v>13.07</c:v>
                </c:pt>
                <c:pt idx="21" formatCode="0">
                  <c:v>14.22</c:v>
                </c:pt>
                <c:pt idx="22" formatCode="0">
                  <c:v>13.11</c:v>
                </c:pt>
                <c:pt idx="23" formatCode="0">
                  <c:v>14.77</c:v>
                </c:pt>
                <c:pt idx="24" formatCode="0">
                  <c:v>14.49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09-42EF-9C4F-8BED53BE412C}"/>
            </c:ext>
          </c:extLst>
        </c:ser>
        <c:ser>
          <c:idx val="2"/>
          <c:order val="2"/>
          <c:tx>
            <c:strRef>
              <c:f>'6'!$D$3:$E$3</c:f>
              <c:strCache>
                <c:ptCount val="1"/>
                <c:pt idx="0">
                  <c:v>Pojkar, åk9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'6'!$A$4:$A$28</c:f>
              <c:numCache>
                <c:formatCode>General</c:formatCode>
                <c:ptCount val="2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</c:numCache>
            </c:numRef>
          </c:cat>
          <c:val>
            <c:numRef>
              <c:f>'6'!$D$4:$D$28</c:f>
              <c:numCache>
                <c:formatCode>0</c:formatCode>
                <c:ptCount val="25"/>
                <c:pt idx="0">
                  <c:v>34.57</c:v>
                </c:pt>
                <c:pt idx="1">
                  <c:v>35.08</c:v>
                </c:pt>
                <c:pt idx="2">
                  <c:v>37.450000000000003</c:v>
                </c:pt>
                <c:pt idx="3">
                  <c:v>38.78</c:v>
                </c:pt>
                <c:pt idx="4">
                  <c:v>40.21</c:v>
                </c:pt>
                <c:pt idx="5">
                  <c:v>34.950000000000003</c:v>
                </c:pt>
                <c:pt idx="6">
                  <c:v>31.24</c:v>
                </c:pt>
                <c:pt idx="7">
                  <c:v>27.63</c:v>
                </c:pt>
                <c:pt idx="8">
                  <c:v>28.57</c:v>
                </c:pt>
                <c:pt idx="9">
                  <c:v>27.63</c:v>
                </c:pt>
                <c:pt idx="10">
                  <c:v>25.28</c:v>
                </c:pt>
                <c:pt idx="11">
                  <c:v>27.46</c:v>
                </c:pt>
                <c:pt idx="12">
                  <c:v>28.13</c:v>
                </c:pt>
                <c:pt idx="13">
                  <c:v>26.45</c:v>
                </c:pt>
                <c:pt idx="14">
                  <c:v>23.39</c:v>
                </c:pt>
                <c:pt idx="15">
                  <c:v>22.81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09-42EF-9C4F-8BED53BE412C}"/>
            </c:ext>
          </c:extLst>
        </c:ser>
        <c:ser>
          <c:idx val="3"/>
          <c:order val="3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'6'!$A$4:$A$28</c:f>
              <c:numCache>
                <c:formatCode>General</c:formatCode>
                <c:ptCount val="2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</c:numCache>
            </c:numRef>
          </c:cat>
          <c:val>
            <c:numRef>
              <c:f>'6'!$E$4:$E$28</c:f>
              <c:numCache>
                <c:formatCode>General</c:formatCode>
                <c:ptCount val="25"/>
                <c:pt idx="15" formatCode="0">
                  <c:v>18.7</c:v>
                </c:pt>
                <c:pt idx="16" formatCode="0">
                  <c:v>15.95</c:v>
                </c:pt>
                <c:pt idx="17" formatCode="0">
                  <c:v>15.06</c:v>
                </c:pt>
                <c:pt idx="18" formatCode="0">
                  <c:v>14.99</c:v>
                </c:pt>
                <c:pt idx="19" formatCode="0">
                  <c:v>13.13</c:v>
                </c:pt>
                <c:pt idx="20" formatCode="0">
                  <c:v>12.4</c:v>
                </c:pt>
                <c:pt idx="21" formatCode="0">
                  <c:v>14.03</c:v>
                </c:pt>
                <c:pt idx="22" formatCode="0">
                  <c:v>16.38</c:v>
                </c:pt>
                <c:pt idx="23" formatCode="0">
                  <c:v>18.149999999999999</c:v>
                </c:pt>
                <c:pt idx="24" formatCode="0">
                  <c:v>14.92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609-42EF-9C4F-8BED53BE412C}"/>
            </c:ext>
          </c:extLst>
        </c:ser>
        <c:ser>
          <c:idx val="4"/>
          <c:order val="4"/>
          <c:tx>
            <c:strRef>
              <c:f>'6'!$F$3:$G$3</c:f>
              <c:strCache>
                <c:ptCount val="1"/>
                <c:pt idx="0">
                  <c:v>Flickor, gy 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'6'!$A$4:$A$28</c:f>
              <c:numCache>
                <c:formatCode>General</c:formatCode>
                <c:ptCount val="2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</c:numCache>
            </c:numRef>
          </c:cat>
          <c:val>
            <c:numRef>
              <c:f>'6'!$F$4:$F$28</c:f>
              <c:numCache>
                <c:formatCode>General</c:formatCode>
                <c:ptCount val="25"/>
                <c:pt idx="7" formatCode="0">
                  <c:v>39.35</c:v>
                </c:pt>
                <c:pt idx="8" formatCode="0">
                  <c:v>42.2</c:v>
                </c:pt>
                <c:pt idx="9" formatCode="0">
                  <c:v>42.9</c:v>
                </c:pt>
                <c:pt idx="10" formatCode="0">
                  <c:v>42.98</c:v>
                </c:pt>
                <c:pt idx="11" formatCode="0">
                  <c:v>41.24</c:v>
                </c:pt>
                <c:pt idx="12" formatCode="0">
                  <c:v>43.3</c:v>
                </c:pt>
                <c:pt idx="13" formatCode="0">
                  <c:v>44.38</c:v>
                </c:pt>
                <c:pt idx="14" formatCode="0">
                  <c:v>41.55</c:v>
                </c:pt>
                <c:pt idx="15" formatCode="0">
                  <c:v>40.18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609-42EF-9C4F-8BED53BE412C}"/>
            </c:ext>
          </c:extLst>
        </c:ser>
        <c:ser>
          <c:idx val="5"/>
          <c:order val="5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Pt>
            <c:idx val="23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0609-42EF-9C4F-8BED53BE412C}"/>
              </c:ext>
            </c:extLst>
          </c:dPt>
          <c:dPt>
            <c:idx val="24"/>
            <c:marker>
              <c:symbol val="none"/>
            </c:marker>
            <c:bubble3D val="0"/>
            <c:spPr>
              <a:ln w="28575" cap="rnd">
                <a:solidFill>
                  <a:schemeClr val="accent3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0609-42EF-9C4F-8BED53BE412C}"/>
              </c:ext>
            </c:extLst>
          </c:dPt>
          <c:cat>
            <c:numRef>
              <c:f>'6'!$A$4:$A$28</c:f>
              <c:numCache>
                <c:formatCode>General</c:formatCode>
                <c:ptCount val="2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</c:numCache>
            </c:numRef>
          </c:cat>
          <c:val>
            <c:numRef>
              <c:f>'6'!$G$4:$G$28</c:f>
              <c:numCache>
                <c:formatCode>General</c:formatCode>
                <c:ptCount val="25"/>
                <c:pt idx="15" formatCode="0">
                  <c:v>34.75</c:v>
                </c:pt>
                <c:pt idx="16" formatCode="0">
                  <c:v>32.46</c:v>
                </c:pt>
                <c:pt idx="17" formatCode="0">
                  <c:v>29.9</c:v>
                </c:pt>
                <c:pt idx="18" formatCode="0">
                  <c:v>28.07</c:v>
                </c:pt>
                <c:pt idx="19" formatCode="0">
                  <c:v>27.14</c:v>
                </c:pt>
                <c:pt idx="20" formatCode="0">
                  <c:v>27.37</c:v>
                </c:pt>
                <c:pt idx="21" formatCode="0">
                  <c:v>28.29</c:v>
                </c:pt>
                <c:pt idx="22" formatCode="0">
                  <c:v>25.630000000000003</c:v>
                </c:pt>
                <c:pt idx="23" formatCode="0">
                  <c:v>26.740000000000002</c:v>
                </c:pt>
                <c:pt idx="24" formatCode="0">
                  <c:v>27.85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0609-42EF-9C4F-8BED53BE412C}"/>
            </c:ext>
          </c:extLst>
        </c:ser>
        <c:ser>
          <c:idx val="6"/>
          <c:order val="6"/>
          <c:tx>
            <c:strRef>
              <c:f>'6'!$H$3:$I$3</c:f>
              <c:strCache>
                <c:ptCount val="1"/>
                <c:pt idx="0">
                  <c:v>Pojkar, gy 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'6'!$A$4:$A$28</c:f>
              <c:numCache>
                <c:formatCode>General</c:formatCode>
                <c:ptCount val="2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</c:numCache>
            </c:numRef>
          </c:cat>
          <c:val>
            <c:numRef>
              <c:f>'6'!$H$4:$H$28</c:f>
              <c:numCache>
                <c:formatCode>General</c:formatCode>
                <c:ptCount val="25"/>
                <c:pt idx="7" formatCode="0">
                  <c:v>41.48</c:v>
                </c:pt>
                <c:pt idx="8" formatCode="0">
                  <c:v>41.47</c:v>
                </c:pt>
                <c:pt idx="9" formatCode="0">
                  <c:v>43.79</c:v>
                </c:pt>
                <c:pt idx="10" formatCode="0">
                  <c:v>44.46</c:v>
                </c:pt>
                <c:pt idx="11" formatCode="0">
                  <c:v>39.79</c:v>
                </c:pt>
                <c:pt idx="12" formatCode="0">
                  <c:v>40.869999999999997</c:v>
                </c:pt>
                <c:pt idx="13" formatCode="0">
                  <c:v>43.12</c:v>
                </c:pt>
                <c:pt idx="14" formatCode="0">
                  <c:v>40.39</c:v>
                </c:pt>
                <c:pt idx="15" formatCode="0">
                  <c:v>41.21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609-42EF-9C4F-8BED53BE412C}"/>
            </c:ext>
          </c:extLst>
        </c:ser>
        <c:ser>
          <c:idx val="7"/>
          <c:order val="7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23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0609-42EF-9C4F-8BED53BE412C}"/>
              </c:ext>
            </c:extLst>
          </c:dPt>
          <c:dPt>
            <c:idx val="24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0609-42EF-9C4F-8BED53BE412C}"/>
              </c:ext>
            </c:extLst>
          </c:dPt>
          <c:cat>
            <c:numRef>
              <c:f>'6'!$A$4:$A$28</c:f>
              <c:numCache>
                <c:formatCode>General</c:formatCode>
                <c:ptCount val="2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</c:numCache>
            </c:numRef>
          </c:cat>
          <c:val>
            <c:numRef>
              <c:f>'6'!$I$4:$I$28</c:f>
              <c:numCache>
                <c:formatCode>General</c:formatCode>
                <c:ptCount val="25"/>
                <c:pt idx="15" formatCode="0">
                  <c:v>33.31</c:v>
                </c:pt>
                <c:pt idx="16" formatCode="0">
                  <c:v>34.25</c:v>
                </c:pt>
                <c:pt idx="17" formatCode="0">
                  <c:v>37.22</c:v>
                </c:pt>
                <c:pt idx="18" formatCode="0">
                  <c:v>33.909999999999997</c:v>
                </c:pt>
                <c:pt idx="19" formatCode="0">
                  <c:v>31.76</c:v>
                </c:pt>
                <c:pt idx="20" formatCode="0">
                  <c:v>31.96</c:v>
                </c:pt>
                <c:pt idx="21" formatCode="0">
                  <c:v>29.7</c:v>
                </c:pt>
                <c:pt idx="22" formatCode="0">
                  <c:v>30.72</c:v>
                </c:pt>
                <c:pt idx="23" formatCode="0">
                  <c:v>31.689999999999998</c:v>
                </c:pt>
                <c:pt idx="24" formatCode="0">
                  <c:v>32.659999999999997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0609-42EF-9C4F-8BED53BE41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1.5875555555555556E-3"/>
              <c:y val="2.4281045751633947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ayout>
        <c:manualLayout>
          <c:xMode val="edge"/>
          <c:yMode val="edge"/>
          <c:x val="7.4296000000000015E-2"/>
          <c:y val="0.76978823529411766"/>
          <c:w val="0.46684873240652452"/>
          <c:h val="0.105537722926065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9.8841830065359473E-2"/>
          <c:w val="0.89850459317585296"/>
          <c:h val="0.80529640522875812"/>
        </c:manualLayout>
      </c:layout>
      <c:lineChart>
        <c:grouping val="standard"/>
        <c:varyColors val="0"/>
        <c:ser>
          <c:idx val="0"/>
          <c:order val="0"/>
          <c:tx>
            <c:strRef>
              <c:f>'7'!$B$3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'7'!$A$4:$A$51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'7'!$B$4:$B$51</c:f>
              <c:numCache>
                <c:formatCode>0</c:formatCode>
                <c:ptCount val="48"/>
                <c:pt idx="0">
                  <c:v>31</c:v>
                </c:pt>
                <c:pt idx="1">
                  <c:v>32</c:v>
                </c:pt>
                <c:pt idx="2">
                  <c:v>27</c:v>
                </c:pt>
                <c:pt idx="3">
                  <c:v>25</c:v>
                </c:pt>
                <c:pt idx="4">
                  <c:v>25</c:v>
                </c:pt>
                <c:pt idx="5">
                  <c:v>21</c:v>
                </c:pt>
                <c:pt idx="6">
                  <c:v>21</c:v>
                </c:pt>
                <c:pt idx="7">
                  <c:v>23</c:v>
                </c:pt>
                <c:pt idx="8">
                  <c:v>25</c:v>
                </c:pt>
                <c:pt idx="9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C1-4923-955D-06C6819AE285}"/>
            </c:ext>
          </c:extLst>
        </c:ser>
        <c:ser>
          <c:idx val="1"/>
          <c:order val="1"/>
          <c:tx>
            <c:strRef>
              <c:f>'7'!$C$3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'7'!$A$4:$A$51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'7'!$C$4:$C$51</c:f>
              <c:numCache>
                <c:formatCode>General</c:formatCode>
                <c:ptCount val="48"/>
                <c:pt idx="9" formatCode="0">
                  <c:v>15</c:v>
                </c:pt>
                <c:pt idx="10" formatCode="0">
                  <c:v>16</c:v>
                </c:pt>
                <c:pt idx="11" formatCode="0">
                  <c:v>16</c:v>
                </c:pt>
                <c:pt idx="12" formatCode="0">
                  <c:v>17</c:v>
                </c:pt>
                <c:pt idx="13" formatCode="0">
                  <c:v>17</c:v>
                </c:pt>
                <c:pt idx="14" formatCode="0">
                  <c:v>17</c:v>
                </c:pt>
                <c:pt idx="15" formatCode="0">
                  <c:v>22.720977146466577</c:v>
                </c:pt>
                <c:pt idx="16" formatCode="0">
                  <c:v>19.643550522577264</c:v>
                </c:pt>
                <c:pt idx="17" formatCode="0">
                  <c:v>18.761479638814883</c:v>
                </c:pt>
                <c:pt idx="18" formatCode="0">
                  <c:v>21.795025042372973</c:v>
                </c:pt>
                <c:pt idx="19" formatCode="0">
                  <c:v>19.161694241517448</c:v>
                </c:pt>
                <c:pt idx="20" formatCode="0">
                  <c:v>16.575958886009897</c:v>
                </c:pt>
                <c:pt idx="21" formatCode="0">
                  <c:v>18.175951280821298</c:v>
                </c:pt>
                <c:pt idx="22" formatCode="0">
                  <c:v>18.281113064619085</c:v>
                </c:pt>
                <c:pt idx="23" formatCode="0">
                  <c:v>22.38734793203075</c:v>
                </c:pt>
                <c:pt idx="38" formatCode="0">
                  <c:v>13.674171828070641</c:v>
                </c:pt>
                <c:pt idx="39" formatCode="0">
                  <c:v>11.545683607652853</c:v>
                </c:pt>
                <c:pt idx="40" formatCode="0">
                  <c:v>11.364356227996918</c:v>
                </c:pt>
                <c:pt idx="41" formatCode="0">
                  <c:v>9.5392563387250782</c:v>
                </c:pt>
                <c:pt idx="42" formatCode="0">
                  <c:v>7.6243111831129298</c:v>
                </c:pt>
                <c:pt idx="43" formatCode="0">
                  <c:v>7.8065704435747696</c:v>
                </c:pt>
                <c:pt idx="44" formatCode="0">
                  <c:v>8.7548658357658979</c:v>
                </c:pt>
                <c:pt idx="45" formatCode="0">
                  <c:v>7.9744957396704272</c:v>
                </c:pt>
                <c:pt idx="46" formatCode="0">
                  <c:v>8.3699999999999992</c:v>
                </c:pt>
                <c:pt idx="47" formatCode="0">
                  <c:v>5.53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C1-4923-955D-06C6819AE285}"/>
            </c:ext>
          </c:extLst>
        </c:ser>
        <c:ser>
          <c:idx val="2"/>
          <c:order val="2"/>
          <c:tx>
            <c:strRef>
              <c:f>'7'!$D$3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'7'!$A$4:$A$51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'7'!$D$4:$D$51</c:f>
              <c:numCache>
                <c:formatCode>General</c:formatCode>
                <c:ptCount val="48"/>
                <c:pt idx="23" formatCode="0">
                  <c:v>27.473088211419078</c:v>
                </c:pt>
                <c:pt idx="24" formatCode="0">
                  <c:v>28.660358274593648</c:v>
                </c:pt>
                <c:pt idx="25" formatCode="0">
                  <c:v>28.778733449042186</c:v>
                </c:pt>
                <c:pt idx="26" formatCode="0">
                  <c:v>29.72200439039144</c:v>
                </c:pt>
                <c:pt idx="27" formatCode="0">
                  <c:v>29.608044818525826</c:v>
                </c:pt>
                <c:pt idx="28" formatCode="0">
                  <c:v>24.794537125041447</c:v>
                </c:pt>
                <c:pt idx="29" formatCode="0">
                  <c:v>19.276009035468991</c:v>
                </c:pt>
                <c:pt idx="30" formatCode="0">
                  <c:v>18.275022956318708</c:v>
                </c:pt>
                <c:pt idx="31" formatCode="0">
                  <c:v>19.080429667197837</c:v>
                </c:pt>
                <c:pt idx="32" formatCode="0">
                  <c:v>19.498281793500052</c:v>
                </c:pt>
                <c:pt idx="33" formatCode="0">
                  <c:v>20.014126237838248</c:v>
                </c:pt>
                <c:pt idx="34" formatCode="0">
                  <c:v>21.614993327809685</c:v>
                </c:pt>
                <c:pt idx="35" formatCode="0">
                  <c:v>23.375288817590274</c:v>
                </c:pt>
                <c:pt idx="36" formatCode="0">
                  <c:v>21.274795262604819</c:v>
                </c:pt>
                <c:pt idx="37" formatCode="0">
                  <c:v>19.108838686447847</c:v>
                </c:pt>
                <c:pt idx="38" formatCode="0">
                  <c:v>17.433585138439465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C1-4923-955D-06C6819AE285}"/>
            </c:ext>
          </c:extLst>
        </c:ser>
        <c:ser>
          <c:idx val="3"/>
          <c:order val="3"/>
          <c:tx>
            <c:strRef>
              <c:f>'7'!$E$3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'7'!$A$4:$A$51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'7'!$E$4:$E$51</c:f>
              <c:numCache>
                <c:formatCode>General</c:formatCode>
                <c:ptCount val="4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3C1-4923-955D-06C6819AE285}"/>
            </c:ext>
          </c:extLst>
        </c:ser>
        <c:ser>
          <c:idx val="4"/>
          <c:order val="4"/>
          <c:tx>
            <c:strRef>
              <c:f>'7'!$F$3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'7'!$A$4:$A$51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'7'!$F$4:$F$51</c:f>
              <c:numCache>
                <c:formatCode>0</c:formatCode>
                <c:ptCount val="48"/>
                <c:pt idx="0">
                  <c:v>45</c:v>
                </c:pt>
                <c:pt idx="1">
                  <c:v>45</c:v>
                </c:pt>
                <c:pt idx="2">
                  <c:v>40</c:v>
                </c:pt>
                <c:pt idx="3">
                  <c:v>40</c:v>
                </c:pt>
                <c:pt idx="4">
                  <c:v>38</c:v>
                </c:pt>
                <c:pt idx="5">
                  <c:v>34</c:v>
                </c:pt>
                <c:pt idx="6">
                  <c:v>33</c:v>
                </c:pt>
                <c:pt idx="7">
                  <c:v>35</c:v>
                </c:pt>
                <c:pt idx="8">
                  <c:v>32</c:v>
                </c:pt>
                <c:pt idx="9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3C1-4923-955D-06C6819AE285}"/>
            </c:ext>
          </c:extLst>
        </c:ser>
        <c:ser>
          <c:idx val="5"/>
          <c:order val="5"/>
          <c:tx>
            <c:strRef>
              <c:f>'7'!$G$3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49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13C1-4923-955D-06C6819AE285}"/>
              </c:ext>
            </c:extLst>
          </c:dPt>
          <c:dPt>
            <c:idx val="50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13C1-4923-955D-06C6819AE285}"/>
              </c:ext>
            </c:extLst>
          </c:dPt>
          <c:cat>
            <c:strRef>
              <c:f>'7'!$A$4:$A$51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'7'!$G$4:$G$51</c:f>
              <c:numCache>
                <c:formatCode>General</c:formatCode>
                <c:ptCount val="48"/>
                <c:pt idx="9" formatCode="0">
                  <c:v>22</c:v>
                </c:pt>
                <c:pt idx="10" formatCode="0">
                  <c:v>22</c:v>
                </c:pt>
                <c:pt idx="11" formatCode="0">
                  <c:v>21</c:v>
                </c:pt>
                <c:pt idx="12" formatCode="0">
                  <c:v>22</c:v>
                </c:pt>
                <c:pt idx="13" formatCode="0">
                  <c:v>24</c:v>
                </c:pt>
                <c:pt idx="14" formatCode="0">
                  <c:v>24</c:v>
                </c:pt>
                <c:pt idx="15" formatCode="0">
                  <c:v>29.424469128429873</c:v>
                </c:pt>
                <c:pt idx="16" formatCode="0">
                  <c:v>30.98818761459216</c:v>
                </c:pt>
                <c:pt idx="17" formatCode="0">
                  <c:v>27.063933814362816</c:v>
                </c:pt>
                <c:pt idx="18" formatCode="0">
                  <c:v>27.534471478863072</c:v>
                </c:pt>
                <c:pt idx="19" formatCode="0">
                  <c:v>26.036490908859616</c:v>
                </c:pt>
                <c:pt idx="20" formatCode="0">
                  <c:v>29.052221547458583</c:v>
                </c:pt>
                <c:pt idx="21" formatCode="0">
                  <c:v>27.498644248985098</c:v>
                </c:pt>
                <c:pt idx="22" formatCode="0">
                  <c:v>26.002547396422131</c:v>
                </c:pt>
                <c:pt idx="23" formatCode="0">
                  <c:v>30.157880766890496</c:v>
                </c:pt>
                <c:pt idx="38" formatCode="0">
                  <c:v>18.2020814015879</c:v>
                </c:pt>
                <c:pt idx="39" formatCode="0">
                  <c:v>16.39781353951221</c:v>
                </c:pt>
                <c:pt idx="40" formatCode="0">
                  <c:v>16.928379081263117</c:v>
                </c:pt>
                <c:pt idx="41" formatCode="0">
                  <c:v>14.432174339739603</c:v>
                </c:pt>
                <c:pt idx="42" formatCode="0">
                  <c:v>14.432174339739603</c:v>
                </c:pt>
                <c:pt idx="43" formatCode="0">
                  <c:v>12.657619505803471</c:v>
                </c:pt>
                <c:pt idx="44" formatCode="0">
                  <c:v>13.440720170938706</c:v>
                </c:pt>
                <c:pt idx="45" formatCode="0">
                  <c:v>12.116439957251181</c:v>
                </c:pt>
                <c:pt idx="46" formatCode="0">
                  <c:v>11.07</c:v>
                </c:pt>
                <c:pt idx="47" formatCode="0">
                  <c:v>10.62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3C1-4923-955D-06C6819AE285}"/>
            </c:ext>
          </c:extLst>
        </c:ser>
        <c:ser>
          <c:idx val="6"/>
          <c:order val="6"/>
          <c:tx>
            <c:strRef>
              <c:f>'7'!$H$3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'7'!$A$4:$A$51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'7'!$H$4:$H$51</c:f>
              <c:numCache>
                <c:formatCode>General</c:formatCode>
                <c:ptCount val="48"/>
                <c:pt idx="23" formatCode="0">
                  <c:v>35.774342086416667</c:v>
                </c:pt>
                <c:pt idx="24" formatCode="0">
                  <c:v>34.407057177796162</c:v>
                </c:pt>
                <c:pt idx="25" formatCode="0">
                  <c:v>37.486974375140477</c:v>
                </c:pt>
                <c:pt idx="26" formatCode="0">
                  <c:v>35.875947523266312</c:v>
                </c:pt>
                <c:pt idx="27" formatCode="0">
                  <c:v>35.697860957890057</c:v>
                </c:pt>
                <c:pt idx="28" formatCode="0">
                  <c:v>34.309458096485201</c:v>
                </c:pt>
                <c:pt idx="29" formatCode="0">
                  <c:v>30.40974181725127</c:v>
                </c:pt>
                <c:pt idx="30" formatCode="0">
                  <c:v>29.476922466781744</c:v>
                </c:pt>
                <c:pt idx="31" formatCode="0">
                  <c:v>29.780007969975188</c:v>
                </c:pt>
                <c:pt idx="32" formatCode="0">
                  <c:v>26.890832261192699</c:v>
                </c:pt>
                <c:pt idx="33" formatCode="0">
                  <c:v>29.773193283831713</c:v>
                </c:pt>
                <c:pt idx="34" formatCode="0">
                  <c:v>28.485434965908954</c:v>
                </c:pt>
                <c:pt idx="35" formatCode="0">
                  <c:v>30.691889548663852</c:v>
                </c:pt>
                <c:pt idx="36" formatCode="0">
                  <c:v>28.634464241770647</c:v>
                </c:pt>
                <c:pt idx="37" formatCode="0">
                  <c:v>26.671243543773734</c:v>
                </c:pt>
                <c:pt idx="38" formatCode="0">
                  <c:v>23.691771803333957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3C1-4923-955D-06C6819AE285}"/>
            </c:ext>
          </c:extLst>
        </c:ser>
        <c:ser>
          <c:idx val="7"/>
          <c:order val="7"/>
          <c:tx>
            <c:strRef>
              <c:f>'7'!$I$3</c:f>
              <c:strCache>
                <c:ptCount val="1"/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'7'!$A$4:$A$51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'7'!$I$4:$I$51</c:f>
              <c:numCache>
                <c:formatCode>General</c:formatCode>
                <c:ptCount val="4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3C1-4923-955D-06C6819AE285}"/>
            </c:ext>
          </c:extLst>
        </c:ser>
        <c:ser>
          <c:idx val="8"/>
          <c:order val="8"/>
          <c:tx>
            <c:strRef>
              <c:f>'7'!$J$3</c:f>
              <c:strCache>
                <c:ptCount val="1"/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'7'!$A$4:$A$51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'7'!$J$4:$J$51</c:f>
              <c:numCache>
                <c:formatCode>General</c:formatCode>
                <c:ptCount val="4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13C1-4923-955D-06C6819AE285}"/>
            </c:ext>
          </c:extLst>
        </c:ser>
        <c:ser>
          <c:idx val="9"/>
          <c:order val="9"/>
          <c:tx>
            <c:strRef>
              <c:f>'7'!$K$3</c:f>
              <c:strCache>
                <c:ptCount val="1"/>
                <c:pt idx="0">
                  <c:v>Totalt, åk 9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'7'!$A$4:$A$51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'7'!$K$4:$K$51</c:f>
              <c:numCache>
                <c:formatCode>0</c:formatCode>
                <c:ptCount val="48"/>
                <c:pt idx="0">
                  <c:v>38</c:v>
                </c:pt>
                <c:pt idx="1">
                  <c:v>38.5</c:v>
                </c:pt>
                <c:pt idx="2">
                  <c:v>33.5</c:v>
                </c:pt>
                <c:pt idx="3">
                  <c:v>32.5</c:v>
                </c:pt>
                <c:pt idx="4">
                  <c:v>31.5</c:v>
                </c:pt>
                <c:pt idx="5">
                  <c:v>27.5</c:v>
                </c:pt>
                <c:pt idx="6">
                  <c:v>27</c:v>
                </c:pt>
                <c:pt idx="7">
                  <c:v>29</c:v>
                </c:pt>
                <c:pt idx="8">
                  <c:v>28.5</c:v>
                </c:pt>
                <c:pt idx="9">
                  <c:v>24.5</c:v>
                </c:pt>
                <c:pt idx="23">
                  <c:v>31.599515780356406</c:v>
                </c:pt>
                <c:pt idx="24">
                  <c:v>31.450066199379734</c:v>
                </c:pt>
                <c:pt idx="25">
                  <c:v>33.004698220729885</c:v>
                </c:pt>
                <c:pt idx="26">
                  <c:v>32.832410004554973</c:v>
                </c:pt>
                <c:pt idx="27">
                  <c:v>32.571103280984019</c:v>
                </c:pt>
                <c:pt idx="28">
                  <c:v>29.399511773722505</c:v>
                </c:pt>
                <c:pt idx="29">
                  <c:v>24.725856290276727</c:v>
                </c:pt>
                <c:pt idx="30">
                  <c:v>23.719258076547256</c:v>
                </c:pt>
                <c:pt idx="31">
                  <c:v>24.272349719477596</c:v>
                </c:pt>
                <c:pt idx="32">
                  <c:v>23.126098749672554</c:v>
                </c:pt>
                <c:pt idx="33">
                  <c:v>24.557133189785521</c:v>
                </c:pt>
                <c:pt idx="34">
                  <c:v>24.865739591915933</c:v>
                </c:pt>
                <c:pt idx="35">
                  <c:v>26.797378251126887</c:v>
                </c:pt>
                <c:pt idx="36">
                  <c:v>24.836507673990134</c:v>
                </c:pt>
                <c:pt idx="37">
                  <c:v>22.634130354608224</c:v>
                </c:pt>
                <c:pt idx="38">
                  <c:v>20.382981894034902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13C1-4923-955D-06C6819AE285}"/>
            </c:ext>
          </c:extLst>
        </c:ser>
        <c:ser>
          <c:idx val="10"/>
          <c:order val="10"/>
          <c:tx>
            <c:strRef>
              <c:f>'7'!$L$3</c:f>
              <c:strCache>
                <c:ptCount val="1"/>
                <c:pt idx="0">
                  <c:v>Totalt, åk 9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'7'!$A$4:$A$51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'7'!$L$4:$L$51</c:f>
              <c:numCache>
                <c:formatCode>General</c:formatCode>
                <c:ptCount val="48"/>
                <c:pt idx="9" formatCode="0">
                  <c:v>18.5</c:v>
                </c:pt>
                <c:pt idx="10" formatCode="0">
                  <c:v>19</c:v>
                </c:pt>
                <c:pt idx="11" formatCode="0">
                  <c:v>18.5</c:v>
                </c:pt>
                <c:pt idx="12" formatCode="0">
                  <c:v>19.5</c:v>
                </c:pt>
                <c:pt idx="13" formatCode="0">
                  <c:v>20.5</c:v>
                </c:pt>
                <c:pt idx="14" formatCode="0">
                  <c:v>20.5</c:v>
                </c:pt>
                <c:pt idx="15" formatCode="0">
                  <c:v>25.996396219220546</c:v>
                </c:pt>
                <c:pt idx="16" formatCode="0">
                  <c:v>25.176189608983634</c:v>
                </c:pt>
                <c:pt idx="17" formatCode="0">
                  <c:v>22.817479080305191</c:v>
                </c:pt>
                <c:pt idx="18" formatCode="0">
                  <c:v>24.58912425610351</c:v>
                </c:pt>
                <c:pt idx="19" formatCode="0">
                  <c:v>22.499843589669691</c:v>
                </c:pt>
                <c:pt idx="20" formatCode="0">
                  <c:v>22.667987037363424</c:v>
                </c:pt>
                <c:pt idx="21" formatCode="0">
                  <c:v>22.57056679902794</c:v>
                </c:pt>
                <c:pt idx="22" formatCode="0">
                  <c:v>22.042543224214416</c:v>
                </c:pt>
                <c:pt idx="23" formatCode="0">
                  <c:v>26.185679873373214</c:v>
                </c:pt>
                <c:pt idx="38" formatCode="0">
                  <c:v>15.853573963876581</c:v>
                </c:pt>
                <c:pt idx="39" formatCode="0">
                  <c:v>13.928010888292778</c:v>
                </c:pt>
                <c:pt idx="40" formatCode="0">
                  <c:v>14.04300122399993</c:v>
                </c:pt>
                <c:pt idx="41" formatCode="0">
                  <c:v>11.966777191570245</c:v>
                </c:pt>
                <c:pt idx="42" formatCode="0">
                  <c:v>10.228758375218002</c:v>
                </c:pt>
                <c:pt idx="43" formatCode="0">
                  <c:v>10.29868346569301</c:v>
                </c:pt>
                <c:pt idx="44" formatCode="0">
                  <c:v>11.16243042198753</c:v>
                </c:pt>
                <c:pt idx="45" formatCode="0">
                  <c:v>10.190047646649941</c:v>
                </c:pt>
                <c:pt idx="46" formatCode="0">
                  <c:v>9.69</c:v>
                </c:pt>
                <c:pt idx="47" formatCode="0">
                  <c:v>7.99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13C1-4923-955D-06C6819AE285}"/>
            </c:ext>
          </c:extLst>
        </c:ser>
        <c:ser>
          <c:idx val="11"/>
          <c:order val="11"/>
          <c:tx>
            <c:strRef>
              <c:f>'7'!$M$3</c:f>
              <c:strCache>
                <c:ptCount val="1"/>
                <c:pt idx="0">
                  <c:v>Totalt, åk 9 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'7'!$A$4:$A$51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'7'!$M$4:$M$51</c:f>
              <c:numCache>
                <c:formatCode>General</c:formatCode>
                <c:ptCount val="4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3C1-4923-955D-06C6819AE2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ajorUnit val="5"/>
        <c:minorUnit val="1"/>
      </c:date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1.5875555555555556E-3"/>
              <c:y val="1.471241830065357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5.533290302033534E-2"/>
          <c:y val="0.79132862145089999"/>
          <c:w val="0.65259235514894931"/>
          <c:h val="0.104390761175729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9.8841830065359473E-2"/>
          <c:w val="0.89850459317585296"/>
          <c:h val="0.80529640522875812"/>
        </c:manualLayout>
      </c:layout>
      <c:lineChart>
        <c:grouping val="standard"/>
        <c:varyColors val="0"/>
        <c:ser>
          <c:idx val="3"/>
          <c:order val="0"/>
          <c:tx>
            <c:strRef>
              <c:f>'8'!$E$3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'8'!$A$4:$A$21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'8'!$E$4:$E$21</c:f>
              <c:numCache>
                <c:formatCode>General</c:formatCode>
                <c:ptCount val="1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52-49FD-BCBE-D9ABA6B96EA6}"/>
            </c:ext>
          </c:extLst>
        </c:ser>
        <c:ser>
          <c:idx val="4"/>
          <c:order val="1"/>
          <c:tx>
            <c:strRef>
              <c:f>'8'!$F$3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'8'!$A$4:$A$21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'8'!$F$4:$F$21</c:f>
              <c:numCache>
                <c:formatCode>General</c:formatCode>
                <c:ptCount val="1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52-49FD-BCBE-D9ABA6B96EA6}"/>
            </c:ext>
          </c:extLst>
        </c:ser>
        <c:ser>
          <c:idx val="5"/>
          <c:order val="2"/>
          <c:tx>
            <c:strRef>
              <c:f>'8'!$G$3</c:f>
              <c:strCache>
                <c:ptCount val="1"/>
                <c:pt idx="0">
                  <c:v>Pojkar, gy 2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49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4352-49FD-BCBE-D9ABA6B96EA6}"/>
              </c:ext>
            </c:extLst>
          </c:dPt>
          <c:dPt>
            <c:idx val="50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4352-49FD-BCBE-D9ABA6B96EA6}"/>
              </c:ext>
            </c:extLst>
          </c:dPt>
          <c:cat>
            <c:strRef>
              <c:f>'8'!$A$4:$A$21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'8'!$G$4:$G$21</c:f>
              <c:numCache>
                <c:formatCode>0</c:formatCode>
                <c:ptCount val="18"/>
                <c:pt idx="0">
                  <c:v>30.555158320109047</c:v>
                </c:pt>
                <c:pt idx="1">
                  <c:v>30.378570924795518</c:v>
                </c:pt>
                <c:pt idx="2">
                  <c:v>32.30549718886396</c:v>
                </c:pt>
                <c:pt idx="3">
                  <c:v>35.551107587587907</c:v>
                </c:pt>
                <c:pt idx="4">
                  <c:v>33.106230869540013</c:v>
                </c:pt>
                <c:pt idx="5">
                  <c:v>33.600191880468017</c:v>
                </c:pt>
                <c:pt idx="6">
                  <c:v>34.982135667116481</c:v>
                </c:pt>
                <c:pt idx="7">
                  <c:v>32.583014665134023</c:v>
                </c:pt>
                <c:pt idx="8">
                  <c:v>34.105114214368683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352-49FD-BCBE-D9ABA6B96EA6}"/>
            </c:ext>
          </c:extLst>
        </c:ser>
        <c:ser>
          <c:idx val="6"/>
          <c:order val="3"/>
          <c:tx>
            <c:strRef>
              <c:f>'8'!$H$3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4352-49FD-BCBE-D9ABA6B96EA6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4352-49FD-BCBE-D9ABA6B96EA6}"/>
              </c:ext>
            </c:extLst>
          </c:dPt>
          <c:cat>
            <c:strRef>
              <c:f>'8'!$A$4:$A$21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'8'!$H$4:$H$21</c:f>
              <c:numCache>
                <c:formatCode>General</c:formatCode>
                <c:ptCount val="18"/>
                <c:pt idx="8" formatCode="0">
                  <c:v>25.728557700042415</c:v>
                </c:pt>
                <c:pt idx="9" formatCode="0">
                  <c:v>25.380601684319288</c:v>
                </c:pt>
                <c:pt idx="10" formatCode="0">
                  <c:v>28.113346885714385</c:v>
                </c:pt>
                <c:pt idx="11" formatCode="0">
                  <c:v>24.608476343326135</c:v>
                </c:pt>
                <c:pt idx="12" formatCode="0">
                  <c:v>22.911660834497599</c:v>
                </c:pt>
                <c:pt idx="13" formatCode="0">
                  <c:v>22.850929586999598</c:v>
                </c:pt>
                <c:pt idx="14" formatCode="###0">
                  <c:v>19.370082311154757</c:v>
                </c:pt>
                <c:pt idx="15" formatCode="###0">
                  <c:v>19.51953588282899</c:v>
                </c:pt>
                <c:pt idx="16" formatCode="###0">
                  <c:v>17.509767941414495</c:v>
                </c:pt>
                <c:pt idx="17" formatCode="###0">
                  <c:v>15.499999999999998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352-49FD-BCBE-D9ABA6B96EA6}"/>
            </c:ext>
          </c:extLst>
        </c:ser>
        <c:ser>
          <c:idx val="7"/>
          <c:order val="4"/>
          <c:tx>
            <c:strRef>
              <c:f>'8'!$I$3</c:f>
              <c:strCache>
                <c:ptCount val="1"/>
                <c:pt idx="0">
                  <c:v>Flickor, gy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'8'!$A$4:$A$21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'8'!$I$4:$I$21</c:f>
              <c:numCache>
                <c:formatCode>0</c:formatCode>
                <c:ptCount val="18"/>
                <c:pt idx="0">
                  <c:v>37.298783803285431</c:v>
                </c:pt>
                <c:pt idx="1">
                  <c:v>39.622777631226214</c:v>
                </c:pt>
                <c:pt idx="2">
                  <c:v>39.861407643753793</c:v>
                </c:pt>
                <c:pt idx="3">
                  <c:v>40.11607129028296</c:v>
                </c:pt>
                <c:pt idx="4">
                  <c:v>39.492342043826717</c:v>
                </c:pt>
                <c:pt idx="5">
                  <c:v>42.093800697124095</c:v>
                </c:pt>
                <c:pt idx="6">
                  <c:v>42.550386392826113</c:v>
                </c:pt>
                <c:pt idx="7">
                  <c:v>39.508600986523263</c:v>
                </c:pt>
                <c:pt idx="8">
                  <c:v>39.284028100404882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4352-49FD-BCBE-D9ABA6B96EA6}"/>
            </c:ext>
          </c:extLst>
        </c:ser>
        <c:ser>
          <c:idx val="8"/>
          <c:order val="5"/>
          <c:tx>
            <c:strRef>
              <c:f>'8'!$J$3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4352-49FD-BCBE-D9ABA6B96EA6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4352-49FD-BCBE-D9ABA6B96EA6}"/>
              </c:ext>
            </c:extLst>
          </c:dPt>
          <c:cat>
            <c:strRef>
              <c:f>'8'!$A$4:$A$21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'8'!$J$4:$J$21</c:f>
              <c:numCache>
                <c:formatCode>General</c:formatCode>
                <c:ptCount val="18"/>
                <c:pt idx="8" formatCode="0">
                  <c:v>33.919374091299645</c:v>
                </c:pt>
                <c:pt idx="9" formatCode="0">
                  <c:v>31.358602433845153</c:v>
                </c:pt>
                <c:pt idx="10" formatCode="0">
                  <c:v>28.813975527706191</c:v>
                </c:pt>
                <c:pt idx="11" formatCode="0">
                  <c:v>27.194461176985993</c:v>
                </c:pt>
                <c:pt idx="12" formatCode="0">
                  <c:v>25.817484057886698</c:v>
                </c:pt>
                <c:pt idx="13" formatCode="0">
                  <c:v>25.688267813379589</c:v>
                </c:pt>
                <c:pt idx="14" formatCode="###0">
                  <c:v>26.269927061464561</c:v>
                </c:pt>
                <c:pt idx="15" formatCode="###0">
                  <c:v>21.331345980787177</c:v>
                </c:pt>
                <c:pt idx="16" formatCode="###0">
                  <c:v>19.930672990393589</c:v>
                </c:pt>
                <c:pt idx="17" formatCode="###0">
                  <c:v>18.53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4352-49FD-BCBE-D9ABA6B96EA6}"/>
            </c:ext>
          </c:extLst>
        </c:ser>
        <c:ser>
          <c:idx val="2"/>
          <c:order val="6"/>
          <c:tx>
            <c:strRef>
              <c:f>'8'!$D$3</c:f>
              <c:strCache>
                <c:ptCount val="1"/>
                <c:pt idx="0">
                  <c:v>Totalt, gy 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'8'!$A$4:$A$21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'8'!$D$4:$D$21</c:f>
              <c:numCache>
                <c:formatCode>0</c:formatCode>
                <c:ptCount val="18"/>
                <c:pt idx="0">
                  <c:v>33.83013904915147</c:v>
                </c:pt>
                <c:pt idx="1">
                  <c:v>34.885627362471283</c:v>
                </c:pt>
                <c:pt idx="2">
                  <c:v>35.968171052925314</c:v>
                </c:pt>
                <c:pt idx="3">
                  <c:v>37.84402512296414</c:v>
                </c:pt>
                <c:pt idx="4">
                  <c:v>36.149059015957924</c:v>
                </c:pt>
                <c:pt idx="5">
                  <c:v>37.680024549767154</c:v>
                </c:pt>
                <c:pt idx="6">
                  <c:v>38.584194661992385</c:v>
                </c:pt>
                <c:pt idx="7">
                  <c:v>35.909829604668332</c:v>
                </c:pt>
                <c:pt idx="8">
                  <c:v>36.625301056395358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4352-49FD-BCBE-D9ABA6B96EA6}"/>
            </c:ext>
          </c:extLst>
        </c:ser>
        <c:ser>
          <c:idx val="1"/>
          <c:order val="7"/>
          <c:tx>
            <c:strRef>
              <c:f>'8'!$C$3</c:f>
              <c:strCache>
                <c:ptCount val="1"/>
                <c:pt idx="0">
                  <c:v>Totalt, gy 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4-4352-49FD-BCBE-D9ABA6B96EA6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6-4352-49FD-BCBE-D9ABA6B96EA6}"/>
              </c:ext>
            </c:extLst>
          </c:dPt>
          <c:cat>
            <c:strRef>
              <c:f>'8'!$A$4:$A$21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'8'!$C$4:$C$21</c:f>
              <c:numCache>
                <c:formatCode>General</c:formatCode>
                <c:ptCount val="18"/>
                <c:pt idx="8" formatCode="0">
                  <c:v>29.716054238329992</c:v>
                </c:pt>
                <c:pt idx="9" formatCode="0">
                  <c:v>28.279927315977023</c:v>
                </c:pt>
                <c:pt idx="10" formatCode="0">
                  <c:v>28.419047094015433</c:v>
                </c:pt>
                <c:pt idx="11" formatCode="0">
                  <c:v>25.927884648295503</c:v>
                </c:pt>
                <c:pt idx="12" formatCode="0">
                  <c:v>24.388040867836452</c:v>
                </c:pt>
                <c:pt idx="13" formatCode="0">
                  <c:v>24.085552608243894</c:v>
                </c:pt>
                <c:pt idx="14" formatCode="###0">
                  <c:v>22.568570705794087</c:v>
                </c:pt>
                <c:pt idx="15" formatCode="###0">
                  <c:v>20.449580026773216</c:v>
                </c:pt>
                <c:pt idx="16" formatCode="###0">
                  <c:v>18.699790013386608</c:v>
                </c:pt>
                <c:pt idx="17" formatCode="###0">
                  <c:v>16.95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4352-49FD-BCBE-D9ABA6B96EA6}"/>
            </c:ext>
          </c:extLst>
        </c:ser>
        <c:ser>
          <c:idx val="0"/>
          <c:order val="8"/>
          <c:tx>
            <c:strRef>
              <c:f>'8'!$B$3</c:f>
              <c:strCache>
                <c:ptCount val="1"/>
                <c:pt idx="0">
                  <c:v>Totalt, gy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'8'!$A$4:$A$21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'8'!$B$4:$B$21</c:f>
              <c:numCache>
                <c:formatCode>General</c:formatCode>
                <c:ptCount val="1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4352-49FD-BCBE-D9ABA6B96E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ajorUnit val="2"/>
        <c:minorUnit val="1"/>
      </c:date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1.5875555555555556E-3"/>
              <c:y val="1.471241830065357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8"/>
        <c:delete val="1"/>
      </c:legendEntry>
      <c:layout>
        <c:manualLayout>
          <c:xMode val="edge"/>
          <c:yMode val="edge"/>
          <c:x val="5.5009326163466182E-2"/>
          <c:y val="0.78987881259741943"/>
          <c:w val="0.69044947499399678"/>
          <c:h val="0.115277340332458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939851268591425E-2"/>
          <c:y val="9.8841830065359473E-2"/>
          <c:w val="0.89850466666666662"/>
          <c:h val="0.80529640522875812"/>
        </c:manualLayout>
      </c:layout>
      <c:lineChart>
        <c:grouping val="standard"/>
        <c:varyColors val="0"/>
        <c:ser>
          <c:idx val="0"/>
          <c:order val="0"/>
          <c:tx>
            <c:strRef>
              <c:f>'9'!$B$3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FA1A-4DB3-90B9-B58277A10549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FA1A-4DB3-90B9-B58277A10549}"/>
              </c:ext>
            </c:extLst>
          </c:dPt>
          <c:cat>
            <c:strRef>
              <c:f>'9'!$A$4:$A$51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'9'!$B$4:$B$51</c:f>
              <c:numCache>
                <c:formatCode>0</c:formatCode>
                <c:ptCount val="48"/>
                <c:pt idx="0">
                  <c:v>25</c:v>
                </c:pt>
                <c:pt idx="1">
                  <c:v>26</c:v>
                </c:pt>
                <c:pt idx="2">
                  <c:v>29</c:v>
                </c:pt>
                <c:pt idx="3">
                  <c:v>30</c:v>
                </c:pt>
                <c:pt idx="4">
                  <c:v>29.5</c:v>
                </c:pt>
                <c:pt idx="5">
                  <c:v>29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A1A-4DB3-90B9-B58277A10549}"/>
            </c:ext>
          </c:extLst>
        </c:ser>
        <c:ser>
          <c:idx val="1"/>
          <c:order val="1"/>
          <c:tx>
            <c:strRef>
              <c:f>'9'!$C$3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'9'!$A$4:$A$51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'9'!$C$4:$C$51</c:f>
              <c:numCache>
                <c:formatCode>General</c:formatCode>
                <c:ptCount val="48"/>
                <c:pt idx="9" formatCode="0">
                  <c:v>21</c:v>
                </c:pt>
                <c:pt idx="10" formatCode="0">
                  <c:v>24</c:v>
                </c:pt>
                <c:pt idx="11" formatCode="0">
                  <c:v>21</c:v>
                </c:pt>
                <c:pt idx="12" formatCode="0">
                  <c:v>24</c:v>
                </c:pt>
                <c:pt idx="13" formatCode="0">
                  <c:v>25</c:v>
                </c:pt>
                <c:pt idx="14" formatCode="0">
                  <c:v>22</c:v>
                </c:pt>
                <c:pt idx="15" formatCode="0">
                  <c:v>19.96</c:v>
                </c:pt>
                <c:pt idx="16" formatCode="0">
                  <c:v>19.239999999999998</c:v>
                </c:pt>
                <c:pt idx="17" formatCode="0">
                  <c:v>15.41</c:v>
                </c:pt>
                <c:pt idx="18" formatCode="0">
                  <c:v>18.32</c:v>
                </c:pt>
                <c:pt idx="19" formatCode="0">
                  <c:v>16.09</c:v>
                </c:pt>
                <c:pt idx="20" formatCode="0">
                  <c:v>19.64</c:v>
                </c:pt>
                <c:pt idx="21" formatCode="0">
                  <c:v>17</c:v>
                </c:pt>
                <c:pt idx="22" formatCode="0">
                  <c:v>16.71</c:v>
                </c:pt>
                <c:pt idx="23" formatCode="0">
                  <c:v>17.73</c:v>
                </c:pt>
                <c:pt idx="38" formatCode="0">
                  <c:v>11.132969419823038</c:v>
                </c:pt>
                <c:pt idx="39" formatCode="0">
                  <c:v>9.6389668373573514</c:v>
                </c:pt>
                <c:pt idx="40" formatCode="0">
                  <c:v>8.9484231733924986</c:v>
                </c:pt>
                <c:pt idx="41" formatCode="0">
                  <c:v>9.7702417556571604</c:v>
                </c:pt>
                <c:pt idx="42" formatCode="0">
                  <c:v>9</c:v>
                </c:pt>
                <c:pt idx="43" formatCode="0">
                  <c:v>8.3000000000000007</c:v>
                </c:pt>
                <c:pt idx="44" formatCode="0">
                  <c:v>9.9567752693572036</c:v>
                </c:pt>
                <c:pt idx="45" formatCode="0">
                  <c:v>12.992858968541681</c:v>
                </c:pt>
                <c:pt idx="46" formatCode="0">
                  <c:v>15.56</c:v>
                </c:pt>
                <c:pt idx="47" formatCode="0">
                  <c:v>13.31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A1A-4DB3-90B9-B58277A10549}"/>
            </c:ext>
          </c:extLst>
        </c:ser>
        <c:ser>
          <c:idx val="2"/>
          <c:order val="2"/>
          <c:tx>
            <c:strRef>
              <c:f>'9'!$D$3</c:f>
              <c:strCache>
                <c:ptCount val="1"/>
                <c:pt idx="0">
                  <c:v>Pojkar, åk 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'9'!$A$4:$A$51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'9'!$D$4:$D$51</c:f>
              <c:numCache>
                <c:formatCode>General</c:formatCode>
                <c:ptCount val="48"/>
                <c:pt idx="23" formatCode="0">
                  <c:v>20.999043037438398</c:v>
                </c:pt>
                <c:pt idx="24" formatCode="0">
                  <c:v>20.507622654394599</c:v>
                </c:pt>
                <c:pt idx="25" formatCode="0">
                  <c:v>23.983676204159327</c:v>
                </c:pt>
                <c:pt idx="26" formatCode="0">
                  <c:v>26.122046976398398</c:v>
                </c:pt>
                <c:pt idx="27" formatCode="0">
                  <c:v>27.296647712533449</c:v>
                </c:pt>
                <c:pt idx="28" formatCode="0">
                  <c:v>25.23582212448332</c:v>
                </c:pt>
                <c:pt idx="29" formatCode="0">
                  <c:v>24.271932734940521</c:v>
                </c:pt>
                <c:pt idx="30" formatCode="0">
                  <c:v>20.714506346150756</c:v>
                </c:pt>
                <c:pt idx="31" formatCode="0">
                  <c:v>20.609106919134181</c:v>
                </c:pt>
                <c:pt idx="32" formatCode="0">
                  <c:v>20.040166052273182</c:v>
                </c:pt>
                <c:pt idx="33" formatCode="0">
                  <c:v>16.929041204521226</c:v>
                </c:pt>
                <c:pt idx="34" formatCode="0">
                  <c:v>16.411874456151768</c:v>
                </c:pt>
                <c:pt idx="35" formatCode="0">
                  <c:v>15.742157941866321</c:v>
                </c:pt>
                <c:pt idx="36" formatCode="0">
                  <c:v>16.296076107150572</c:v>
                </c:pt>
                <c:pt idx="37" formatCode="0">
                  <c:v>12.642192398973783</c:v>
                </c:pt>
                <c:pt idx="38" formatCode="0">
                  <c:v>13.742593564869573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A1A-4DB3-90B9-B58277A10549}"/>
            </c:ext>
          </c:extLst>
        </c:ser>
        <c:ser>
          <c:idx val="3"/>
          <c:order val="3"/>
          <c:tx>
            <c:strRef>
              <c:f>'9'!$E$3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'9'!$A$4:$A$51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'9'!$E$4:$E$51</c:f>
              <c:numCache>
                <c:formatCode>General</c:formatCode>
                <c:ptCount val="4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A1A-4DB3-90B9-B58277A10549}"/>
            </c:ext>
          </c:extLst>
        </c:ser>
        <c:ser>
          <c:idx val="4"/>
          <c:order val="4"/>
          <c:tx>
            <c:strRef>
              <c:f>'9'!$F$3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FA1A-4DB3-90B9-B58277A10549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FA1A-4DB3-90B9-B58277A10549}"/>
              </c:ext>
            </c:extLst>
          </c:dPt>
          <c:cat>
            <c:strRef>
              <c:f>'9'!$A$4:$A$51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'9'!$F$4:$F$51</c:f>
              <c:numCache>
                <c:formatCode>0</c:formatCode>
                <c:ptCount val="48"/>
                <c:pt idx="0">
                  <c:v>4</c:v>
                </c:pt>
                <c:pt idx="1">
                  <c:v>5</c:v>
                </c:pt>
                <c:pt idx="2">
                  <c:v>5</c:v>
                </c:pt>
                <c:pt idx="3">
                  <c:v>8</c:v>
                </c:pt>
                <c:pt idx="4">
                  <c:v>7</c:v>
                </c:pt>
                <c:pt idx="5">
                  <c:v>6</c:v>
                </c:pt>
                <c:pt idx="6">
                  <c:v>8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FA1A-4DB3-90B9-B58277A10549}"/>
            </c:ext>
          </c:extLst>
        </c:ser>
        <c:ser>
          <c:idx val="5"/>
          <c:order val="5"/>
          <c:tx>
            <c:strRef>
              <c:f>'9'!$G$3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Pt>
            <c:idx val="49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FA1A-4DB3-90B9-B58277A10549}"/>
              </c:ext>
            </c:extLst>
          </c:dPt>
          <c:dPt>
            <c:idx val="50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0-FA1A-4DB3-90B9-B58277A10549}"/>
              </c:ext>
            </c:extLst>
          </c:dPt>
          <c:cat>
            <c:strRef>
              <c:f>'9'!$A$4:$A$51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'9'!$G$4:$G$51</c:f>
              <c:numCache>
                <c:formatCode>General</c:formatCode>
                <c:ptCount val="48"/>
                <c:pt idx="9" formatCode="0">
                  <c:v>2</c:v>
                </c:pt>
                <c:pt idx="10" formatCode="0">
                  <c:v>1</c:v>
                </c:pt>
                <c:pt idx="11" formatCode="0">
                  <c:v>2</c:v>
                </c:pt>
                <c:pt idx="12" formatCode="0">
                  <c:v>2</c:v>
                </c:pt>
                <c:pt idx="13" formatCode="0">
                  <c:v>2</c:v>
                </c:pt>
                <c:pt idx="14" formatCode="0">
                  <c:v>2</c:v>
                </c:pt>
                <c:pt idx="15" formatCode="0">
                  <c:v>2.84</c:v>
                </c:pt>
                <c:pt idx="16" formatCode="0">
                  <c:v>2.2799999999999998</c:v>
                </c:pt>
                <c:pt idx="17" formatCode="0">
                  <c:v>1.23</c:v>
                </c:pt>
                <c:pt idx="18" formatCode="0">
                  <c:v>0.81</c:v>
                </c:pt>
                <c:pt idx="19" formatCode="0">
                  <c:v>0.74</c:v>
                </c:pt>
                <c:pt idx="20" formatCode="0">
                  <c:v>1.4</c:v>
                </c:pt>
                <c:pt idx="21" formatCode="0">
                  <c:v>1.25</c:v>
                </c:pt>
                <c:pt idx="22" formatCode="0">
                  <c:v>1.42</c:v>
                </c:pt>
                <c:pt idx="23" formatCode="0">
                  <c:v>1.56</c:v>
                </c:pt>
                <c:pt idx="38" formatCode="0">
                  <c:v>1.8835281785921154</c:v>
                </c:pt>
                <c:pt idx="39" formatCode="0">
                  <c:v>1.960859094842047</c:v>
                </c:pt>
                <c:pt idx="40" formatCode="0">
                  <c:v>2.5923633576514415</c:v>
                </c:pt>
                <c:pt idx="41" formatCode="0">
                  <c:v>1.5368657164484183</c:v>
                </c:pt>
                <c:pt idx="42" formatCode="0">
                  <c:v>1.4000000000000001</c:v>
                </c:pt>
                <c:pt idx="43" formatCode="0">
                  <c:v>1.75</c:v>
                </c:pt>
                <c:pt idx="44" formatCode="0">
                  <c:v>2.6578638435023949</c:v>
                </c:pt>
                <c:pt idx="45" formatCode="0">
                  <c:v>3.1690891578432701</c:v>
                </c:pt>
                <c:pt idx="46" formatCode="0">
                  <c:v>7.48</c:v>
                </c:pt>
                <c:pt idx="47" formatCode="0">
                  <c:v>7.89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FA1A-4DB3-90B9-B58277A10549}"/>
            </c:ext>
          </c:extLst>
        </c:ser>
        <c:ser>
          <c:idx val="6"/>
          <c:order val="6"/>
          <c:tx>
            <c:strRef>
              <c:f>'9'!$H$3</c:f>
              <c:strCache>
                <c:ptCount val="1"/>
                <c:pt idx="0">
                  <c:v>Flickor, åk 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'9'!$A$4:$A$51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'9'!$H$4:$H$51</c:f>
              <c:numCache>
                <c:formatCode>General</c:formatCode>
                <c:ptCount val="48"/>
                <c:pt idx="23" formatCode="0">
                  <c:v>3.2571517471900915</c:v>
                </c:pt>
                <c:pt idx="24" formatCode="0">
                  <c:v>2.2819281797109685</c:v>
                </c:pt>
                <c:pt idx="25" formatCode="0">
                  <c:v>3.4393571955389355</c:v>
                </c:pt>
                <c:pt idx="26" formatCode="0">
                  <c:v>3.5835505285945581</c:v>
                </c:pt>
                <c:pt idx="27" formatCode="0">
                  <c:v>5.1560913078986683</c:v>
                </c:pt>
                <c:pt idx="28" formatCode="0">
                  <c:v>5.1889255158094088</c:v>
                </c:pt>
                <c:pt idx="29" formatCode="0">
                  <c:v>6.1217148625168516</c:v>
                </c:pt>
                <c:pt idx="30" formatCode="0">
                  <c:v>7.5671015164712063</c:v>
                </c:pt>
                <c:pt idx="31" formatCode="0">
                  <c:v>5.9659135705185946</c:v>
                </c:pt>
                <c:pt idx="32" formatCode="0">
                  <c:v>6.982144511243856</c:v>
                </c:pt>
                <c:pt idx="33" formatCode="0">
                  <c:v>4.5735905731157018</c:v>
                </c:pt>
                <c:pt idx="34" formatCode="0">
                  <c:v>3.893235374691808</c:v>
                </c:pt>
                <c:pt idx="35" formatCode="0">
                  <c:v>4.1270886894644674</c:v>
                </c:pt>
                <c:pt idx="36" formatCode="0">
                  <c:v>3.7124063140127292</c:v>
                </c:pt>
                <c:pt idx="37" formatCode="0">
                  <c:v>3.4701212263537826</c:v>
                </c:pt>
                <c:pt idx="38" formatCode="0">
                  <c:v>2.1333069883114733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FA1A-4DB3-90B9-B58277A10549}"/>
            </c:ext>
          </c:extLst>
        </c:ser>
        <c:ser>
          <c:idx val="7"/>
          <c:order val="7"/>
          <c:tx>
            <c:strRef>
              <c:f>'9'!$I$3</c:f>
              <c:strCache>
                <c:ptCount val="1"/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'9'!$A$4:$A$51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'9'!$I$4:$I$51</c:f>
              <c:numCache>
                <c:formatCode>General</c:formatCode>
                <c:ptCount val="4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FA1A-4DB3-90B9-B58277A10549}"/>
            </c:ext>
          </c:extLst>
        </c:ser>
        <c:ser>
          <c:idx val="8"/>
          <c:order val="8"/>
          <c:tx>
            <c:strRef>
              <c:f>'9'!$J$3</c:f>
              <c:strCache>
                <c:ptCount val="1"/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'9'!$A$4:$A$51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'9'!$J$4:$J$51</c:f>
              <c:numCache>
                <c:formatCode>General</c:formatCode>
                <c:ptCount val="4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FA1A-4DB3-90B9-B58277A10549}"/>
            </c:ext>
          </c:extLst>
        </c:ser>
        <c:ser>
          <c:idx val="9"/>
          <c:order val="9"/>
          <c:tx>
            <c:strRef>
              <c:f>'9'!$K$3</c:f>
              <c:strCache>
                <c:ptCount val="1"/>
                <c:pt idx="0">
                  <c:v>Totalt, åk 9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'9'!$A$4:$A$51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'9'!$K$4:$K$51</c:f>
              <c:numCache>
                <c:formatCode>General</c:formatCode>
                <c:ptCount val="48"/>
                <c:pt idx="9" formatCode="0">
                  <c:v>11.5</c:v>
                </c:pt>
                <c:pt idx="10" formatCode="0">
                  <c:v>12.5</c:v>
                </c:pt>
                <c:pt idx="11" formatCode="0">
                  <c:v>11.5</c:v>
                </c:pt>
                <c:pt idx="12" formatCode="0">
                  <c:v>13</c:v>
                </c:pt>
                <c:pt idx="13" formatCode="0">
                  <c:v>13.5</c:v>
                </c:pt>
                <c:pt idx="14" formatCode="0">
                  <c:v>12</c:v>
                </c:pt>
                <c:pt idx="15" formatCode="0">
                  <c:v>11.593267520391143</c:v>
                </c:pt>
                <c:pt idx="16" formatCode="0">
                  <c:v>10.966640745243735</c:v>
                </c:pt>
                <c:pt idx="17" formatCode="0">
                  <c:v>8.4776435380231341</c:v>
                </c:pt>
                <c:pt idx="18" formatCode="0">
                  <c:v>9.7962907617502566</c:v>
                </c:pt>
                <c:pt idx="19" formatCode="0">
                  <c:v>8.6355069598397733</c:v>
                </c:pt>
                <c:pt idx="20" formatCode="0">
                  <c:v>10.735869953518851</c:v>
                </c:pt>
                <c:pt idx="21" formatCode="0">
                  <c:v>9.3135900950497401</c:v>
                </c:pt>
                <c:pt idx="22" formatCode="0">
                  <c:v>9.2571651555860814</c:v>
                </c:pt>
                <c:pt idx="23" formatCode="0">
                  <c:v>9.9582944554875947</c:v>
                </c:pt>
                <c:pt idx="38" formatCode="0">
                  <c:v>6.6135272073330356</c:v>
                </c:pt>
                <c:pt idx="39" formatCode="0">
                  <c:v>5.9461419385557273</c:v>
                </c:pt>
                <c:pt idx="40" formatCode="0">
                  <c:v>5.8627235835613707</c:v>
                </c:pt>
                <c:pt idx="41" formatCode="0">
                  <c:v>5.8693421433617274</c:v>
                </c:pt>
                <c:pt idx="42" formatCode="0">
                  <c:v>5.5979760058726189</c:v>
                </c:pt>
                <c:pt idx="43" formatCode="0">
                  <c:v>5.3100000000000005</c:v>
                </c:pt>
                <c:pt idx="44" formatCode="0">
                  <c:v>6.6258140907597793</c:v>
                </c:pt>
                <c:pt idx="45" formatCode="0">
                  <c:v>8.7473618400650395</c:v>
                </c:pt>
                <c:pt idx="46" formatCode="0">
                  <c:v>11.63</c:v>
                </c:pt>
                <c:pt idx="47" formatCode="0">
                  <c:v>10.59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FA1A-4DB3-90B9-B58277A10549}"/>
            </c:ext>
          </c:extLst>
        </c:ser>
        <c:ser>
          <c:idx val="10"/>
          <c:order val="10"/>
          <c:tx>
            <c:strRef>
              <c:f>'9'!$L$3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FA1A-4DB3-90B9-B58277A10549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FA1A-4DB3-90B9-B58277A10549}"/>
              </c:ext>
            </c:extLst>
          </c:dPt>
          <c:cat>
            <c:strRef>
              <c:f>'9'!$A$4:$A$51</c:f>
              <c:strCache>
                <c:ptCount val="48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</c:strCache>
            </c:strRef>
          </c:cat>
          <c:val>
            <c:numRef>
              <c:f>'9'!$L$4:$L$51</c:f>
              <c:numCache>
                <c:formatCode>0</c:formatCode>
                <c:ptCount val="48"/>
                <c:pt idx="0">
                  <c:v>14.5</c:v>
                </c:pt>
                <c:pt idx="1">
                  <c:v>15.5</c:v>
                </c:pt>
                <c:pt idx="2">
                  <c:v>17</c:v>
                </c:pt>
                <c:pt idx="3">
                  <c:v>19</c:v>
                </c:pt>
                <c:pt idx="4">
                  <c:v>18.25</c:v>
                </c:pt>
                <c:pt idx="5">
                  <c:v>17.5</c:v>
                </c:pt>
                <c:pt idx="6">
                  <c:v>19</c:v>
                </c:pt>
                <c:pt idx="7">
                  <c:v>18.5</c:v>
                </c:pt>
                <c:pt idx="8">
                  <c:v>18.5</c:v>
                </c:pt>
                <c:pt idx="9">
                  <c:v>18</c:v>
                </c:pt>
                <c:pt idx="23">
                  <c:v>12.179817599017657</c:v>
                </c:pt>
                <c:pt idx="24">
                  <c:v>11.660045085572431</c:v>
                </c:pt>
                <c:pt idx="25">
                  <c:v>14.013859208336445</c:v>
                </c:pt>
                <c:pt idx="26">
                  <c:v>14.730348292744337</c:v>
                </c:pt>
                <c:pt idx="27">
                  <c:v>16.541061867432756</c:v>
                </c:pt>
                <c:pt idx="28">
                  <c:v>15.519444782258638</c:v>
                </c:pt>
                <c:pt idx="29">
                  <c:v>15.387588464699588</c:v>
                </c:pt>
                <c:pt idx="30">
                  <c:v>14.338611504157722</c:v>
                </c:pt>
                <c:pt idx="31">
                  <c:v>13.50477508637859</c:v>
                </c:pt>
                <c:pt idx="32">
                  <c:v>13.65944372898122</c:v>
                </c:pt>
                <c:pt idx="33">
                  <c:v>10.966493794575612</c:v>
                </c:pt>
                <c:pt idx="34">
                  <c:v>10.340935525707989</c:v>
                </c:pt>
                <c:pt idx="35">
                  <c:v>10.065289776208783</c:v>
                </c:pt>
                <c:pt idx="36">
                  <c:v>10.169150240631964</c:v>
                </c:pt>
                <c:pt idx="37">
                  <c:v>8.1971942001276545</c:v>
                </c:pt>
                <c:pt idx="38">
                  <c:v>8.0887381093457584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FA1A-4DB3-90B9-B58277A105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ajorUnit val="5"/>
        <c:minorUnit val="1"/>
      </c:dateAx>
      <c:valAx>
        <c:axId val="841337192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/>
                  <a:t>Procent</a:t>
                </a:r>
              </a:p>
            </c:rich>
          </c:tx>
          <c:layout>
            <c:manualLayout>
              <c:xMode val="edge"/>
              <c:yMode val="edge"/>
              <c:x val="1.5875555555555556E-3"/>
              <c:y val="1.471241830065357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+mj-lt"/>
                  <a:ea typeface="+mn-ea"/>
                  <a:cs typeface="+mn-cs"/>
                </a:defRPr>
              </a:pPr>
              <a:endParaRPr lang="sv-SE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r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10"/>
        <c:delete val="1"/>
      </c:legendEntry>
      <c:layout>
        <c:manualLayout>
          <c:xMode val="edge"/>
          <c:yMode val="edge"/>
          <c:x val="0.17819279326061013"/>
          <c:y val="0.10953595942925255"/>
          <c:w val="0.76980853784446301"/>
          <c:h val="0.112542723826188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2021-12-07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2021-12-07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 descr="Formelement rgb1.png"/>
          <p:cNvPicPr>
            <a:picLocks noChangeAspect="1"/>
          </p:cNvPicPr>
          <p:nvPr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3" name="Bildobjekt 12" descr="Formelement rgb1.png"/>
          <p:cNvPicPr>
            <a:picLocks noChangeAspect="1"/>
          </p:cNvPicPr>
          <p:nvPr userDrawn="1"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Bild 2" descr="::Form:Loggor 2011 feb 10:c.a.n loggor med text:c.a.n cmyk m text office.png"/>
          <p:cNvPicPr/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91885" y="5618671"/>
            <a:ext cx="2980673" cy="37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633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2409685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2647165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2647165"/>
            <a:ext cx="4794583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6203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73580" y="823306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492" y="1060786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34217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3834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E6AB768-F41C-4AE5-A570-768957A1C2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8271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ritning&#10;&#10;Automatiskt genererad beskrivning">
            <a:extLst>
              <a:ext uri="{FF2B5EF4-FFF2-40B4-BE49-F238E27FC236}">
                <a16:creationId xmlns:a16="http://schemas.microsoft.com/office/drawing/2014/main" id="{E446F643-06AD-4BF5-B7C5-2BA173D658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409D8AC5-4591-4760-B769-931F6DB2DB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9102749-0719-4018-94FB-ACA0C4306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741381"/>
            <a:ext cx="1731216" cy="2665376"/>
          </a:xfrm>
          <a:prstGeom prst="rect">
            <a:avLst/>
          </a:prstGeom>
        </p:spPr>
      </p:pic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2013034F-5751-4A90-B9CF-E1734AD56F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1978861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1978861"/>
            <a:ext cx="4794583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808" y="3105637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5188" y="312740"/>
            <a:ext cx="1731216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0100" y="550220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08" y="4284902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40701"/>
            <a:ext cx="8242300" cy="4528312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3C690D6D-9304-4DA5-90E5-E315BD6EDC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01700" cy="235829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0" name="Bild 2" descr="::Form:Loggor 2011 feb 10:c.a.n loggor med text:c.a.n cmyk m text office.png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4602" y="6447715"/>
            <a:ext cx="1536700" cy="1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10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59" b="-489"/>
          <a:stretch/>
        </p:blipFill>
        <p:spPr bwMode="auto">
          <a:xfrm>
            <a:off x="7723596" y="6416639"/>
            <a:ext cx="1430655" cy="2247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652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bg>
      <p:bgPr>
        <a:solidFill>
          <a:srgbClr val="0431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1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objekt 5" descr="En bild som visar ritning, tecken&#10;&#10;Automatiskt genererad beskrivning">
            <a:extLst>
              <a:ext uri="{FF2B5EF4-FFF2-40B4-BE49-F238E27FC236}">
                <a16:creationId xmlns:a16="http://schemas.microsoft.com/office/drawing/2014/main" id="{358579B5-A917-4B2F-8A03-5EF6C76F6E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5763" y="5611923"/>
            <a:ext cx="2986795" cy="3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2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Clr>
                <a:schemeClr val="bg1"/>
              </a:buCl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9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_Diagram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4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En bild som visar ritning&#10;&#10;Automatiskt genererad beskrivning">
            <a:extLst>
              <a:ext uri="{FF2B5EF4-FFF2-40B4-BE49-F238E27FC236}">
                <a16:creationId xmlns:a16="http://schemas.microsoft.com/office/drawing/2014/main" id="{F33DC898-5EEA-40B8-B236-6ED73CD0E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40C69B82-D222-400A-AA09-87F0D0F591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19349"/>
            <a:ext cx="82296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9316"/>
            <a:ext cx="82296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853851"/>
            <a:ext cx="8242300" cy="4215161"/>
          </a:xfrm>
        </p:spPr>
        <p:txBody>
          <a:bodyPr/>
          <a:lstStyle/>
          <a:p>
            <a:endParaRPr lang="sv-SE"/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6820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tx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24765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6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bg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2021-12-07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2021-12-07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544DB10-6888-48C9-97A7-245C982EAA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CAN:s nationella skolundersökning 2021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81B059A-AAE2-4BF4-9D9D-1A9BF966D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81839"/>
            <a:ext cx="3101176" cy="1266511"/>
          </a:xfrm>
        </p:spPr>
        <p:txBody>
          <a:bodyPr anchor="b">
            <a:normAutofit/>
          </a:bodyPr>
          <a:lstStyle/>
          <a:p>
            <a:pPr marL="0" indent="0" algn="l">
              <a:buNone/>
            </a:pPr>
            <a:r>
              <a:rPr lang="sv-SE" sz="1200" dirty="0"/>
              <a:t>Det är </a:t>
            </a:r>
            <a:r>
              <a:rPr lang="sv-SE" sz="1200" u="sng" dirty="0"/>
              <a:t>tillåtet</a:t>
            </a:r>
            <a:r>
              <a:rPr lang="sv-SE" sz="1200" dirty="0"/>
              <a:t> att spara en kopia av bilderna och använda valfritt antal i egna presentationer.</a:t>
            </a:r>
          </a:p>
          <a:p>
            <a:pPr marL="0" indent="0" algn="l">
              <a:buNone/>
            </a:pPr>
            <a:r>
              <a:rPr lang="sv-SE" sz="1200" dirty="0"/>
              <a:t>Det är </a:t>
            </a:r>
            <a:r>
              <a:rPr lang="sv-SE" sz="1200" u="sng" dirty="0"/>
              <a:t>inte tillåtet</a:t>
            </a:r>
            <a:r>
              <a:rPr lang="sv-SE" sz="1200" dirty="0"/>
              <a:t> att på något sätt förändra bilderna om CAN:s logotyp finns med och därmed uppfattas som avsändare.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FCEF0DB-5B61-4F7F-819C-5DA85F20CD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695599" cy="627063"/>
          </a:xfrm>
        </p:spPr>
        <p:txBody>
          <a:bodyPr>
            <a:normAutofit fontScale="70000" lnSpcReduction="20000"/>
          </a:bodyPr>
          <a:lstStyle/>
          <a:p>
            <a:r>
              <a:rPr lang="sv-SE" dirty="0"/>
              <a:t>– Ungas erfarenheter av alkohol, narkotika, dopning, tobak och spel</a:t>
            </a:r>
          </a:p>
          <a:p>
            <a:r>
              <a:rPr lang="sv-SE" dirty="0"/>
              <a:t>CAN Rapport 205 </a:t>
            </a:r>
          </a:p>
        </p:txBody>
      </p:sp>
    </p:spTree>
    <p:extLst>
      <p:ext uri="{BB962C8B-B14F-4D97-AF65-F5344CB8AC3E}">
        <p14:creationId xmlns:p14="http://schemas.microsoft.com/office/powerpoint/2010/main" val="1807733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961B6E-3424-4C94-9BD9-6E4547A00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årskurs 9 som snusar (dagligen/nästan dagligen eller sporadiskt), efter kön. 1974–2021.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E1F3E1B-8458-456F-9642-D4FE662D013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31D164BF-21DB-4AE1-8610-F8C44A47DFC7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4152874182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3781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058F10-F90F-453F-8822-15FDEDDB9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gymnasiets år 2 som snusar (dagligen/nästan dagligen eller sporadiskt), efter kön. 2004–2021.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C79A0F6-05EE-4BE7-8E2C-B0CF1DBD13C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8" name="Chart 4">
            <a:extLst>
              <a:ext uri="{FF2B5EF4-FFF2-40B4-BE49-F238E27FC236}">
                <a16:creationId xmlns:a16="http://schemas.microsoft.com/office/drawing/2014/main" id="{3E2AB910-1074-4020-B495-A6A55EA1AAE2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831094916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6320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3C0B7E-F30F-476A-8628-4F73CF91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som använt andra tobaks-/nikotin-produkter innan de provade vitt snus. Procentuell fördelning bland elever som använt vitt snus, efter kön och årskurs. 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3195A01-28D5-4268-AFA8-A9294935BA2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8" name="Chart 3">
            <a:extLst>
              <a:ext uri="{FF2B5EF4-FFF2-40B4-BE49-F238E27FC236}">
                <a16:creationId xmlns:a16="http://schemas.microsoft.com/office/drawing/2014/main" id="{D96DF7E8-1C1F-4668-B1B3-2B87C0FFCCB5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04014637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3132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6">
            <a:extLst>
              <a:ext uri="{FF2B5EF4-FFF2-40B4-BE49-F238E27FC236}">
                <a16:creationId xmlns:a16="http://schemas.microsoft.com/office/drawing/2014/main" id="{BBA015CF-989E-4614-908D-3FC1887FB0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6896097"/>
              </p:ext>
            </p:extLst>
          </p:nvPr>
        </p:nvGraphicFramePr>
        <p:xfrm>
          <a:off x="457200" y="1540701"/>
          <a:ext cx="8032750" cy="444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ubrik 1">
            <a:extLst>
              <a:ext uri="{FF2B5EF4-FFF2-40B4-BE49-F238E27FC236}">
                <a16:creationId xmlns:a16="http://schemas.microsoft.com/office/drawing/2014/main" id="{4C38C91C-16D7-4BD0-B692-0ADFD09FA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som använt narkotika någon gång, efter kön och årskurs. 1971–2021.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346ABA0-B5F3-4C37-82A1-9ED8377C844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</p:spTree>
    <p:extLst>
      <p:ext uri="{BB962C8B-B14F-4D97-AF65-F5344CB8AC3E}">
        <p14:creationId xmlns:p14="http://schemas.microsoft.com/office/powerpoint/2010/main" val="17591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2B3B63-89F5-4454-ABAF-5D8ACEBB9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som använt narkotika de senaste 30 dagarna (endast cannabis tom 1997) respektive fler än 20 gånger, efter årskurs. 1989–2021.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326CDCD-2E2B-4473-ADB4-CED2C1BCE6A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8" name="Chart 5">
            <a:extLst>
              <a:ext uri="{FF2B5EF4-FFF2-40B4-BE49-F238E27FC236}">
                <a16:creationId xmlns:a16="http://schemas.microsoft.com/office/drawing/2014/main" id="{F5DE222A-4D64-4CCE-A183-840C18AAC212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4274400992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5301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67BB09-6CBA-4339-B070-96483FD83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 som har erfarenhet av olika narkotikasorter bland elever som använt narkotika, efter årskurs. 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F6CC90A-2DAD-4B6A-83A2-FD9E28030E3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8" name="Chart 8">
            <a:extLst>
              <a:ext uri="{FF2B5EF4-FFF2-40B4-BE49-F238E27FC236}">
                <a16:creationId xmlns:a16="http://schemas.microsoft.com/office/drawing/2014/main" id="{E0CE1DE4-E426-462B-BDF1-C3971E724CEC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779684694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0585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AF4449-8198-4D33-B0C3-37205DE40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som använt NPS någon gång, efter kön och årskurs. 2012–2021.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2DEF66A-CAAF-4458-9B92-90201C7AC44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8" name="Chart 4">
            <a:extLst>
              <a:ext uri="{FF2B5EF4-FFF2-40B4-BE49-F238E27FC236}">
                <a16:creationId xmlns:a16="http://schemas.microsoft.com/office/drawing/2014/main" id="{155D22BD-B250-4C4D-9625-D751222FA311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711280658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8628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AAABB5-0F7B-40CB-9FDD-421D8FEE0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som någon gång använt receptbelagda sömn- eller lugnande medel utan recept, efter kön och årskurs. 1989–2021.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DE373D3-DDCD-4CF3-82B3-D639635F26E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8" name="Chart 4">
            <a:extLst>
              <a:ext uri="{FF2B5EF4-FFF2-40B4-BE49-F238E27FC236}">
                <a16:creationId xmlns:a16="http://schemas.microsoft.com/office/drawing/2014/main" id="{313221B5-28FE-4CB0-8A3B-9ED33ABFBF23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923401806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6678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C7B9F2-A6E7-45DF-A7B2-5973AAACE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som någon gång använt läkemedel tillsammans med alkohol i berusningssyfte, efter kön och årskurs. 1989–2021.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F3527E2-0C6D-4BE6-9101-BF4142FFCBD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8" name="Chart 5">
            <a:extLst>
              <a:ext uri="{FF2B5EF4-FFF2-40B4-BE49-F238E27FC236}">
                <a16:creationId xmlns:a16="http://schemas.microsoft.com/office/drawing/2014/main" id="{CEC713FB-EE14-4FF4-BE8A-581CE5E910D0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184042483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5208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C7B9F2-A6E7-45DF-A7B2-5973AAACE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som använt anabola androgena steroider (AAS) någon gång, efter årskurs. 1993–2021.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F3527E2-0C6D-4BE6-9101-BF4142FFCBD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8" name="Chart 5">
            <a:extLst>
              <a:ext uri="{FF2B5EF4-FFF2-40B4-BE49-F238E27FC236}">
                <a16:creationId xmlns:a16="http://schemas.microsoft.com/office/drawing/2014/main" id="{927C43BD-913D-446A-8F55-5B4ADE30A4F2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89998665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526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EA1462-4345-499B-BDF2-15EA2B095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alkoholkonsumenter, efter kön och årskurs. 1971–2021.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0C2A194-0697-4280-9C2F-C2882A1271D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6" name="Chart 6">
            <a:extLst>
              <a:ext uri="{FF2B5EF4-FFF2-40B4-BE49-F238E27FC236}">
                <a16:creationId xmlns:a16="http://schemas.microsoft.com/office/drawing/2014/main" id="{CB20354F-67D6-4EC5-BC15-413FFED7440B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4253894739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7742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CEB8187F-B78E-4856-8CED-F5ED9EDB6F9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/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2C7B9F2-A6E7-45DF-A7B2-5973AAACE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som spelat om pengar de senaste 12 månaderna, efter kön och årskurs. 2012–2021.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F3527E2-0C6D-4BE6-9101-BF4142FFCBD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6" name="Chart 4">
            <a:extLst>
              <a:ext uri="{FF2B5EF4-FFF2-40B4-BE49-F238E27FC236}">
                <a16:creationId xmlns:a16="http://schemas.microsoft.com/office/drawing/2014/main" id="{BB895760-0D43-4E7C-B346-F7797D4034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7222836"/>
              </p:ext>
            </p:extLst>
          </p:nvPr>
        </p:nvGraphicFramePr>
        <p:xfrm>
          <a:off x="444500" y="1540701"/>
          <a:ext cx="8255000" cy="452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8490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C7B9F2-A6E7-45DF-A7B2-5973AAACE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som spelat för 100 kronor eller mer de senaste 30 dagarna, efter kön och årskurs. 2015–2021.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F3527E2-0C6D-4BE6-9101-BF4142FFCBD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99057"/>
            <a:ext cx="4114800" cy="339725"/>
          </a:xfrm>
        </p:spPr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8" name="Chart 4">
            <a:extLst>
              <a:ext uri="{FF2B5EF4-FFF2-40B4-BE49-F238E27FC236}">
                <a16:creationId xmlns:a16="http://schemas.microsoft.com/office/drawing/2014/main" id="{383AC354-28BF-4AC1-B3C7-DEB1DE56BF59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2631641844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26648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C7B9F2-A6E7-45DF-A7B2-5973AAACE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årskurs 9 som debuterat med respektive beteende vid 13 års ålder eller tidigare. </a:t>
            </a:r>
            <a:br>
              <a:rPr lang="sv-SE" dirty="0"/>
            </a:br>
            <a:r>
              <a:rPr lang="sv-SE" dirty="0"/>
              <a:t>1989–2021.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F3527E2-0C6D-4BE6-9101-BF4142FFCBD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8" name="Chart 4">
            <a:extLst>
              <a:ext uri="{FF2B5EF4-FFF2-40B4-BE49-F238E27FC236}">
                <a16:creationId xmlns:a16="http://schemas.microsoft.com/office/drawing/2014/main" id="{58843B53-7EBF-49E6-9F46-484E1F5806D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832581014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989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D22DE4-3B7F-4294-83F4-8387B32C7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Den beräknade genomsnittliga årskonsumtionen mätt i liter ren alkohol (100 %), efter kön och årskurs. 1977–2021.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9F49A32-7A78-4E3F-8829-F2888FB2716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6" name="Chart 7">
            <a:extLst>
              <a:ext uri="{FF2B5EF4-FFF2-40B4-BE49-F238E27FC236}">
                <a16:creationId xmlns:a16="http://schemas.microsoft.com/office/drawing/2014/main" id="{4C7739DA-092A-4A3A-BED9-EB710A96083D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637891599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656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F6D95C-A5A4-4BD2-99C6-8130CFD6D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som </a:t>
            </a:r>
            <a:r>
              <a:rPr lang="sv-SE" dirty="0" err="1"/>
              <a:t>intensivkonsumerat</a:t>
            </a:r>
            <a:r>
              <a:rPr lang="sv-SE" dirty="0"/>
              <a:t> alkohol minst en gång i månaden, efter kön och årskurs. 1972–2021.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96665EB-94DB-4BDC-A156-E7664DF2A62B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  <a:p>
            <a:endParaRPr lang="sv-SE" dirty="0"/>
          </a:p>
        </p:txBody>
      </p:sp>
      <p:graphicFrame>
        <p:nvGraphicFramePr>
          <p:cNvPr id="6" name="Chart 4">
            <a:extLst>
              <a:ext uri="{FF2B5EF4-FFF2-40B4-BE49-F238E27FC236}">
                <a16:creationId xmlns:a16="http://schemas.microsoft.com/office/drawing/2014/main" id="{CC3B0E69-49A2-4031-8B3B-C6408842F5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5842658"/>
              </p:ext>
            </p:extLst>
          </p:nvPr>
        </p:nvGraphicFramePr>
        <p:xfrm>
          <a:off x="457200" y="1592263"/>
          <a:ext cx="8242300" cy="447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7268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4C539B-D43E-4A2E-AD13-6836DBF1D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Senaste ursprungliga alkoholkällan bland alkoholkonsumenter, efter årskurs. Procent. 2021. (Resultaten är rangordnade efter gymnasieeleverna.)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1F24303-C5F7-4FB3-9726-5548F09F665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6" name="Chart 3">
            <a:extLst>
              <a:ext uri="{FF2B5EF4-FFF2-40B4-BE49-F238E27FC236}">
                <a16:creationId xmlns:a16="http://schemas.microsoft.com/office/drawing/2014/main" id="{4FC6499C-F338-488D-BA4D-EC78A643B0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434920"/>
              </p:ext>
            </p:extLst>
          </p:nvPr>
        </p:nvGraphicFramePr>
        <p:xfrm>
          <a:off x="457200" y="1844336"/>
          <a:ext cx="8229600" cy="4224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444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31342C-9752-415D-A8F4-5A17C06C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Problemindex bland alkoholkonsumenter, efter årskurs. År 2000 är basår för årskurs 9 och år 2004 för gymnasiets år 2. 2000–2021.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F047C6-E828-423C-8408-AE4BCE60480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6" name="Chart 4">
            <a:extLst>
              <a:ext uri="{FF2B5EF4-FFF2-40B4-BE49-F238E27FC236}">
                <a16:creationId xmlns:a16="http://schemas.microsoft.com/office/drawing/2014/main" id="{4DE73460-0262-49F4-8A61-D74983128C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330777"/>
              </p:ext>
            </p:extLst>
          </p:nvPr>
        </p:nvGraphicFramePr>
        <p:xfrm>
          <a:off x="457200" y="1540701"/>
          <a:ext cx="8242300" cy="4462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1535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E5378F-D0B6-4DE0-9876-7BBA4600F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som använder tobak totalt (dagligen/nästan dagligen eller sporadiskt), efter kön och årskurs. 1997–2021.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E781000-AFBE-4A7A-BB9A-63A9E7C447E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8" name="Chart 6">
            <a:extLst>
              <a:ext uri="{FF2B5EF4-FFF2-40B4-BE49-F238E27FC236}">
                <a16:creationId xmlns:a16="http://schemas.microsoft.com/office/drawing/2014/main" id="{9064D9C5-8EC3-4F10-B156-CE08B0BFDBCC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983107818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5860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B19581-16F9-4B85-B0E8-F9EA3D7E0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årskurs 9 som röker (dagligen/nästan dagligen eller sporadiskt), efter kön. 1974–2021.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EC0F25E-2526-453D-9A0B-85A75203011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8" name="Chart 6">
            <a:extLst>
              <a:ext uri="{FF2B5EF4-FFF2-40B4-BE49-F238E27FC236}">
                <a16:creationId xmlns:a16="http://schemas.microsoft.com/office/drawing/2014/main" id="{EAD34C76-38B1-4146-8620-58CC9FE7994A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408935564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6055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6856B5-C1E2-45D2-BB69-265F85ADB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Andelen elever i gymnasiets år 2 som röker (dagligen/nästan dagligen eller sporadiskt), efter kön. 2004–2021.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C9DF6C4-30D3-4E89-91D0-6EF24FEC646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sv-SE" dirty="0"/>
              <a:t>Källa: CAN:s nationella skolundersökning</a:t>
            </a:r>
          </a:p>
        </p:txBody>
      </p:sp>
      <p:graphicFrame>
        <p:nvGraphicFramePr>
          <p:cNvPr id="8" name="Chart 5">
            <a:extLst>
              <a:ext uri="{FF2B5EF4-FFF2-40B4-BE49-F238E27FC236}">
                <a16:creationId xmlns:a16="http://schemas.microsoft.com/office/drawing/2014/main" id="{02C7FED0-569D-402B-9232-E6BB78E911B1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1905732101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0295643"/>
      </p:ext>
    </p:extLst>
  </p:cSld>
  <p:clrMapOvr>
    <a:masterClrMapping/>
  </p:clrMapOvr>
</p:sld>
</file>

<file path=ppt/theme/theme1.xml><?xml version="1.0" encoding="utf-8"?>
<a:theme xmlns:a="http://schemas.openxmlformats.org/drawingml/2006/main" name="1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5C7B3F13-8AB7-48F0-AF55-2A980DAFEB51}"/>
    </a:ext>
  </a:extLst>
</a:theme>
</file>

<file path=ppt/theme/theme2.xml><?xml version="1.0" encoding="utf-8"?>
<a:theme xmlns:a="http://schemas.openxmlformats.org/drawingml/2006/main" name="2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4A5099E5-B9DD-4C97-8537-3834D982E2D9}"/>
    </a:ext>
  </a:extLst>
</a:theme>
</file>

<file path=ppt/theme/theme3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5F6FC917-5895-4AB6-9821-4ABA7F182885}"/>
    </a:ext>
  </a:extLst>
</a:theme>
</file>

<file path=ppt/theme/theme4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6DA3AFCF-07E7-44B1-8E7D-C808C364603F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AN /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004687"/>
    </a:accent1>
    <a:accent2>
      <a:srgbClr val="B3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CAN presentationsmall_2020_standard</Template>
  <TotalTime>748</TotalTime>
  <Words>646</Words>
  <Application>Microsoft Office PowerPoint</Application>
  <PresentationFormat>Bildspel på skärmen (4:3)</PresentationFormat>
  <Paragraphs>68</Paragraphs>
  <Slides>22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22</vt:i4>
      </vt:variant>
    </vt:vector>
  </HeadingPairs>
  <TitlesOfParts>
    <vt:vector size="29" baseType="lpstr">
      <vt:lpstr>Arial</vt:lpstr>
      <vt:lpstr>Calibri</vt:lpstr>
      <vt:lpstr>Gill Sans MT</vt:lpstr>
      <vt:lpstr>1 CAN 2012</vt:lpstr>
      <vt:lpstr>2 CAN 2012</vt:lpstr>
      <vt:lpstr>3 CAN 2020 - KERAMIK</vt:lpstr>
      <vt:lpstr>4 CAN 2020 - KERAMIK</vt:lpstr>
      <vt:lpstr>CAN:s nationella skolundersökning 2021</vt:lpstr>
      <vt:lpstr>Andelen alkoholkonsumenter, efter kön och årskurs. 1971–2021.</vt:lpstr>
      <vt:lpstr>Den beräknade genomsnittliga årskonsumtionen mätt i liter ren alkohol (100 %), efter kön och årskurs. 1977–2021.</vt:lpstr>
      <vt:lpstr>Andelen elever som intensivkonsumerat alkohol minst en gång i månaden, efter kön och årskurs. 1972–2021.</vt:lpstr>
      <vt:lpstr>Senaste ursprungliga alkoholkällan bland alkoholkonsumenter, efter årskurs. Procent. 2021. (Resultaten är rangordnade efter gymnasieeleverna.)</vt:lpstr>
      <vt:lpstr>Problemindex bland alkoholkonsumenter, efter årskurs. År 2000 är basår för årskurs 9 och år 2004 för gymnasiets år 2. 2000–2021.</vt:lpstr>
      <vt:lpstr>Andelen elever som använder tobak totalt (dagligen/nästan dagligen eller sporadiskt), efter kön och årskurs. 1997–2021.</vt:lpstr>
      <vt:lpstr>Andelen elever i årskurs 9 som röker (dagligen/nästan dagligen eller sporadiskt), efter kön. 1974–2021.</vt:lpstr>
      <vt:lpstr>Andelen elever i gymnasiets år 2 som röker (dagligen/nästan dagligen eller sporadiskt), efter kön. 2004–2021.</vt:lpstr>
      <vt:lpstr>Andelen elever i årskurs 9 som snusar (dagligen/nästan dagligen eller sporadiskt), efter kön. 1974–2021. </vt:lpstr>
      <vt:lpstr>Andelen elever i gymnasiets år 2 som snusar (dagligen/nästan dagligen eller sporadiskt), efter kön. 2004–2021.</vt:lpstr>
      <vt:lpstr>Andelen elever som använt andra tobaks-/nikotin-produkter innan de provade vitt snus. Procentuell fördelning bland elever som använt vitt snus, efter kön och årskurs. 2021.</vt:lpstr>
      <vt:lpstr>Andelen elever som använt narkotika någon gång, efter kön och årskurs. 1971–2021.</vt:lpstr>
      <vt:lpstr>Andelen elever som använt narkotika de senaste 30 dagarna (endast cannabis tom 1997) respektive fler än 20 gånger, efter årskurs. 1989–2021.</vt:lpstr>
      <vt:lpstr>Andel som har erfarenhet av olika narkotikasorter bland elever som använt narkotika, efter årskurs. 2021.</vt:lpstr>
      <vt:lpstr>Andelen elever som använt NPS någon gång, efter kön och årskurs. 2012–2021.</vt:lpstr>
      <vt:lpstr>Andelen elever som någon gång använt receptbelagda sömn- eller lugnande medel utan recept, efter kön och årskurs. 1989–2021.</vt:lpstr>
      <vt:lpstr>Andelen elever som någon gång använt läkemedel tillsammans med alkohol i berusningssyfte, efter kön och årskurs. 1989–2021.</vt:lpstr>
      <vt:lpstr>Andelen elever som använt anabola androgena steroider (AAS) någon gång, efter årskurs. 1993–2021.</vt:lpstr>
      <vt:lpstr>Andelen elever som spelat om pengar de senaste 12 månaderna, efter kön och årskurs. 2012–2021.</vt:lpstr>
      <vt:lpstr>Andelen elever som spelat för 100 kronor eller mer de senaste 30 dagarna, efter kön och årskurs. 2015–2021. </vt:lpstr>
      <vt:lpstr>Andelen elever i årskurs 9 som debuterat med respektive beteende vid 13 års ålder eller tidigare.  1989–2021.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Alkoholkonsumtionen i Sverige 2001–2020</dc:title>
  <dc:creator>Jimmie Hjärtström</dc:creator>
  <cp:lastModifiedBy>Jimmie Hjärtström</cp:lastModifiedBy>
  <cp:revision>21</cp:revision>
  <dcterms:created xsi:type="dcterms:W3CDTF">2021-09-24T06:32:22Z</dcterms:created>
  <dcterms:modified xsi:type="dcterms:W3CDTF">2021-12-07T12:11:06Z</dcterms:modified>
</cp:coreProperties>
</file>