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3.xml" ContentType="application/vnd.openxmlformats-officedocument.theme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drawings/drawing1.xml" ContentType="application/vnd.openxmlformats-officedocument.drawingml.chartshapes+xml"/>
  <Override PartName="/ppt/charts/chart3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ppt/drawings/drawing2.xml" ContentType="application/vnd.openxmlformats-officedocument.drawingml.chartshapes+xml"/>
  <Override PartName="/ppt/charts/chart5.xml" ContentType="application/vnd.openxmlformats-officedocument.drawingml.chart+xml"/>
  <Override PartName="/ppt/theme/themeOverride5.xml" ContentType="application/vnd.openxmlformats-officedocument.themeOverride+xml"/>
  <Override PartName="/ppt/drawings/drawing3.xml" ContentType="application/vnd.openxmlformats-officedocument.drawingml.chartshapes+xml"/>
  <Override PartName="/ppt/charts/chart6.xml" ContentType="application/vnd.openxmlformats-officedocument.drawingml.chart+xml"/>
  <Override PartName="/ppt/theme/themeOverride6.xml" ContentType="application/vnd.openxmlformats-officedocument.themeOverride+xml"/>
  <Override PartName="/ppt/drawings/drawing4.xml" ContentType="application/vnd.openxmlformats-officedocument.drawingml.chartshapes+xml"/>
  <Override PartName="/ppt/charts/chart7.xml" ContentType="application/vnd.openxmlformats-officedocument.drawingml.chart+xml"/>
  <Override PartName="/ppt/theme/themeOverride7.xml" ContentType="application/vnd.openxmlformats-officedocument.themeOverride+xml"/>
  <Override PartName="/ppt/drawings/drawing5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00" r:id="rId1"/>
    <p:sldMasterId id="2147483674" r:id="rId2"/>
    <p:sldMasterId id="2147483677" r:id="rId3"/>
    <p:sldMasterId id="2147483704" r:id="rId4"/>
  </p:sldMasterIdLst>
  <p:notesMasterIdLst>
    <p:notesMasterId r:id="rId17"/>
  </p:notesMasterIdLst>
  <p:handoutMasterIdLst>
    <p:handoutMasterId r:id="rId18"/>
  </p:handoutMasterIdLst>
  <p:sldIdLst>
    <p:sldId id="288" r:id="rId5"/>
    <p:sldId id="268" r:id="rId6"/>
    <p:sldId id="259" r:id="rId7"/>
    <p:sldId id="270" r:id="rId8"/>
    <p:sldId id="262" r:id="rId9"/>
    <p:sldId id="287" r:id="rId10"/>
    <p:sldId id="274" r:id="rId11"/>
    <p:sldId id="289" r:id="rId12"/>
    <p:sldId id="290" r:id="rId13"/>
    <p:sldId id="286" r:id="rId14"/>
    <p:sldId id="271" r:id="rId15"/>
    <p:sldId id="283" r:id="rId16"/>
  </p:sldIdLst>
  <p:sldSz cx="9144000" cy="6858000" type="screen4x3"/>
  <p:notesSz cx="6858000" cy="9144000"/>
  <p:defaultTextStyle>
    <a:defPPr>
      <a:defRPr lang="sv-SE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647" userDrawn="1">
          <p15:clr>
            <a:srgbClr val="A4A3A4"/>
          </p15:clr>
        </p15:guide>
        <p15:guide id="2" pos="5148" userDrawn="1">
          <p15:clr>
            <a:srgbClr val="A4A3A4"/>
          </p15:clr>
        </p15:guide>
        <p15:guide id="3" orient="horz" pos="1207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2" scaleToFitPaper="1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EF7F7"/>
    <a:srgbClr val="E47623"/>
    <a:srgbClr val="8D1C27"/>
    <a:srgbClr val="004687"/>
    <a:srgbClr val="7ABBCB"/>
    <a:srgbClr val="9CA920"/>
    <a:srgbClr val="043163"/>
    <a:srgbClr val="0D4374"/>
    <a:srgbClr val="847A6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5" autoAdjust="0"/>
    <p:restoredTop sz="94668" autoAdjust="0"/>
  </p:normalViewPr>
  <p:slideViewPr>
    <p:cSldViewPr snapToGrid="0" snapToObjects="1" showGuides="1">
      <p:cViewPr varScale="1">
        <p:scale>
          <a:sx n="114" d="100"/>
          <a:sy n="114" d="100"/>
        </p:scale>
        <p:origin x="1560" y="102"/>
      </p:cViewPr>
      <p:guideLst>
        <p:guide orient="horz" pos="3647"/>
        <p:guide pos="5148"/>
        <p:guide orient="horz" pos="120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>
      <p:cViewPr varScale="1">
        <p:scale>
          <a:sx n="79" d="100"/>
          <a:sy n="79" d="100"/>
        </p:scale>
        <p:origin x="2764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.xml"/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2.xml"/><Relationship Id="rId2" Type="http://schemas.openxmlformats.org/officeDocument/2006/relationships/package" Target="../embeddings/Microsoft_Excel_Worksheet3.xlsx"/><Relationship Id="rId1" Type="http://schemas.openxmlformats.org/officeDocument/2006/relationships/themeOverride" Target="../theme/themeOverrid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3.xml"/><Relationship Id="rId2" Type="http://schemas.openxmlformats.org/officeDocument/2006/relationships/package" Target="../embeddings/Microsoft_Excel_Worksheet4.xlsx"/><Relationship Id="rId1" Type="http://schemas.openxmlformats.org/officeDocument/2006/relationships/themeOverride" Target="../theme/themeOverrid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4.xml"/><Relationship Id="rId2" Type="http://schemas.openxmlformats.org/officeDocument/2006/relationships/package" Target="../embeddings/Microsoft_Excel_Worksheet5.xlsx"/><Relationship Id="rId1" Type="http://schemas.openxmlformats.org/officeDocument/2006/relationships/themeOverride" Target="../theme/themeOverrid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5.xml"/><Relationship Id="rId2" Type="http://schemas.openxmlformats.org/officeDocument/2006/relationships/package" Target="../embeddings/Microsoft_Excel_Worksheet6.xlsx"/><Relationship Id="rId1" Type="http://schemas.openxmlformats.org/officeDocument/2006/relationships/themeOverride" Target="../theme/themeOverride7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6.0687396319330303E-2"/>
          <c:y val="0.13325663791675776"/>
          <c:w val="0.85376283174257495"/>
          <c:h val="0.76055352851173497"/>
        </c:manualLayout>
      </c:layout>
      <c:lineChart>
        <c:grouping val="standard"/>
        <c:varyColors val="0"/>
        <c:ser>
          <c:idx val="1"/>
          <c:order val="0"/>
          <c:tx>
            <c:strRef>
              <c:f>Blad1!$B$1</c:f>
              <c:strCache>
                <c:ptCount val="1"/>
                <c:pt idx="0">
                  <c:v>Druckit ett glas alkohol</c:v>
                </c:pt>
              </c:strCache>
            </c:strRef>
          </c:tx>
          <c:spPr>
            <a:ln w="31750">
              <a:solidFill>
                <a:srgbClr val="004687"/>
              </a:solidFill>
            </a:ln>
          </c:spPr>
          <c:marker>
            <c:symbol val="none"/>
          </c:marker>
          <c:dPt>
            <c:idx val="15"/>
            <c:bubble3D val="0"/>
            <c:extLst>
              <c:ext xmlns:c16="http://schemas.microsoft.com/office/drawing/2014/chart" uri="{C3380CC4-5D6E-409C-BE32-E72D297353CC}">
                <c16:uniqueId val="{00000001-E539-4EC7-9179-1D303340EB63}"/>
              </c:ext>
            </c:extLst>
          </c:dPt>
          <c:cat>
            <c:numRef>
              <c:f>Blad1!$A$2:$A$23</c:f>
              <c:numCache>
                <c:formatCode>General</c:formatCode>
                <c:ptCount val="22"/>
                <c:pt idx="0">
                  <c:v>1999</c:v>
                </c:pt>
                <c:pt idx="1">
                  <c:v>2000</c:v>
                </c:pt>
                <c:pt idx="2">
                  <c:v>2001</c:v>
                </c:pt>
                <c:pt idx="3">
                  <c:v>2002</c:v>
                </c:pt>
                <c:pt idx="4">
                  <c:v>2003</c:v>
                </c:pt>
                <c:pt idx="5">
                  <c:v>2004</c:v>
                </c:pt>
                <c:pt idx="6">
                  <c:v>2005</c:v>
                </c:pt>
                <c:pt idx="7">
                  <c:v>2006</c:v>
                </c:pt>
                <c:pt idx="8">
                  <c:v>2007</c:v>
                </c:pt>
                <c:pt idx="9">
                  <c:v>2008</c:v>
                </c:pt>
                <c:pt idx="10">
                  <c:v>2009</c:v>
                </c:pt>
                <c:pt idx="11">
                  <c:v>2010</c:v>
                </c:pt>
                <c:pt idx="12">
                  <c:v>2011</c:v>
                </c:pt>
                <c:pt idx="13">
                  <c:v>2012</c:v>
                </c:pt>
                <c:pt idx="14">
                  <c:v>2013</c:v>
                </c:pt>
                <c:pt idx="15">
                  <c:v>2014</c:v>
                </c:pt>
                <c:pt idx="16">
                  <c:v>2015</c:v>
                </c:pt>
                <c:pt idx="17">
                  <c:v>2016</c:v>
                </c:pt>
                <c:pt idx="18">
                  <c:v>2017</c:v>
                </c:pt>
                <c:pt idx="19">
                  <c:v>2018</c:v>
                </c:pt>
                <c:pt idx="20">
                  <c:v>2019</c:v>
                </c:pt>
                <c:pt idx="21">
                  <c:v>2020</c:v>
                </c:pt>
              </c:numCache>
            </c:numRef>
          </c:cat>
          <c:val>
            <c:numRef>
              <c:f>Blad1!$B$2:$B$23</c:f>
              <c:numCache>
                <c:formatCode>0</c:formatCode>
                <c:ptCount val="22"/>
                <c:pt idx="0">
                  <c:v>51.485641999999999</c:v>
                </c:pt>
                <c:pt idx="1">
                  <c:v>49.715742144975799</c:v>
                </c:pt>
                <c:pt idx="2">
                  <c:v>49.3885849739682</c:v>
                </c:pt>
                <c:pt idx="3">
                  <c:v>47.990483646535303</c:v>
                </c:pt>
                <c:pt idx="4">
                  <c:v>45.6640839665437</c:v>
                </c:pt>
                <c:pt idx="5">
                  <c:v>39.158467456381203</c:v>
                </c:pt>
                <c:pt idx="6">
                  <c:v>37.118153807964298</c:v>
                </c:pt>
                <c:pt idx="7">
                  <c:v>31.6287381634368</c:v>
                </c:pt>
                <c:pt idx="8">
                  <c:v>30.603049855479401</c:v>
                </c:pt>
                <c:pt idx="9">
                  <c:v>31.101275469458201</c:v>
                </c:pt>
                <c:pt idx="10">
                  <c:v>31.578950797467702</c:v>
                </c:pt>
                <c:pt idx="11">
                  <c:v>28.4490099526043</c:v>
                </c:pt>
                <c:pt idx="12">
                  <c:v>25.236546771835201</c:v>
                </c:pt>
                <c:pt idx="13">
                  <c:v>23.54</c:v>
                </c:pt>
                <c:pt idx="14">
                  <c:v>20.9</c:v>
                </c:pt>
                <c:pt idx="15">
                  <c:v>18.71</c:v>
                </c:pt>
                <c:pt idx="16">
                  <c:v>15.44</c:v>
                </c:pt>
                <c:pt idx="17">
                  <c:v>12.62</c:v>
                </c:pt>
                <c:pt idx="18">
                  <c:v>11.18</c:v>
                </c:pt>
                <c:pt idx="19">
                  <c:v>11.95</c:v>
                </c:pt>
                <c:pt idx="20">
                  <c:v>12.56</c:v>
                </c:pt>
                <c:pt idx="21">
                  <c:v>11.71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E539-4EC7-9179-1D303340EB63}"/>
            </c:ext>
          </c:extLst>
        </c:ser>
        <c:ser>
          <c:idx val="2"/>
          <c:order val="1"/>
          <c:tx>
            <c:strRef>
              <c:f>Blad1!$C$1</c:f>
              <c:strCache>
                <c:ptCount val="1"/>
                <c:pt idx="0">
                  <c:v>Varit berusad av alkohol</c:v>
                </c:pt>
              </c:strCache>
            </c:strRef>
          </c:tx>
          <c:spPr>
            <a:ln w="31750">
              <a:solidFill>
                <a:srgbClr val="9CD0E2"/>
              </a:solidFill>
            </a:ln>
          </c:spPr>
          <c:marker>
            <c:symbol val="none"/>
          </c:marker>
          <c:dPt>
            <c:idx val="15"/>
            <c:bubble3D val="0"/>
            <c:extLst>
              <c:ext xmlns:c16="http://schemas.microsoft.com/office/drawing/2014/chart" uri="{C3380CC4-5D6E-409C-BE32-E72D297353CC}">
                <c16:uniqueId val="{00000004-E539-4EC7-9179-1D303340EB63}"/>
              </c:ext>
            </c:extLst>
          </c:dPt>
          <c:cat>
            <c:numRef>
              <c:f>Blad1!$A$2:$A$23</c:f>
              <c:numCache>
                <c:formatCode>General</c:formatCode>
                <c:ptCount val="22"/>
                <c:pt idx="0">
                  <c:v>1999</c:v>
                </c:pt>
                <c:pt idx="1">
                  <c:v>2000</c:v>
                </c:pt>
                <c:pt idx="2">
                  <c:v>2001</c:v>
                </c:pt>
                <c:pt idx="3">
                  <c:v>2002</c:v>
                </c:pt>
                <c:pt idx="4">
                  <c:v>2003</c:v>
                </c:pt>
                <c:pt idx="5">
                  <c:v>2004</c:v>
                </c:pt>
                <c:pt idx="6">
                  <c:v>2005</c:v>
                </c:pt>
                <c:pt idx="7">
                  <c:v>2006</c:v>
                </c:pt>
                <c:pt idx="8">
                  <c:v>2007</c:v>
                </c:pt>
                <c:pt idx="9">
                  <c:v>2008</c:v>
                </c:pt>
                <c:pt idx="10">
                  <c:v>2009</c:v>
                </c:pt>
                <c:pt idx="11">
                  <c:v>2010</c:v>
                </c:pt>
                <c:pt idx="12">
                  <c:v>2011</c:v>
                </c:pt>
                <c:pt idx="13">
                  <c:v>2012</c:v>
                </c:pt>
                <c:pt idx="14">
                  <c:v>2013</c:v>
                </c:pt>
                <c:pt idx="15">
                  <c:v>2014</c:v>
                </c:pt>
                <c:pt idx="16">
                  <c:v>2015</c:v>
                </c:pt>
                <c:pt idx="17">
                  <c:v>2016</c:v>
                </c:pt>
                <c:pt idx="18">
                  <c:v>2017</c:v>
                </c:pt>
                <c:pt idx="19">
                  <c:v>2018</c:v>
                </c:pt>
                <c:pt idx="20">
                  <c:v>2019</c:v>
                </c:pt>
                <c:pt idx="21">
                  <c:v>2020</c:v>
                </c:pt>
              </c:numCache>
            </c:numRef>
          </c:cat>
          <c:val>
            <c:numRef>
              <c:f>Blad1!$C$2:$C$23</c:f>
              <c:numCache>
                <c:formatCode>0</c:formatCode>
                <c:ptCount val="22"/>
                <c:pt idx="0">
                  <c:v>22.225130816436199</c:v>
                </c:pt>
                <c:pt idx="1">
                  <c:v>20.0886812720709</c:v>
                </c:pt>
                <c:pt idx="2">
                  <c:v>18.764776418975099</c:v>
                </c:pt>
                <c:pt idx="3">
                  <c:v>20.2996739814443</c:v>
                </c:pt>
                <c:pt idx="4">
                  <c:v>17.3569808083111</c:v>
                </c:pt>
                <c:pt idx="5">
                  <c:v>16.9341254088875</c:v>
                </c:pt>
                <c:pt idx="6">
                  <c:v>15.8519457449576</c:v>
                </c:pt>
                <c:pt idx="7">
                  <c:v>13.5423921510484</c:v>
                </c:pt>
                <c:pt idx="8">
                  <c:v>12.772964813436699</c:v>
                </c:pt>
                <c:pt idx="9">
                  <c:v>13.272212719893099</c:v>
                </c:pt>
                <c:pt idx="10">
                  <c:v>14.3309411026408</c:v>
                </c:pt>
                <c:pt idx="11">
                  <c:v>11.853446833287</c:v>
                </c:pt>
                <c:pt idx="12">
                  <c:v>10.8906017320699</c:v>
                </c:pt>
                <c:pt idx="13">
                  <c:v>10.32</c:v>
                </c:pt>
                <c:pt idx="14">
                  <c:v>8.33</c:v>
                </c:pt>
                <c:pt idx="15">
                  <c:v>7.11</c:v>
                </c:pt>
                <c:pt idx="16">
                  <c:v>5.58</c:v>
                </c:pt>
                <c:pt idx="17">
                  <c:v>4.55</c:v>
                </c:pt>
                <c:pt idx="18">
                  <c:v>4.3099999999999996</c:v>
                </c:pt>
                <c:pt idx="19">
                  <c:v>4.58</c:v>
                </c:pt>
                <c:pt idx="20">
                  <c:v>5.14</c:v>
                </c:pt>
                <c:pt idx="21">
                  <c:v>4.74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E539-4EC7-9179-1D303340EB63}"/>
            </c:ext>
          </c:extLst>
        </c:ser>
        <c:ser>
          <c:idx val="3"/>
          <c:order val="2"/>
          <c:tx>
            <c:strRef>
              <c:f>Blad1!$D$1</c:f>
              <c:strCache>
                <c:ptCount val="1"/>
                <c:pt idx="0">
                  <c:v>Rökt en cigarett</c:v>
                </c:pt>
              </c:strCache>
            </c:strRef>
          </c:tx>
          <c:spPr>
            <a:ln w="31750">
              <a:solidFill>
                <a:srgbClr val="AAA096"/>
              </a:solidFill>
            </a:ln>
          </c:spPr>
          <c:marker>
            <c:symbol val="none"/>
          </c:marker>
          <c:cat>
            <c:numRef>
              <c:f>Blad1!$A$2:$A$23</c:f>
              <c:numCache>
                <c:formatCode>General</c:formatCode>
                <c:ptCount val="22"/>
                <c:pt idx="0">
                  <c:v>1999</c:v>
                </c:pt>
                <c:pt idx="1">
                  <c:v>2000</c:v>
                </c:pt>
                <c:pt idx="2">
                  <c:v>2001</c:v>
                </c:pt>
                <c:pt idx="3">
                  <c:v>2002</c:v>
                </c:pt>
                <c:pt idx="4">
                  <c:v>2003</c:v>
                </c:pt>
                <c:pt idx="5">
                  <c:v>2004</c:v>
                </c:pt>
                <c:pt idx="6">
                  <c:v>2005</c:v>
                </c:pt>
                <c:pt idx="7">
                  <c:v>2006</c:v>
                </c:pt>
                <c:pt idx="8">
                  <c:v>2007</c:v>
                </c:pt>
                <c:pt idx="9">
                  <c:v>2008</c:v>
                </c:pt>
                <c:pt idx="10">
                  <c:v>2009</c:v>
                </c:pt>
                <c:pt idx="11">
                  <c:v>2010</c:v>
                </c:pt>
                <c:pt idx="12">
                  <c:v>2011</c:v>
                </c:pt>
                <c:pt idx="13">
                  <c:v>2012</c:v>
                </c:pt>
                <c:pt idx="14">
                  <c:v>2013</c:v>
                </c:pt>
                <c:pt idx="15">
                  <c:v>2014</c:v>
                </c:pt>
                <c:pt idx="16">
                  <c:v>2015</c:v>
                </c:pt>
                <c:pt idx="17">
                  <c:v>2016</c:v>
                </c:pt>
                <c:pt idx="18">
                  <c:v>2017</c:v>
                </c:pt>
                <c:pt idx="19">
                  <c:v>2018</c:v>
                </c:pt>
                <c:pt idx="20">
                  <c:v>2019</c:v>
                </c:pt>
                <c:pt idx="21">
                  <c:v>2020</c:v>
                </c:pt>
              </c:numCache>
            </c:numRef>
          </c:cat>
          <c:val>
            <c:numRef>
              <c:f>Blad1!$D$2:$D$23</c:f>
              <c:numCache>
                <c:formatCode>0</c:formatCode>
                <c:ptCount val="22"/>
                <c:pt idx="0">
                  <c:v>45.680557534271273</c:v>
                </c:pt>
                <c:pt idx="1">
                  <c:v>42.564715690005599</c:v>
                </c:pt>
                <c:pt idx="2">
                  <c:v>41.694329309338698</c:v>
                </c:pt>
                <c:pt idx="3">
                  <c:v>40.649583764604898</c:v>
                </c:pt>
                <c:pt idx="4">
                  <c:v>37.643430055595203</c:v>
                </c:pt>
                <c:pt idx="5">
                  <c:v>36.515875864713799</c:v>
                </c:pt>
                <c:pt idx="6">
                  <c:v>33.726207349128998</c:v>
                </c:pt>
                <c:pt idx="7">
                  <c:v>29.8082172532398</c:v>
                </c:pt>
                <c:pt idx="8">
                  <c:v>27.7172054173958</c:v>
                </c:pt>
                <c:pt idx="9">
                  <c:v>26.1194137584788</c:v>
                </c:pt>
                <c:pt idx="10">
                  <c:v>27.057837892194801</c:v>
                </c:pt>
                <c:pt idx="11">
                  <c:v>24.456447948441301</c:v>
                </c:pt>
                <c:pt idx="12">
                  <c:v>24.2159573695319</c:v>
                </c:pt>
                <c:pt idx="13">
                  <c:v>21.93</c:v>
                </c:pt>
                <c:pt idx="14">
                  <c:v>19.48</c:v>
                </c:pt>
                <c:pt idx="15">
                  <c:v>17.45</c:v>
                </c:pt>
                <c:pt idx="16">
                  <c:v>15.07</c:v>
                </c:pt>
                <c:pt idx="17">
                  <c:v>11.57</c:v>
                </c:pt>
                <c:pt idx="18">
                  <c:v>10.62</c:v>
                </c:pt>
                <c:pt idx="19">
                  <c:v>10.79</c:v>
                </c:pt>
                <c:pt idx="20">
                  <c:v>9.9600000000000009</c:v>
                </c:pt>
                <c:pt idx="21">
                  <c:v>9.14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E539-4EC7-9179-1D303340EB63}"/>
            </c:ext>
          </c:extLst>
        </c:ser>
        <c:ser>
          <c:idx val="0"/>
          <c:order val="3"/>
          <c:tx>
            <c:strRef>
              <c:f>Blad1!$E$1</c:f>
              <c:strCache>
                <c:ptCount val="1"/>
                <c:pt idx="0">
                  <c:v>Använt cannabis</c:v>
                </c:pt>
              </c:strCache>
            </c:strRef>
          </c:tx>
          <c:spPr>
            <a:ln w="31750">
              <a:solidFill>
                <a:srgbClr val="B3BC00"/>
              </a:solidFill>
            </a:ln>
          </c:spPr>
          <c:marker>
            <c:symbol val="none"/>
          </c:marker>
          <c:cat>
            <c:numRef>
              <c:f>Blad1!$A$2:$A$23</c:f>
              <c:numCache>
                <c:formatCode>General</c:formatCode>
                <c:ptCount val="22"/>
                <c:pt idx="0">
                  <c:v>1999</c:v>
                </c:pt>
                <c:pt idx="1">
                  <c:v>2000</c:v>
                </c:pt>
                <c:pt idx="2">
                  <c:v>2001</c:v>
                </c:pt>
                <c:pt idx="3">
                  <c:v>2002</c:v>
                </c:pt>
                <c:pt idx="4">
                  <c:v>2003</c:v>
                </c:pt>
                <c:pt idx="5">
                  <c:v>2004</c:v>
                </c:pt>
                <c:pt idx="6">
                  <c:v>2005</c:v>
                </c:pt>
                <c:pt idx="7">
                  <c:v>2006</c:v>
                </c:pt>
                <c:pt idx="8">
                  <c:v>2007</c:v>
                </c:pt>
                <c:pt idx="9">
                  <c:v>2008</c:v>
                </c:pt>
                <c:pt idx="10">
                  <c:v>2009</c:v>
                </c:pt>
                <c:pt idx="11">
                  <c:v>2010</c:v>
                </c:pt>
                <c:pt idx="12">
                  <c:v>2011</c:v>
                </c:pt>
                <c:pt idx="13">
                  <c:v>2012</c:v>
                </c:pt>
                <c:pt idx="14">
                  <c:v>2013</c:v>
                </c:pt>
                <c:pt idx="15">
                  <c:v>2014</c:v>
                </c:pt>
                <c:pt idx="16">
                  <c:v>2015</c:v>
                </c:pt>
                <c:pt idx="17">
                  <c:v>2016</c:v>
                </c:pt>
                <c:pt idx="18">
                  <c:v>2017</c:v>
                </c:pt>
                <c:pt idx="19">
                  <c:v>2018</c:v>
                </c:pt>
                <c:pt idx="20">
                  <c:v>2019</c:v>
                </c:pt>
                <c:pt idx="21">
                  <c:v>2020</c:v>
                </c:pt>
              </c:numCache>
            </c:numRef>
          </c:cat>
          <c:val>
            <c:numRef>
              <c:f>Blad1!$E$2:$E$23</c:f>
              <c:numCache>
                <c:formatCode>0</c:formatCode>
                <c:ptCount val="22"/>
                <c:pt idx="0">
                  <c:v>1.5366056182550012</c:v>
                </c:pt>
                <c:pt idx="1">
                  <c:v>1.1778619665811401</c:v>
                </c:pt>
                <c:pt idx="2">
                  <c:v>1.7007523755723799</c:v>
                </c:pt>
                <c:pt idx="3">
                  <c:v>1.3169228131394799</c:v>
                </c:pt>
                <c:pt idx="4">
                  <c:v>1.6423671818733501</c:v>
                </c:pt>
                <c:pt idx="5">
                  <c:v>1.5338410344727</c:v>
                </c:pt>
                <c:pt idx="6">
                  <c:v>1.57070076820475</c:v>
                </c:pt>
                <c:pt idx="7">
                  <c:v>1.23227302396714</c:v>
                </c:pt>
                <c:pt idx="8">
                  <c:v>0.933798150056941</c:v>
                </c:pt>
                <c:pt idx="9">
                  <c:v>1.1306727240894301</c:v>
                </c:pt>
                <c:pt idx="10">
                  <c:v>1.06664347034006</c:v>
                </c:pt>
                <c:pt idx="11">
                  <c:v>1.252689553977</c:v>
                </c:pt>
                <c:pt idx="12">
                  <c:v>1.1120985108472199</c:v>
                </c:pt>
                <c:pt idx="13">
                  <c:v>1.02</c:v>
                </c:pt>
                <c:pt idx="14">
                  <c:v>1.32</c:v>
                </c:pt>
                <c:pt idx="15">
                  <c:v>1.06</c:v>
                </c:pt>
                <c:pt idx="16">
                  <c:v>1.32</c:v>
                </c:pt>
                <c:pt idx="17">
                  <c:v>1.03</c:v>
                </c:pt>
                <c:pt idx="18">
                  <c:v>0.82</c:v>
                </c:pt>
                <c:pt idx="19">
                  <c:v>1.06</c:v>
                </c:pt>
                <c:pt idx="20">
                  <c:v>0.92</c:v>
                </c:pt>
                <c:pt idx="21">
                  <c:v>1.1399999999999999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C-E005-4749-AB0F-20C81876E4FF}"/>
            </c:ext>
          </c:extLst>
        </c:ser>
        <c:ser>
          <c:idx val="4"/>
          <c:order val="4"/>
          <c:tx>
            <c:strRef>
              <c:f>Blad1!$F$1</c:f>
              <c:strCache>
                <c:ptCount val="1"/>
                <c:pt idx="0">
                  <c:v>Snusat</c:v>
                </c:pt>
              </c:strCache>
            </c:strRef>
          </c:tx>
          <c:spPr>
            <a:ln w="31750">
              <a:solidFill>
                <a:srgbClr val="B32B31"/>
              </a:solidFill>
              <a:prstDash val="solid"/>
            </a:ln>
          </c:spPr>
          <c:marker>
            <c:symbol val="none"/>
          </c:marker>
          <c:cat>
            <c:numRef>
              <c:f>Blad1!$A$2:$A$23</c:f>
              <c:numCache>
                <c:formatCode>General</c:formatCode>
                <c:ptCount val="22"/>
                <c:pt idx="0">
                  <c:v>1999</c:v>
                </c:pt>
                <c:pt idx="1">
                  <c:v>2000</c:v>
                </c:pt>
                <c:pt idx="2">
                  <c:v>2001</c:v>
                </c:pt>
                <c:pt idx="3">
                  <c:v>2002</c:v>
                </c:pt>
                <c:pt idx="4">
                  <c:v>2003</c:v>
                </c:pt>
                <c:pt idx="5">
                  <c:v>2004</c:v>
                </c:pt>
                <c:pt idx="6">
                  <c:v>2005</c:v>
                </c:pt>
                <c:pt idx="7">
                  <c:v>2006</c:v>
                </c:pt>
                <c:pt idx="8">
                  <c:v>2007</c:v>
                </c:pt>
                <c:pt idx="9">
                  <c:v>2008</c:v>
                </c:pt>
                <c:pt idx="10">
                  <c:v>2009</c:v>
                </c:pt>
                <c:pt idx="11">
                  <c:v>2010</c:v>
                </c:pt>
                <c:pt idx="12">
                  <c:v>2011</c:v>
                </c:pt>
                <c:pt idx="13">
                  <c:v>2012</c:v>
                </c:pt>
                <c:pt idx="14">
                  <c:v>2013</c:v>
                </c:pt>
                <c:pt idx="15">
                  <c:v>2014</c:v>
                </c:pt>
                <c:pt idx="16">
                  <c:v>2015</c:v>
                </c:pt>
                <c:pt idx="17">
                  <c:v>2016</c:v>
                </c:pt>
                <c:pt idx="18">
                  <c:v>2017</c:v>
                </c:pt>
                <c:pt idx="19">
                  <c:v>2018</c:v>
                </c:pt>
                <c:pt idx="20">
                  <c:v>2019</c:v>
                </c:pt>
                <c:pt idx="21">
                  <c:v>2020</c:v>
                </c:pt>
              </c:numCache>
            </c:numRef>
          </c:cat>
          <c:val>
            <c:numRef>
              <c:f>Blad1!$F$2:$F$23</c:f>
              <c:numCache>
                <c:formatCode>General</c:formatCode>
                <c:ptCount val="22"/>
                <c:pt idx="11" formatCode="0">
                  <c:v>12.5091246068123</c:v>
                </c:pt>
                <c:pt idx="12" formatCode="0">
                  <c:v>10.456886678098</c:v>
                </c:pt>
                <c:pt idx="13" formatCode="0">
                  <c:v>9.67</c:v>
                </c:pt>
                <c:pt idx="14" formatCode="0">
                  <c:v>8.3699999999999992</c:v>
                </c:pt>
                <c:pt idx="15" formatCode="0">
                  <c:v>7.18</c:v>
                </c:pt>
                <c:pt idx="16" formatCode="0">
                  <c:v>6.35</c:v>
                </c:pt>
                <c:pt idx="17" formatCode="0">
                  <c:v>5.0599999999999996</c:v>
                </c:pt>
                <c:pt idx="18" formatCode="0">
                  <c:v>4.17</c:v>
                </c:pt>
                <c:pt idx="19" formatCode="0">
                  <c:v>4.2</c:v>
                </c:pt>
                <c:pt idx="20" formatCode="0">
                  <c:v>4.62</c:v>
                </c:pt>
                <c:pt idx="21" formatCode="0">
                  <c:v>6.04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D-E005-4749-AB0F-20C81876E4FF}"/>
            </c:ext>
          </c:extLst>
        </c:ser>
        <c:ser>
          <c:idx val="5"/>
          <c:order val="5"/>
          <c:tx>
            <c:strRef>
              <c:f>Blad1!#REF!</c:f>
              <c:strCache>
                <c:ptCount val="1"/>
                <c:pt idx="0">
                  <c:v>#REF!</c:v>
                </c:pt>
              </c:strCache>
            </c:strRef>
          </c:tx>
          <c:spPr>
            <a:ln w="38100"/>
          </c:spPr>
          <c:marker>
            <c:symbol val="none"/>
          </c:marker>
          <c:cat>
            <c:numRef>
              <c:f>Blad1!$A$2:$A$23</c:f>
              <c:numCache>
                <c:formatCode>General</c:formatCode>
                <c:ptCount val="22"/>
                <c:pt idx="0">
                  <c:v>1999</c:v>
                </c:pt>
                <c:pt idx="1">
                  <c:v>2000</c:v>
                </c:pt>
                <c:pt idx="2">
                  <c:v>2001</c:v>
                </c:pt>
                <c:pt idx="3">
                  <c:v>2002</c:v>
                </c:pt>
                <c:pt idx="4">
                  <c:v>2003</c:v>
                </c:pt>
                <c:pt idx="5">
                  <c:v>2004</c:v>
                </c:pt>
                <c:pt idx="6">
                  <c:v>2005</c:v>
                </c:pt>
                <c:pt idx="7">
                  <c:v>2006</c:v>
                </c:pt>
                <c:pt idx="8">
                  <c:v>2007</c:v>
                </c:pt>
                <c:pt idx="9">
                  <c:v>2008</c:v>
                </c:pt>
                <c:pt idx="10">
                  <c:v>2009</c:v>
                </c:pt>
                <c:pt idx="11">
                  <c:v>2010</c:v>
                </c:pt>
                <c:pt idx="12">
                  <c:v>2011</c:v>
                </c:pt>
                <c:pt idx="13">
                  <c:v>2012</c:v>
                </c:pt>
                <c:pt idx="14">
                  <c:v>2013</c:v>
                </c:pt>
                <c:pt idx="15">
                  <c:v>2014</c:v>
                </c:pt>
                <c:pt idx="16">
                  <c:v>2015</c:v>
                </c:pt>
                <c:pt idx="17">
                  <c:v>2016</c:v>
                </c:pt>
                <c:pt idx="18">
                  <c:v>2017</c:v>
                </c:pt>
                <c:pt idx="19">
                  <c:v>2018</c:v>
                </c:pt>
                <c:pt idx="20">
                  <c:v>2019</c:v>
                </c:pt>
                <c:pt idx="21">
                  <c:v>2020</c:v>
                </c:pt>
              </c:numCache>
            </c:numRef>
          </c:cat>
          <c:val>
            <c:numRef>
              <c:f>Blad1!#REF!</c:f>
              <c:numCache>
                <c:formatCode>General</c:formatCode>
                <c:ptCount val="1"/>
                <c:pt idx="0">
                  <c:v>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E-E005-4749-AB0F-20C81876E4FF}"/>
            </c:ext>
          </c:extLst>
        </c:ser>
        <c:ser>
          <c:idx val="6"/>
          <c:order val="6"/>
          <c:tx>
            <c:strRef>
              <c:f>Blad1!$G$1</c:f>
              <c:strCache>
                <c:ptCount val="1"/>
                <c:pt idx="0">
                  <c:v>Gjort något av detta</c:v>
                </c:pt>
              </c:strCache>
            </c:strRef>
          </c:tx>
          <c:spPr>
            <a:ln w="31750">
              <a:solidFill>
                <a:srgbClr val="F29200"/>
              </a:solidFill>
            </a:ln>
          </c:spPr>
          <c:marker>
            <c:symbol val="none"/>
          </c:marker>
          <c:cat>
            <c:numRef>
              <c:f>Blad1!$A$2:$A$23</c:f>
              <c:numCache>
                <c:formatCode>General</c:formatCode>
                <c:ptCount val="22"/>
                <c:pt idx="0">
                  <c:v>1999</c:v>
                </c:pt>
                <c:pt idx="1">
                  <c:v>2000</c:v>
                </c:pt>
                <c:pt idx="2">
                  <c:v>2001</c:v>
                </c:pt>
                <c:pt idx="3">
                  <c:v>2002</c:v>
                </c:pt>
                <c:pt idx="4">
                  <c:v>2003</c:v>
                </c:pt>
                <c:pt idx="5">
                  <c:v>2004</c:v>
                </c:pt>
                <c:pt idx="6">
                  <c:v>2005</c:v>
                </c:pt>
                <c:pt idx="7">
                  <c:v>2006</c:v>
                </c:pt>
                <c:pt idx="8">
                  <c:v>2007</c:v>
                </c:pt>
                <c:pt idx="9">
                  <c:v>2008</c:v>
                </c:pt>
                <c:pt idx="10">
                  <c:v>2009</c:v>
                </c:pt>
                <c:pt idx="11">
                  <c:v>2010</c:v>
                </c:pt>
                <c:pt idx="12">
                  <c:v>2011</c:v>
                </c:pt>
                <c:pt idx="13">
                  <c:v>2012</c:v>
                </c:pt>
                <c:pt idx="14">
                  <c:v>2013</c:v>
                </c:pt>
                <c:pt idx="15">
                  <c:v>2014</c:v>
                </c:pt>
                <c:pt idx="16">
                  <c:v>2015</c:v>
                </c:pt>
                <c:pt idx="17">
                  <c:v>2016</c:v>
                </c:pt>
                <c:pt idx="18">
                  <c:v>2017</c:v>
                </c:pt>
                <c:pt idx="19">
                  <c:v>2018</c:v>
                </c:pt>
                <c:pt idx="20">
                  <c:v>2019</c:v>
                </c:pt>
                <c:pt idx="21">
                  <c:v>2020</c:v>
                </c:pt>
              </c:numCache>
            </c:numRef>
          </c:cat>
          <c:val>
            <c:numRef>
              <c:f>Blad1!$G$2:$G$23</c:f>
              <c:numCache>
                <c:formatCode>0</c:formatCode>
                <c:ptCount val="22"/>
                <c:pt idx="0">
                  <c:v>62.558899968253201</c:v>
                </c:pt>
                <c:pt idx="1">
                  <c:v>60.428578280030997</c:v>
                </c:pt>
                <c:pt idx="2">
                  <c:v>60.1068125658798</c:v>
                </c:pt>
                <c:pt idx="3">
                  <c:v>58.435898538062801</c:v>
                </c:pt>
                <c:pt idx="4">
                  <c:v>55.6414223565545</c:v>
                </c:pt>
                <c:pt idx="5">
                  <c:v>51.7281318275922</c:v>
                </c:pt>
                <c:pt idx="6">
                  <c:v>48.770897067605503</c:v>
                </c:pt>
                <c:pt idx="7">
                  <c:v>43.041997641161103</c:v>
                </c:pt>
                <c:pt idx="8">
                  <c:v>41.085723531813599</c:v>
                </c:pt>
                <c:pt idx="9">
                  <c:v>40.657159619600897</c:v>
                </c:pt>
                <c:pt idx="10">
                  <c:v>41.230866318258698</c:v>
                </c:pt>
                <c:pt idx="11">
                  <c:v>38.815889461464202</c:v>
                </c:pt>
                <c:pt idx="12">
                  <c:v>36.533290700469699</c:v>
                </c:pt>
                <c:pt idx="13">
                  <c:v>33.531000417150501</c:v>
                </c:pt>
                <c:pt idx="14">
                  <c:v>29.834527619341198</c:v>
                </c:pt>
                <c:pt idx="15">
                  <c:v>26.9951681400299</c:v>
                </c:pt>
                <c:pt idx="16">
                  <c:v>23.4794380913578</c:v>
                </c:pt>
                <c:pt idx="17">
                  <c:v>19.666621854332799</c:v>
                </c:pt>
                <c:pt idx="18">
                  <c:v>17.693384091893801</c:v>
                </c:pt>
                <c:pt idx="19">
                  <c:v>18.523814220757998</c:v>
                </c:pt>
                <c:pt idx="20">
                  <c:v>18.257710278948</c:v>
                </c:pt>
                <c:pt idx="21">
                  <c:v>17.936106603499098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F-E005-4749-AB0F-20C81876E4F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48481768"/>
        <c:axId val="548474320"/>
      </c:lineChart>
      <c:catAx>
        <c:axId val="5484817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sv-SE"/>
          </a:p>
        </c:txPr>
        <c:crossAx val="548474320"/>
        <c:crosses val="autoZero"/>
        <c:auto val="1"/>
        <c:lblAlgn val="ctr"/>
        <c:lblOffset val="100"/>
        <c:tickLblSkip val="3"/>
        <c:tickMarkSkip val="1"/>
        <c:noMultiLvlLbl val="0"/>
      </c:catAx>
      <c:valAx>
        <c:axId val="548474320"/>
        <c:scaling>
          <c:orientation val="minMax"/>
          <c:max val="100"/>
          <c:min val="0"/>
        </c:scaling>
        <c:delete val="0"/>
        <c:axPos val="l"/>
        <c:majorGridlines>
          <c:spPr>
            <a:ln>
              <a:solidFill>
                <a:srgbClr val="BFBFBF"/>
              </a:solidFill>
            </a:ln>
          </c:spPr>
        </c:majorGridlines>
        <c:title>
          <c:tx>
            <c:rich>
              <a:bodyPr rot="0" vert="horz"/>
              <a:lstStyle/>
              <a:p>
                <a:pPr>
                  <a:defRPr sz="1200"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r>
                  <a:rPr lang="sv-SE" dirty="0">
                    <a:latin typeface="Arial" panose="020B0604020202020204" pitchFamily="34" charset="0"/>
                    <a:cs typeface="Arial" panose="020B0604020202020204" pitchFamily="34" charset="0"/>
                  </a:rPr>
                  <a:t>Procent</a:t>
                </a:r>
              </a:p>
            </c:rich>
          </c:tx>
          <c:layout>
            <c:manualLayout>
              <c:xMode val="edge"/>
              <c:yMode val="edge"/>
              <c:x val="0"/>
              <c:y val="4.6497876426386392E-2"/>
            </c:manualLayout>
          </c:layout>
          <c:overlay val="0"/>
        </c:title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sv-SE"/>
          </a:p>
        </c:txPr>
        <c:crossAx val="548481768"/>
        <c:crosses val="autoZero"/>
        <c:crossBetween val="midCat"/>
        <c:majorUnit val="20"/>
        <c:minorUnit val="2"/>
      </c:valAx>
      <c:spPr>
        <a:solidFill>
          <a:schemeClr val="bg1"/>
        </a:solidFill>
        <a:ln w="3175">
          <a:solidFill>
            <a:srgbClr val="7F7F7F"/>
          </a:solidFill>
        </a:ln>
      </c:spPr>
    </c:plotArea>
    <c:legend>
      <c:legendPos val="t"/>
      <c:legendEntry>
        <c:idx val="5"/>
        <c:delete val="1"/>
      </c:legendEntry>
      <c:layout>
        <c:manualLayout>
          <c:xMode val="edge"/>
          <c:yMode val="edge"/>
          <c:x val="9.3256523879395134E-2"/>
          <c:y val="0"/>
          <c:w val="0.82854394637676076"/>
          <c:h val="9.3675447920101518E-2"/>
        </c:manualLayout>
      </c:layout>
      <c:overlay val="1"/>
      <c:spPr>
        <a:noFill/>
        <a:ln>
          <a:noFill/>
        </a:ln>
        <a:effectLst/>
      </c:spPr>
      <c:txPr>
        <a:bodyPr/>
        <a:lstStyle/>
        <a:p>
          <a:pPr>
            <a:defRPr sz="1200">
              <a:latin typeface="Arial" panose="020B0604020202020204" pitchFamily="34" charset="0"/>
              <a:cs typeface="Arial" panose="020B0604020202020204" pitchFamily="34" charset="0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sv-SE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6.0750180032539215E-2"/>
          <c:y val="0.17418595936459844"/>
          <c:w val="0.85403536639214794"/>
          <c:h val="0.72646391048108006"/>
        </c:manualLayout>
      </c:layout>
      <c:lineChart>
        <c:grouping val="standard"/>
        <c:varyColors val="0"/>
        <c:ser>
          <c:idx val="0"/>
          <c:order val="0"/>
          <c:tx>
            <c:strRef>
              <c:f>Blad1!$B$1</c:f>
              <c:strCache>
                <c:ptCount val="1"/>
                <c:pt idx="0">
                  <c:v>Pojkar, alk.konsument</c:v>
                </c:pt>
              </c:strCache>
            </c:strRef>
          </c:tx>
          <c:spPr>
            <a:ln w="31750">
              <a:solidFill>
                <a:srgbClr val="004687"/>
              </a:solidFill>
            </a:ln>
          </c:spPr>
          <c:marker>
            <c:symbol val="none"/>
          </c:marker>
          <c:dPt>
            <c:idx val="13"/>
            <c:bubble3D val="0"/>
            <c:spPr>
              <a:ln w="31750">
                <a:solidFill>
                  <a:srgbClr val="004687"/>
                </a:solidFill>
                <a:prstDash val="sysDot"/>
              </a:ln>
            </c:spPr>
            <c:extLst>
              <c:ext xmlns:c16="http://schemas.microsoft.com/office/drawing/2014/chart" uri="{C3380CC4-5D6E-409C-BE32-E72D297353CC}">
                <c16:uniqueId val="{00000001-C03F-47E3-8FAC-B0759305E5CD}"/>
              </c:ext>
            </c:extLst>
          </c:dPt>
          <c:dPt>
            <c:idx val="14"/>
            <c:bubble3D val="0"/>
            <c:spPr>
              <a:ln w="31750">
                <a:solidFill>
                  <a:srgbClr val="004687"/>
                </a:solidFill>
                <a:prstDash val="sysDot"/>
              </a:ln>
            </c:spPr>
            <c:extLst>
              <c:ext xmlns:c16="http://schemas.microsoft.com/office/drawing/2014/chart" uri="{C3380CC4-5D6E-409C-BE32-E72D297353CC}">
                <c16:uniqueId val="{00000003-C03F-47E3-8FAC-B0759305E5CD}"/>
              </c:ext>
            </c:extLst>
          </c:dPt>
          <c:dPt>
            <c:idx val="15"/>
            <c:bubble3D val="0"/>
            <c:spPr>
              <a:ln w="31750">
                <a:solidFill>
                  <a:srgbClr val="004687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5-C03F-47E3-8FAC-B0759305E5CD}"/>
              </c:ext>
            </c:extLst>
          </c:dPt>
          <c:cat>
            <c:strRef>
              <c:f>Blad1!$A$2:$A$51</c:f>
              <c:strCache>
                <c:ptCount val="50"/>
                <c:pt idx="0">
                  <c:v>1971</c:v>
                </c:pt>
                <c:pt idx="1">
                  <c:v>1972</c:v>
                </c:pt>
                <c:pt idx="2">
                  <c:v>1973</c:v>
                </c:pt>
                <c:pt idx="3">
                  <c:v>1974</c:v>
                </c:pt>
                <c:pt idx="4">
                  <c:v>1975</c:v>
                </c:pt>
                <c:pt idx="5">
                  <c:v>1976</c:v>
                </c:pt>
                <c:pt idx="6">
                  <c:v>1977</c:v>
                </c:pt>
                <c:pt idx="7">
                  <c:v>1978</c:v>
                </c:pt>
                <c:pt idx="8">
                  <c:v>1979</c:v>
                </c:pt>
                <c:pt idx="9">
                  <c:v>1980</c:v>
                </c:pt>
                <c:pt idx="10">
                  <c:v>1981</c:v>
                </c:pt>
                <c:pt idx="11">
                  <c:v>1982</c:v>
                </c:pt>
                <c:pt idx="12">
                  <c:v>1983</c:v>
                </c:pt>
                <c:pt idx="13">
                  <c:v>1984</c:v>
                </c:pt>
                <c:pt idx="14">
                  <c:v>1985</c:v>
                </c:pt>
                <c:pt idx="15">
                  <c:v>1986</c:v>
                </c:pt>
                <c:pt idx="16">
                  <c:v>1987</c:v>
                </c:pt>
                <c:pt idx="17">
                  <c:v>1988</c:v>
                </c:pt>
                <c:pt idx="18">
                  <c:v>1989</c:v>
                </c:pt>
                <c:pt idx="19">
                  <c:v>1990</c:v>
                </c:pt>
                <c:pt idx="20">
                  <c:v>1991</c:v>
                </c:pt>
                <c:pt idx="21">
                  <c:v>1992</c:v>
                </c:pt>
                <c:pt idx="22">
                  <c:v>1993</c:v>
                </c:pt>
                <c:pt idx="23">
                  <c:v>1994</c:v>
                </c:pt>
                <c:pt idx="24">
                  <c:v>1995</c:v>
                </c:pt>
                <c:pt idx="25">
                  <c:v>1996</c:v>
                </c:pt>
                <c:pt idx="26">
                  <c:v>1997</c:v>
                </c:pt>
                <c:pt idx="27">
                  <c:v>1998</c:v>
                </c:pt>
                <c:pt idx="28">
                  <c:v>1999</c:v>
                </c:pt>
                <c:pt idx="29">
                  <c:v>2000</c:v>
                </c:pt>
                <c:pt idx="30">
                  <c:v>2001</c:v>
                </c:pt>
                <c:pt idx="31">
                  <c:v>2002</c:v>
                </c:pt>
                <c:pt idx="32">
                  <c:v>2003</c:v>
                </c:pt>
                <c:pt idx="33">
                  <c:v>2004</c:v>
                </c:pt>
                <c:pt idx="34">
                  <c:v>2005</c:v>
                </c:pt>
                <c:pt idx="35">
                  <c:v>2006</c:v>
                </c:pt>
                <c:pt idx="36">
                  <c:v>2007</c:v>
                </c:pt>
                <c:pt idx="37">
                  <c:v>2008</c:v>
                </c:pt>
                <c:pt idx="38">
                  <c:v>2009</c:v>
                </c:pt>
                <c:pt idx="39">
                  <c:v>2010</c:v>
                </c:pt>
                <c:pt idx="40">
                  <c:v>2011</c:v>
                </c:pt>
                <c:pt idx="41">
                  <c:v>2012</c:v>
                </c:pt>
                <c:pt idx="42">
                  <c:v>2013</c:v>
                </c:pt>
                <c:pt idx="43">
                  <c:v>2014</c:v>
                </c:pt>
                <c:pt idx="44">
                  <c:v>2015</c:v>
                </c:pt>
                <c:pt idx="45">
                  <c:v>2016</c:v>
                </c:pt>
                <c:pt idx="46">
                  <c:v>2017</c:v>
                </c:pt>
                <c:pt idx="47">
                  <c:v>2018</c:v>
                </c:pt>
                <c:pt idx="48">
                  <c:v>2019</c:v>
                </c:pt>
                <c:pt idx="49">
                  <c:v>2020</c:v>
                </c:pt>
              </c:strCache>
            </c:strRef>
          </c:cat>
          <c:val>
            <c:numRef>
              <c:f>Blad1!$B$2:$B$51</c:f>
              <c:numCache>
                <c:formatCode>0</c:formatCode>
                <c:ptCount val="50"/>
                <c:pt idx="0">
                  <c:v>91</c:v>
                </c:pt>
                <c:pt idx="1">
                  <c:v>90</c:v>
                </c:pt>
                <c:pt idx="2">
                  <c:v>89</c:v>
                </c:pt>
                <c:pt idx="3">
                  <c:v>87</c:v>
                </c:pt>
                <c:pt idx="4">
                  <c:v>86</c:v>
                </c:pt>
                <c:pt idx="5">
                  <c:v>90</c:v>
                </c:pt>
                <c:pt idx="6">
                  <c:v>88</c:v>
                </c:pt>
                <c:pt idx="7">
                  <c:v>90</c:v>
                </c:pt>
                <c:pt idx="8">
                  <c:v>86</c:v>
                </c:pt>
                <c:pt idx="9">
                  <c:v>86</c:v>
                </c:pt>
                <c:pt idx="10">
                  <c:v>83</c:v>
                </c:pt>
                <c:pt idx="11">
                  <c:v>79</c:v>
                </c:pt>
                <c:pt idx="12">
                  <c:v>80</c:v>
                </c:pt>
                <c:pt idx="13">
                  <c:v>79.666666666666671</c:v>
                </c:pt>
                <c:pt idx="14">
                  <c:v>79.333333333333329</c:v>
                </c:pt>
                <c:pt idx="15">
                  <c:v>79</c:v>
                </c:pt>
                <c:pt idx="16">
                  <c:v>78</c:v>
                </c:pt>
                <c:pt idx="17">
                  <c:v>76</c:v>
                </c:pt>
                <c:pt idx="18" formatCode="0.0">
                  <c:v>78.05</c:v>
                </c:pt>
                <c:pt idx="19" formatCode="0.0">
                  <c:v>78.83</c:v>
                </c:pt>
                <c:pt idx="20" formatCode="0.0">
                  <c:v>80.73</c:v>
                </c:pt>
                <c:pt idx="21" formatCode="0.0">
                  <c:v>81.680000000000007</c:v>
                </c:pt>
                <c:pt idx="22" formatCode="0.0">
                  <c:v>80.11</c:v>
                </c:pt>
                <c:pt idx="23" formatCode="0.0">
                  <c:v>80.92</c:v>
                </c:pt>
                <c:pt idx="24" formatCode="0.0">
                  <c:v>78.36</c:v>
                </c:pt>
                <c:pt idx="25" formatCode="0.0">
                  <c:v>77.61</c:v>
                </c:pt>
                <c:pt idx="26" formatCode="0.0">
                  <c:v>77.260000000000005</c:v>
                </c:pt>
                <c:pt idx="27" formatCode="0.0">
                  <c:v>77.97</c:v>
                </c:pt>
                <c:pt idx="28" formatCode="0.0">
                  <c:v>75.8</c:v>
                </c:pt>
                <c:pt idx="29" formatCode="0.0">
                  <c:v>80.099999999999994</c:v>
                </c:pt>
                <c:pt idx="30" formatCode="0.0">
                  <c:v>78.78</c:v>
                </c:pt>
                <c:pt idx="31" formatCode="0.0">
                  <c:v>76.430000000000007</c:v>
                </c:pt>
                <c:pt idx="32" formatCode="0.0">
                  <c:v>72.87</c:v>
                </c:pt>
                <c:pt idx="33" formatCode="0.0">
                  <c:v>71.05</c:v>
                </c:pt>
                <c:pt idx="34" formatCode="0.0">
                  <c:v>70.69</c:v>
                </c:pt>
                <c:pt idx="35" formatCode="0.0">
                  <c:v>68.37</c:v>
                </c:pt>
                <c:pt idx="36" formatCode="0.0">
                  <c:v>60.91</c:v>
                </c:pt>
                <c:pt idx="37" formatCode="0.0">
                  <c:v>61.68</c:v>
                </c:pt>
                <c:pt idx="38" formatCode="0.0">
                  <c:v>59.09</c:v>
                </c:pt>
                <c:pt idx="39" formatCode="0.0">
                  <c:v>57.67</c:v>
                </c:pt>
                <c:pt idx="40" formatCode="0.0">
                  <c:v>55.2</c:v>
                </c:pt>
                <c:pt idx="41" formatCode="0.0">
                  <c:v>49.03</c:v>
                </c:pt>
                <c:pt idx="42" formatCode="0.0">
                  <c:v>44.28</c:v>
                </c:pt>
                <c:pt idx="43" formatCode="0.0">
                  <c:v>42.57</c:v>
                </c:pt>
                <c:pt idx="44" formatCode="0.0">
                  <c:v>40</c:v>
                </c:pt>
                <c:pt idx="45" formatCode="0.0">
                  <c:v>35.83</c:v>
                </c:pt>
                <c:pt idx="46" formatCode="0.0">
                  <c:v>37</c:v>
                </c:pt>
                <c:pt idx="47" formatCode="0.0">
                  <c:v>35.69</c:v>
                </c:pt>
                <c:pt idx="48" formatCode="0.0">
                  <c:v>37.6</c:v>
                </c:pt>
                <c:pt idx="49" formatCode="0.0">
                  <c:v>37.69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C03F-47E3-8FAC-B0759305E5CD}"/>
            </c:ext>
          </c:extLst>
        </c:ser>
        <c:ser>
          <c:idx val="3"/>
          <c:order val="1"/>
          <c:tx>
            <c:strRef>
              <c:f>Blad1!$C$1</c:f>
              <c:strCache>
                <c:ptCount val="1"/>
                <c:pt idx="0">
                  <c:v>Flickor, alk.konsument</c:v>
                </c:pt>
              </c:strCache>
            </c:strRef>
          </c:tx>
          <c:spPr>
            <a:ln w="31750">
              <a:solidFill>
                <a:srgbClr val="B3BC00"/>
              </a:solidFill>
            </a:ln>
          </c:spPr>
          <c:marker>
            <c:symbol val="none"/>
          </c:marker>
          <c:dPt>
            <c:idx val="13"/>
            <c:bubble3D val="0"/>
            <c:spPr>
              <a:ln w="31750">
                <a:solidFill>
                  <a:srgbClr val="B3BC00"/>
                </a:solidFill>
                <a:prstDash val="sysDot"/>
              </a:ln>
            </c:spPr>
            <c:extLst>
              <c:ext xmlns:c16="http://schemas.microsoft.com/office/drawing/2014/chart" uri="{C3380CC4-5D6E-409C-BE32-E72D297353CC}">
                <c16:uniqueId val="{0000002F-554F-45EC-BB60-F802498B848F}"/>
              </c:ext>
            </c:extLst>
          </c:dPt>
          <c:dPt>
            <c:idx val="14"/>
            <c:bubble3D val="0"/>
            <c:spPr>
              <a:ln w="31750" cap="rnd">
                <a:solidFill>
                  <a:srgbClr val="B3BC00"/>
                </a:solidFill>
                <a:prstDash val="sysDot"/>
              </a:ln>
            </c:spPr>
            <c:extLst>
              <c:ext xmlns:c16="http://schemas.microsoft.com/office/drawing/2014/chart" uri="{C3380CC4-5D6E-409C-BE32-E72D297353CC}">
                <c16:uniqueId val="{00000008-C03F-47E3-8FAC-B0759305E5CD}"/>
              </c:ext>
            </c:extLst>
          </c:dPt>
          <c:dPt>
            <c:idx val="15"/>
            <c:bubble3D val="0"/>
            <c:spPr>
              <a:ln w="31750">
                <a:solidFill>
                  <a:srgbClr val="B3BC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A-C03F-47E3-8FAC-B0759305E5CD}"/>
              </c:ext>
            </c:extLst>
          </c:dPt>
          <c:cat>
            <c:strRef>
              <c:f>Blad1!$A$2:$A$51</c:f>
              <c:strCache>
                <c:ptCount val="50"/>
                <c:pt idx="0">
                  <c:v>1971</c:v>
                </c:pt>
                <c:pt idx="1">
                  <c:v>1972</c:v>
                </c:pt>
                <c:pt idx="2">
                  <c:v>1973</c:v>
                </c:pt>
                <c:pt idx="3">
                  <c:v>1974</c:v>
                </c:pt>
                <c:pt idx="4">
                  <c:v>1975</c:v>
                </c:pt>
                <c:pt idx="5">
                  <c:v>1976</c:v>
                </c:pt>
                <c:pt idx="6">
                  <c:v>1977</c:v>
                </c:pt>
                <c:pt idx="7">
                  <c:v>1978</c:v>
                </c:pt>
                <c:pt idx="8">
                  <c:v>1979</c:v>
                </c:pt>
                <c:pt idx="9">
                  <c:v>1980</c:v>
                </c:pt>
                <c:pt idx="10">
                  <c:v>1981</c:v>
                </c:pt>
                <c:pt idx="11">
                  <c:v>1982</c:v>
                </c:pt>
                <c:pt idx="12">
                  <c:v>1983</c:v>
                </c:pt>
                <c:pt idx="13">
                  <c:v>1984</c:v>
                </c:pt>
                <c:pt idx="14">
                  <c:v>1985</c:v>
                </c:pt>
                <c:pt idx="15">
                  <c:v>1986</c:v>
                </c:pt>
                <c:pt idx="16">
                  <c:v>1987</c:v>
                </c:pt>
                <c:pt idx="17">
                  <c:v>1988</c:v>
                </c:pt>
                <c:pt idx="18">
                  <c:v>1989</c:v>
                </c:pt>
                <c:pt idx="19">
                  <c:v>1990</c:v>
                </c:pt>
                <c:pt idx="20">
                  <c:v>1991</c:v>
                </c:pt>
                <c:pt idx="21">
                  <c:v>1992</c:v>
                </c:pt>
                <c:pt idx="22">
                  <c:v>1993</c:v>
                </c:pt>
                <c:pt idx="23">
                  <c:v>1994</c:v>
                </c:pt>
                <c:pt idx="24">
                  <c:v>1995</c:v>
                </c:pt>
                <c:pt idx="25">
                  <c:v>1996</c:v>
                </c:pt>
                <c:pt idx="26">
                  <c:v>1997</c:v>
                </c:pt>
                <c:pt idx="27">
                  <c:v>1998</c:v>
                </c:pt>
                <c:pt idx="28">
                  <c:v>1999</c:v>
                </c:pt>
                <c:pt idx="29">
                  <c:v>2000</c:v>
                </c:pt>
                <c:pt idx="30">
                  <c:v>2001</c:v>
                </c:pt>
                <c:pt idx="31">
                  <c:v>2002</c:v>
                </c:pt>
                <c:pt idx="32">
                  <c:v>2003</c:v>
                </c:pt>
                <c:pt idx="33">
                  <c:v>2004</c:v>
                </c:pt>
                <c:pt idx="34">
                  <c:v>2005</c:v>
                </c:pt>
                <c:pt idx="35">
                  <c:v>2006</c:v>
                </c:pt>
                <c:pt idx="36">
                  <c:v>2007</c:v>
                </c:pt>
                <c:pt idx="37">
                  <c:v>2008</c:v>
                </c:pt>
                <c:pt idx="38">
                  <c:v>2009</c:v>
                </c:pt>
                <c:pt idx="39">
                  <c:v>2010</c:v>
                </c:pt>
                <c:pt idx="40">
                  <c:v>2011</c:v>
                </c:pt>
                <c:pt idx="41">
                  <c:v>2012</c:v>
                </c:pt>
                <c:pt idx="42">
                  <c:v>2013</c:v>
                </c:pt>
                <c:pt idx="43">
                  <c:v>2014</c:v>
                </c:pt>
                <c:pt idx="44">
                  <c:v>2015</c:v>
                </c:pt>
                <c:pt idx="45">
                  <c:v>2016</c:v>
                </c:pt>
                <c:pt idx="46">
                  <c:v>2017</c:v>
                </c:pt>
                <c:pt idx="47">
                  <c:v>2018</c:v>
                </c:pt>
                <c:pt idx="48">
                  <c:v>2019</c:v>
                </c:pt>
                <c:pt idx="49">
                  <c:v>2020</c:v>
                </c:pt>
              </c:strCache>
            </c:strRef>
          </c:cat>
          <c:val>
            <c:numRef>
              <c:f>Blad1!$C$2:$C$51</c:f>
              <c:numCache>
                <c:formatCode>0</c:formatCode>
                <c:ptCount val="50"/>
                <c:pt idx="0">
                  <c:v>90</c:v>
                </c:pt>
                <c:pt idx="1">
                  <c:v>91</c:v>
                </c:pt>
                <c:pt idx="2">
                  <c:v>92</c:v>
                </c:pt>
                <c:pt idx="3">
                  <c:v>89</c:v>
                </c:pt>
                <c:pt idx="4">
                  <c:v>87</c:v>
                </c:pt>
                <c:pt idx="5">
                  <c:v>90</c:v>
                </c:pt>
                <c:pt idx="6">
                  <c:v>91</c:v>
                </c:pt>
                <c:pt idx="7">
                  <c:v>92</c:v>
                </c:pt>
                <c:pt idx="8">
                  <c:v>90</c:v>
                </c:pt>
                <c:pt idx="9">
                  <c:v>87</c:v>
                </c:pt>
                <c:pt idx="10">
                  <c:v>85</c:v>
                </c:pt>
                <c:pt idx="11">
                  <c:v>81</c:v>
                </c:pt>
                <c:pt idx="12">
                  <c:v>83</c:v>
                </c:pt>
                <c:pt idx="13">
                  <c:v>81</c:v>
                </c:pt>
                <c:pt idx="14">
                  <c:v>79</c:v>
                </c:pt>
                <c:pt idx="15">
                  <c:v>77</c:v>
                </c:pt>
                <c:pt idx="16">
                  <c:v>78</c:v>
                </c:pt>
                <c:pt idx="17">
                  <c:v>73</c:v>
                </c:pt>
                <c:pt idx="18" formatCode="0.0">
                  <c:v>75.650000000000006</c:v>
                </c:pt>
                <c:pt idx="19" formatCode="0.0">
                  <c:v>78.95</c:v>
                </c:pt>
                <c:pt idx="20" formatCode="0.0">
                  <c:v>77.98</c:v>
                </c:pt>
                <c:pt idx="21" formatCode="0.0">
                  <c:v>79.08</c:v>
                </c:pt>
                <c:pt idx="22" formatCode="0.0">
                  <c:v>77.75</c:v>
                </c:pt>
                <c:pt idx="23" formatCode="0.0">
                  <c:v>78.42</c:v>
                </c:pt>
                <c:pt idx="24" formatCode="0.0">
                  <c:v>80.400000000000006</c:v>
                </c:pt>
                <c:pt idx="25" formatCode="0.0">
                  <c:v>79.94</c:v>
                </c:pt>
                <c:pt idx="26" formatCode="0.0">
                  <c:v>79.040000000000006</c:v>
                </c:pt>
                <c:pt idx="27" formatCode="0.0">
                  <c:v>82.29</c:v>
                </c:pt>
                <c:pt idx="28" formatCode="0.0">
                  <c:v>79.78</c:v>
                </c:pt>
                <c:pt idx="29" formatCode="0.0">
                  <c:v>81.31</c:v>
                </c:pt>
                <c:pt idx="30" formatCode="0.0">
                  <c:v>81.260000000000005</c:v>
                </c:pt>
                <c:pt idx="31" formatCode="0.0">
                  <c:v>78.64</c:v>
                </c:pt>
                <c:pt idx="32" formatCode="0.0">
                  <c:v>77.95</c:v>
                </c:pt>
                <c:pt idx="33" formatCode="0.0">
                  <c:v>74.52</c:v>
                </c:pt>
                <c:pt idx="34" formatCode="0.0">
                  <c:v>72.92</c:v>
                </c:pt>
                <c:pt idx="35" formatCode="0.0">
                  <c:v>69.94</c:v>
                </c:pt>
                <c:pt idx="36" formatCode="0.0">
                  <c:v>67.150000000000006</c:v>
                </c:pt>
                <c:pt idx="37" formatCode="0.0">
                  <c:v>66.510000000000005</c:v>
                </c:pt>
                <c:pt idx="38" formatCode="0.0">
                  <c:v>65.739999999999995</c:v>
                </c:pt>
                <c:pt idx="39" formatCode="0.0">
                  <c:v>61.81</c:v>
                </c:pt>
                <c:pt idx="40" formatCode="0.0">
                  <c:v>58.98</c:v>
                </c:pt>
                <c:pt idx="41" formatCode="0.0">
                  <c:v>54.63</c:v>
                </c:pt>
                <c:pt idx="42" formatCode="0.0">
                  <c:v>50.49</c:v>
                </c:pt>
                <c:pt idx="43" formatCode="0.0">
                  <c:v>50.23</c:v>
                </c:pt>
                <c:pt idx="44" formatCode="0.0">
                  <c:v>43.67</c:v>
                </c:pt>
                <c:pt idx="45" formatCode="0.0">
                  <c:v>43.72</c:v>
                </c:pt>
                <c:pt idx="46" formatCode="0.0">
                  <c:v>42.26</c:v>
                </c:pt>
                <c:pt idx="47" formatCode="0.0">
                  <c:v>42.54</c:v>
                </c:pt>
                <c:pt idx="48" formatCode="0.0">
                  <c:v>45.66</c:v>
                </c:pt>
                <c:pt idx="49" formatCode="0.0">
                  <c:v>47.72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B-C03F-47E3-8FAC-B0759305E5C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46173592"/>
        <c:axId val="546170456"/>
      </c:lineChart>
      <c:lineChart>
        <c:grouping val="standard"/>
        <c:varyColors val="0"/>
        <c:ser>
          <c:idx val="6"/>
          <c:order val="2"/>
          <c:tx>
            <c:strRef>
              <c:f>Blad1!$D$1</c:f>
              <c:strCache>
                <c:ptCount val="1"/>
                <c:pt idx="0">
                  <c:v>Pojkar, årskonsumtion</c:v>
                </c:pt>
              </c:strCache>
            </c:strRef>
          </c:tx>
          <c:spPr>
            <a:ln w="31750">
              <a:solidFill>
                <a:srgbClr val="F29200"/>
              </a:solidFill>
            </a:ln>
          </c:spPr>
          <c:marker>
            <c:symbol val="none"/>
          </c:marker>
          <c:dPt>
            <c:idx val="12"/>
            <c:bubble3D val="0"/>
            <c:spPr>
              <a:ln w="31750">
                <a:solidFill>
                  <a:srgbClr val="F29200"/>
                </a:solidFill>
                <a:prstDash val="sysDot"/>
              </a:ln>
            </c:spPr>
            <c:extLst>
              <c:ext xmlns:c16="http://schemas.microsoft.com/office/drawing/2014/chart" uri="{C3380CC4-5D6E-409C-BE32-E72D297353CC}">
                <c16:uniqueId val="{0000002D-554F-45EC-BB60-F802498B848F}"/>
              </c:ext>
            </c:extLst>
          </c:dPt>
          <c:dPt>
            <c:idx val="13"/>
            <c:bubble3D val="0"/>
            <c:spPr>
              <a:ln w="31750">
                <a:solidFill>
                  <a:srgbClr val="F29200"/>
                </a:solidFill>
                <a:prstDash val="sysDot"/>
              </a:ln>
            </c:spPr>
            <c:extLst>
              <c:ext xmlns:c16="http://schemas.microsoft.com/office/drawing/2014/chart" uri="{C3380CC4-5D6E-409C-BE32-E72D297353CC}">
                <c16:uniqueId val="{00000013-C03F-47E3-8FAC-B0759305E5CD}"/>
              </c:ext>
            </c:extLst>
          </c:dPt>
          <c:dPt>
            <c:idx val="14"/>
            <c:bubble3D val="0"/>
            <c:spPr>
              <a:ln w="31750">
                <a:solidFill>
                  <a:srgbClr val="F29200"/>
                </a:solidFill>
                <a:prstDash val="sysDot"/>
              </a:ln>
            </c:spPr>
            <c:extLst>
              <c:ext xmlns:c16="http://schemas.microsoft.com/office/drawing/2014/chart" uri="{C3380CC4-5D6E-409C-BE32-E72D297353CC}">
                <c16:uniqueId val="{00000015-C03F-47E3-8FAC-B0759305E5CD}"/>
              </c:ext>
            </c:extLst>
          </c:dPt>
          <c:dPt>
            <c:idx val="15"/>
            <c:bubble3D val="0"/>
            <c:spPr>
              <a:ln w="31750">
                <a:solidFill>
                  <a:srgbClr val="F292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17-C03F-47E3-8FAC-B0759305E5CD}"/>
              </c:ext>
            </c:extLst>
          </c:dPt>
          <c:cat>
            <c:strRef>
              <c:f>Blad1!$A$2:$A$51</c:f>
              <c:strCache>
                <c:ptCount val="50"/>
                <c:pt idx="0">
                  <c:v>1971</c:v>
                </c:pt>
                <c:pt idx="1">
                  <c:v>1972</c:v>
                </c:pt>
                <c:pt idx="2">
                  <c:v>1973</c:v>
                </c:pt>
                <c:pt idx="3">
                  <c:v>1974</c:v>
                </c:pt>
                <c:pt idx="4">
                  <c:v>1975</c:v>
                </c:pt>
                <c:pt idx="5">
                  <c:v>1976</c:v>
                </c:pt>
                <c:pt idx="6">
                  <c:v>1977</c:v>
                </c:pt>
                <c:pt idx="7">
                  <c:v>1978</c:v>
                </c:pt>
                <c:pt idx="8">
                  <c:v>1979</c:v>
                </c:pt>
                <c:pt idx="9">
                  <c:v>1980</c:v>
                </c:pt>
                <c:pt idx="10">
                  <c:v>1981</c:v>
                </c:pt>
                <c:pt idx="11">
                  <c:v>1982</c:v>
                </c:pt>
                <c:pt idx="12">
                  <c:v>1983</c:v>
                </c:pt>
                <c:pt idx="13">
                  <c:v>1984</c:v>
                </c:pt>
                <c:pt idx="14">
                  <c:v>1985</c:v>
                </c:pt>
                <c:pt idx="15">
                  <c:v>1986</c:v>
                </c:pt>
                <c:pt idx="16">
                  <c:v>1987</c:v>
                </c:pt>
                <c:pt idx="17">
                  <c:v>1988</c:v>
                </c:pt>
                <c:pt idx="18">
                  <c:v>1989</c:v>
                </c:pt>
                <c:pt idx="19">
                  <c:v>1990</c:v>
                </c:pt>
                <c:pt idx="20">
                  <c:v>1991</c:v>
                </c:pt>
                <c:pt idx="21">
                  <c:v>1992</c:v>
                </c:pt>
                <c:pt idx="22">
                  <c:v>1993</c:v>
                </c:pt>
                <c:pt idx="23">
                  <c:v>1994</c:v>
                </c:pt>
                <c:pt idx="24">
                  <c:v>1995</c:v>
                </c:pt>
                <c:pt idx="25">
                  <c:v>1996</c:v>
                </c:pt>
                <c:pt idx="26">
                  <c:v>1997</c:v>
                </c:pt>
                <c:pt idx="27">
                  <c:v>1998</c:v>
                </c:pt>
                <c:pt idx="28">
                  <c:v>1999</c:v>
                </c:pt>
                <c:pt idx="29">
                  <c:v>2000</c:v>
                </c:pt>
                <c:pt idx="30">
                  <c:v>2001</c:v>
                </c:pt>
                <c:pt idx="31">
                  <c:v>2002</c:v>
                </c:pt>
                <c:pt idx="32">
                  <c:v>2003</c:v>
                </c:pt>
                <c:pt idx="33">
                  <c:v>2004</c:v>
                </c:pt>
                <c:pt idx="34">
                  <c:v>2005</c:v>
                </c:pt>
                <c:pt idx="35">
                  <c:v>2006</c:v>
                </c:pt>
                <c:pt idx="36">
                  <c:v>2007</c:v>
                </c:pt>
                <c:pt idx="37">
                  <c:v>2008</c:v>
                </c:pt>
                <c:pt idx="38">
                  <c:v>2009</c:v>
                </c:pt>
                <c:pt idx="39">
                  <c:v>2010</c:v>
                </c:pt>
                <c:pt idx="40">
                  <c:v>2011</c:v>
                </c:pt>
                <c:pt idx="41">
                  <c:v>2012</c:v>
                </c:pt>
                <c:pt idx="42">
                  <c:v>2013</c:v>
                </c:pt>
                <c:pt idx="43">
                  <c:v>2014</c:v>
                </c:pt>
                <c:pt idx="44">
                  <c:v>2015</c:v>
                </c:pt>
                <c:pt idx="45">
                  <c:v>2016</c:v>
                </c:pt>
                <c:pt idx="46">
                  <c:v>2017</c:v>
                </c:pt>
                <c:pt idx="47">
                  <c:v>2018</c:v>
                </c:pt>
                <c:pt idx="48">
                  <c:v>2019</c:v>
                </c:pt>
                <c:pt idx="49">
                  <c:v>2020</c:v>
                </c:pt>
              </c:strCache>
            </c:strRef>
          </c:cat>
          <c:val>
            <c:numRef>
              <c:f>Blad1!$D$2:$D$51</c:f>
              <c:numCache>
                <c:formatCode>General</c:formatCode>
                <c:ptCount val="50"/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8-C03F-47E3-8FAC-B0759305E5CD}"/>
            </c:ext>
          </c:extLst>
        </c:ser>
        <c:ser>
          <c:idx val="2"/>
          <c:order val="3"/>
          <c:tx>
            <c:strRef>
              <c:f>Blad1!$E$1</c:f>
              <c:strCache>
                <c:ptCount val="1"/>
              </c:strCache>
            </c:strRef>
          </c:tx>
          <c:spPr>
            <a:ln w="31750">
              <a:solidFill>
                <a:srgbClr val="F29200"/>
              </a:solidFill>
            </a:ln>
          </c:spPr>
          <c:marker>
            <c:symbol val="none"/>
          </c:marker>
          <c:dPt>
            <c:idx val="12"/>
            <c:bubble3D val="0"/>
            <c:spPr>
              <a:ln w="31750">
                <a:solidFill>
                  <a:srgbClr val="F29200"/>
                </a:solidFill>
                <a:prstDash val="sysDot"/>
              </a:ln>
            </c:spPr>
            <c:extLst>
              <c:ext xmlns:c16="http://schemas.microsoft.com/office/drawing/2014/chart" uri="{C3380CC4-5D6E-409C-BE32-E72D297353CC}">
                <c16:uniqueId val="{0000002E-554F-45EC-BB60-F802498B848F}"/>
              </c:ext>
            </c:extLst>
          </c:dPt>
          <c:dPt>
            <c:idx val="13"/>
            <c:bubble3D val="0"/>
            <c:spPr>
              <a:ln w="31750">
                <a:solidFill>
                  <a:srgbClr val="F29200"/>
                </a:solidFill>
                <a:prstDash val="sysDot"/>
              </a:ln>
            </c:spPr>
            <c:extLst>
              <c:ext xmlns:c16="http://schemas.microsoft.com/office/drawing/2014/chart" uri="{C3380CC4-5D6E-409C-BE32-E72D297353CC}">
                <c16:uniqueId val="{0000002C-554F-45EC-BB60-F802498B848F}"/>
              </c:ext>
            </c:extLst>
          </c:dPt>
          <c:dPt>
            <c:idx val="14"/>
            <c:bubble3D val="0"/>
            <c:spPr>
              <a:ln w="31750">
                <a:solidFill>
                  <a:srgbClr val="F29200"/>
                </a:solidFill>
                <a:prstDash val="sysDot"/>
              </a:ln>
            </c:spPr>
            <c:extLst>
              <c:ext xmlns:c16="http://schemas.microsoft.com/office/drawing/2014/chart" uri="{C3380CC4-5D6E-409C-BE32-E72D297353CC}">
                <c16:uniqueId val="{0000002B-554F-45EC-BB60-F802498B848F}"/>
              </c:ext>
            </c:extLst>
          </c:dPt>
          <c:cat>
            <c:strRef>
              <c:f>Blad1!$A$2:$A$51</c:f>
              <c:strCache>
                <c:ptCount val="50"/>
                <c:pt idx="0">
                  <c:v>1971</c:v>
                </c:pt>
                <c:pt idx="1">
                  <c:v>1972</c:v>
                </c:pt>
                <c:pt idx="2">
                  <c:v>1973</c:v>
                </c:pt>
                <c:pt idx="3">
                  <c:v>1974</c:v>
                </c:pt>
                <c:pt idx="4">
                  <c:v>1975</c:v>
                </c:pt>
                <c:pt idx="5">
                  <c:v>1976</c:v>
                </c:pt>
                <c:pt idx="6">
                  <c:v>1977</c:v>
                </c:pt>
                <c:pt idx="7">
                  <c:v>1978</c:v>
                </c:pt>
                <c:pt idx="8">
                  <c:v>1979</c:v>
                </c:pt>
                <c:pt idx="9">
                  <c:v>1980</c:v>
                </c:pt>
                <c:pt idx="10">
                  <c:v>1981</c:v>
                </c:pt>
                <c:pt idx="11">
                  <c:v>1982</c:v>
                </c:pt>
                <c:pt idx="12">
                  <c:v>1983</c:v>
                </c:pt>
                <c:pt idx="13">
                  <c:v>1984</c:v>
                </c:pt>
                <c:pt idx="14">
                  <c:v>1985</c:v>
                </c:pt>
                <c:pt idx="15">
                  <c:v>1986</c:v>
                </c:pt>
                <c:pt idx="16">
                  <c:v>1987</c:v>
                </c:pt>
                <c:pt idx="17">
                  <c:v>1988</c:v>
                </c:pt>
                <c:pt idx="18">
                  <c:v>1989</c:v>
                </c:pt>
                <c:pt idx="19">
                  <c:v>1990</c:v>
                </c:pt>
                <c:pt idx="20">
                  <c:v>1991</c:v>
                </c:pt>
                <c:pt idx="21">
                  <c:v>1992</c:v>
                </c:pt>
                <c:pt idx="22">
                  <c:v>1993</c:v>
                </c:pt>
                <c:pt idx="23">
                  <c:v>1994</c:v>
                </c:pt>
                <c:pt idx="24">
                  <c:v>1995</c:v>
                </c:pt>
                <c:pt idx="25">
                  <c:v>1996</c:v>
                </c:pt>
                <c:pt idx="26">
                  <c:v>1997</c:v>
                </c:pt>
                <c:pt idx="27">
                  <c:v>1998</c:v>
                </c:pt>
                <c:pt idx="28">
                  <c:v>1999</c:v>
                </c:pt>
                <c:pt idx="29">
                  <c:v>2000</c:v>
                </c:pt>
                <c:pt idx="30">
                  <c:v>2001</c:v>
                </c:pt>
                <c:pt idx="31">
                  <c:v>2002</c:v>
                </c:pt>
                <c:pt idx="32">
                  <c:v>2003</c:v>
                </c:pt>
                <c:pt idx="33">
                  <c:v>2004</c:v>
                </c:pt>
                <c:pt idx="34">
                  <c:v>2005</c:v>
                </c:pt>
                <c:pt idx="35">
                  <c:v>2006</c:v>
                </c:pt>
                <c:pt idx="36">
                  <c:v>2007</c:v>
                </c:pt>
                <c:pt idx="37">
                  <c:v>2008</c:v>
                </c:pt>
                <c:pt idx="38">
                  <c:v>2009</c:v>
                </c:pt>
                <c:pt idx="39">
                  <c:v>2010</c:v>
                </c:pt>
                <c:pt idx="40">
                  <c:v>2011</c:v>
                </c:pt>
                <c:pt idx="41">
                  <c:v>2012</c:v>
                </c:pt>
                <c:pt idx="42">
                  <c:v>2013</c:v>
                </c:pt>
                <c:pt idx="43">
                  <c:v>2014</c:v>
                </c:pt>
                <c:pt idx="44">
                  <c:v>2015</c:v>
                </c:pt>
                <c:pt idx="45">
                  <c:v>2016</c:v>
                </c:pt>
                <c:pt idx="46">
                  <c:v>2017</c:v>
                </c:pt>
                <c:pt idx="47">
                  <c:v>2018</c:v>
                </c:pt>
                <c:pt idx="48">
                  <c:v>2019</c:v>
                </c:pt>
                <c:pt idx="49">
                  <c:v>2020</c:v>
                </c:pt>
              </c:strCache>
            </c:strRef>
          </c:cat>
          <c:val>
            <c:numRef>
              <c:f>Blad1!$E$2:$E$51</c:f>
              <c:numCache>
                <c:formatCode>General</c:formatCode>
                <c:ptCount val="50"/>
                <c:pt idx="18" formatCode="0.0">
                  <c:v>2.8090000000000002</c:v>
                </c:pt>
                <c:pt idx="19" formatCode="0.0">
                  <c:v>2.9870000000000001</c:v>
                </c:pt>
                <c:pt idx="20" formatCode="0.0">
                  <c:v>3.2770000000000001</c:v>
                </c:pt>
                <c:pt idx="21" formatCode="0.0">
                  <c:v>3.3439999999999999</c:v>
                </c:pt>
                <c:pt idx="22" formatCode="0.0">
                  <c:v>3.1960000000000002</c:v>
                </c:pt>
                <c:pt idx="23" formatCode="0.0">
                  <c:v>3.45</c:v>
                </c:pt>
                <c:pt idx="24" formatCode="0.0">
                  <c:v>2.9630000000000001</c:v>
                </c:pt>
                <c:pt idx="25" formatCode="0.0">
                  <c:v>2.774</c:v>
                </c:pt>
                <c:pt idx="26" formatCode="0.0">
                  <c:v>3.1949999999999998</c:v>
                </c:pt>
                <c:pt idx="27" formatCode="0.0">
                  <c:v>3.9140000000000001</c:v>
                </c:pt>
                <c:pt idx="28" formatCode="0.0">
                  <c:v>4.47</c:v>
                </c:pt>
                <c:pt idx="29" formatCode="0.0">
                  <c:v>5.3239999999999998</c:v>
                </c:pt>
                <c:pt idx="30" formatCode="0.0">
                  <c:v>4.9359999999999999</c:v>
                </c:pt>
                <c:pt idx="31" formatCode="0.0">
                  <c:v>4.3419999999999996</c:v>
                </c:pt>
                <c:pt idx="32" formatCode="0.0">
                  <c:v>4.0430000000000001</c:v>
                </c:pt>
                <c:pt idx="33" formatCode="0.0">
                  <c:v>4.0190000000000001</c:v>
                </c:pt>
                <c:pt idx="34" formatCode="0.0">
                  <c:v>3.8519999999999999</c:v>
                </c:pt>
                <c:pt idx="35" formatCode="0.0">
                  <c:v>4.117</c:v>
                </c:pt>
                <c:pt idx="36" formatCode="0.0">
                  <c:v>3.399</c:v>
                </c:pt>
                <c:pt idx="37" formatCode="0.0">
                  <c:v>3.5209999999999999</c:v>
                </c:pt>
                <c:pt idx="38" formatCode="0.0">
                  <c:v>3.82</c:v>
                </c:pt>
                <c:pt idx="39" formatCode="0.0">
                  <c:v>3.0950000000000002</c:v>
                </c:pt>
                <c:pt idx="40" formatCode="0.0">
                  <c:v>2.8490000000000002</c:v>
                </c:pt>
                <c:pt idx="41" formatCode="0.0">
                  <c:v>2.2749999999999999</c:v>
                </c:pt>
                <c:pt idx="42" formatCode="0.0">
                  <c:v>1.7869999999999999</c:v>
                </c:pt>
                <c:pt idx="43" formatCode="0.0">
                  <c:v>1.611</c:v>
                </c:pt>
                <c:pt idx="44" formatCode="0.0">
                  <c:v>1.593</c:v>
                </c:pt>
                <c:pt idx="45" formatCode="0.0">
                  <c:v>1.2270000000000001</c:v>
                </c:pt>
                <c:pt idx="46" formatCode="0.0">
                  <c:v>1.018</c:v>
                </c:pt>
                <c:pt idx="47" formatCode="0.0">
                  <c:v>0.95199999999999996</c:v>
                </c:pt>
                <c:pt idx="48" formatCode="0.0">
                  <c:v>1.099</c:v>
                </c:pt>
                <c:pt idx="49" formatCode="0.0">
                  <c:v>1.25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29-554F-45EC-BB60-F802498B848F}"/>
            </c:ext>
          </c:extLst>
        </c:ser>
        <c:ser>
          <c:idx val="1"/>
          <c:order val="4"/>
          <c:tx>
            <c:strRef>
              <c:f>Blad1!$F$1</c:f>
              <c:strCache>
                <c:ptCount val="1"/>
                <c:pt idx="0">
                  <c:v>Flickor, årskonsumtion</c:v>
                </c:pt>
              </c:strCache>
            </c:strRef>
          </c:tx>
          <c:spPr>
            <a:ln w="31750">
              <a:solidFill>
                <a:srgbClr val="B32B31"/>
              </a:solidFill>
            </a:ln>
          </c:spPr>
          <c:marker>
            <c:symbol val="none"/>
          </c:marker>
          <c:dPt>
            <c:idx val="12"/>
            <c:bubble3D val="0"/>
            <c:spPr>
              <a:ln w="31750">
                <a:solidFill>
                  <a:srgbClr val="B32B31"/>
                </a:solidFill>
                <a:prstDash val="sysDot"/>
              </a:ln>
            </c:spPr>
            <c:extLst>
              <c:ext xmlns:c16="http://schemas.microsoft.com/office/drawing/2014/chart" uri="{C3380CC4-5D6E-409C-BE32-E72D297353CC}">
                <c16:uniqueId val="{00000005-4077-4EE7-AA81-805FDDCBDDD6}"/>
              </c:ext>
            </c:extLst>
          </c:dPt>
          <c:dPt>
            <c:idx val="13"/>
            <c:bubble3D val="0"/>
            <c:spPr>
              <a:ln w="31750">
                <a:solidFill>
                  <a:srgbClr val="B32B31"/>
                </a:solidFill>
                <a:prstDash val="sysDot"/>
              </a:ln>
            </c:spPr>
            <c:extLst>
              <c:ext xmlns:c16="http://schemas.microsoft.com/office/drawing/2014/chart" uri="{C3380CC4-5D6E-409C-BE32-E72D297353CC}">
                <c16:uniqueId val="{00000004-4077-4EE7-AA81-805FDDCBDDD6}"/>
              </c:ext>
            </c:extLst>
          </c:dPt>
          <c:dPt>
            <c:idx val="14"/>
            <c:bubble3D val="0"/>
            <c:spPr>
              <a:ln w="31750">
                <a:solidFill>
                  <a:srgbClr val="B32B31"/>
                </a:solidFill>
                <a:prstDash val="sysDot"/>
              </a:ln>
            </c:spPr>
            <c:extLst>
              <c:ext xmlns:c16="http://schemas.microsoft.com/office/drawing/2014/chart" uri="{C3380CC4-5D6E-409C-BE32-E72D297353CC}">
                <c16:uniqueId val="{00000003-4077-4EE7-AA81-805FDDCBDDD6}"/>
              </c:ext>
            </c:extLst>
          </c:dPt>
          <c:cat>
            <c:strRef>
              <c:f>Blad1!$A$2:$A$51</c:f>
              <c:strCache>
                <c:ptCount val="50"/>
                <c:pt idx="0">
                  <c:v>1971</c:v>
                </c:pt>
                <c:pt idx="1">
                  <c:v>1972</c:v>
                </c:pt>
                <c:pt idx="2">
                  <c:v>1973</c:v>
                </c:pt>
                <c:pt idx="3">
                  <c:v>1974</c:v>
                </c:pt>
                <c:pt idx="4">
                  <c:v>1975</c:v>
                </c:pt>
                <c:pt idx="5">
                  <c:v>1976</c:v>
                </c:pt>
                <c:pt idx="6">
                  <c:v>1977</c:v>
                </c:pt>
                <c:pt idx="7">
                  <c:v>1978</c:v>
                </c:pt>
                <c:pt idx="8">
                  <c:v>1979</c:v>
                </c:pt>
                <c:pt idx="9">
                  <c:v>1980</c:v>
                </c:pt>
                <c:pt idx="10">
                  <c:v>1981</c:v>
                </c:pt>
                <c:pt idx="11">
                  <c:v>1982</c:v>
                </c:pt>
                <c:pt idx="12">
                  <c:v>1983</c:v>
                </c:pt>
                <c:pt idx="13">
                  <c:v>1984</c:v>
                </c:pt>
                <c:pt idx="14">
                  <c:v>1985</c:v>
                </c:pt>
                <c:pt idx="15">
                  <c:v>1986</c:v>
                </c:pt>
                <c:pt idx="16">
                  <c:v>1987</c:v>
                </c:pt>
                <c:pt idx="17">
                  <c:v>1988</c:v>
                </c:pt>
                <c:pt idx="18">
                  <c:v>1989</c:v>
                </c:pt>
                <c:pt idx="19">
                  <c:v>1990</c:v>
                </c:pt>
                <c:pt idx="20">
                  <c:v>1991</c:v>
                </c:pt>
                <c:pt idx="21">
                  <c:v>1992</c:v>
                </c:pt>
                <c:pt idx="22">
                  <c:v>1993</c:v>
                </c:pt>
                <c:pt idx="23">
                  <c:v>1994</c:v>
                </c:pt>
                <c:pt idx="24">
                  <c:v>1995</c:v>
                </c:pt>
                <c:pt idx="25">
                  <c:v>1996</c:v>
                </c:pt>
                <c:pt idx="26">
                  <c:v>1997</c:v>
                </c:pt>
                <c:pt idx="27">
                  <c:v>1998</c:v>
                </c:pt>
                <c:pt idx="28">
                  <c:v>1999</c:v>
                </c:pt>
                <c:pt idx="29">
                  <c:v>2000</c:v>
                </c:pt>
                <c:pt idx="30">
                  <c:v>2001</c:v>
                </c:pt>
                <c:pt idx="31">
                  <c:v>2002</c:v>
                </c:pt>
                <c:pt idx="32">
                  <c:v>2003</c:v>
                </c:pt>
                <c:pt idx="33">
                  <c:v>2004</c:v>
                </c:pt>
                <c:pt idx="34">
                  <c:v>2005</c:v>
                </c:pt>
                <c:pt idx="35">
                  <c:v>2006</c:v>
                </c:pt>
                <c:pt idx="36">
                  <c:v>2007</c:v>
                </c:pt>
                <c:pt idx="37">
                  <c:v>2008</c:v>
                </c:pt>
                <c:pt idx="38">
                  <c:v>2009</c:v>
                </c:pt>
                <c:pt idx="39">
                  <c:v>2010</c:v>
                </c:pt>
                <c:pt idx="40">
                  <c:v>2011</c:v>
                </c:pt>
                <c:pt idx="41">
                  <c:v>2012</c:v>
                </c:pt>
                <c:pt idx="42">
                  <c:v>2013</c:v>
                </c:pt>
                <c:pt idx="43">
                  <c:v>2014</c:v>
                </c:pt>
                <c:pt idx="44">
                  <c:v>2015</c:v>
                </c:pt>
                <c:pt idx="45">
                  <c:v>2016</c:v>
                </c:pt>
                <c:pt idx="46">
                  <c:v>2017</c:v>
                </c:pt>
                <c:pt idx="47">
                  <c:v>2018</c:v>
                </c:pt>
                <c:pt idx="48">
                  <c:v>2019</c:v>
                </c:pt>
                <c:pt idx="49">
                  <c:v>2020</c:v>
                </c:pt>
              </c:strCache>
            </c:strRef>
          </c:cat>
          <c:val>
            <c:numRef>
              <c:f>Blad1!$F$2:$F$51</c:f>
              <c:numCache>
                <c:formatCode>General</c:formatCode>
                <c:ptCount val="50"/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4077-4EE7-AA81-805FDDCBDDD6}"/>
            </c:ext>
          </c:extLst>
        </c:ser>
        <c:ser>
          <c:idx val="4"/>
          <c:order val="5"/>
          <c:tx>
            <c:strRef>
              <c:f>Blad1!$G$1</c:f>
              <c:strCache>
                <c:ptCount val="1"/>
              </c:strCache>
            </c:strRef>
          </c:tx>
          <c:spPr>
            <a:ln w="31750">
              <a:solidFill>
                <a:srgbClr val="B32B31"/>
              </a:solidFill>
            </a:ln>
          </c:spPr>
          <c:marker>
            <c:symbol val="none"/>
          </c:marker>
          <c:cat>
            <c:strRef>
              <c:f>Blad1!$A$2:$A$51</c:f>
              <c:strCache>
                <c:ptCount val="50"/>
                <c:pt idx="0">
                  <c:v>1971</c:v>
                </c:pt>
                <c:pt idx="1">
                  <c:v>1972</c:v>
                </c:pt>
                <c:pt idx="2">
                  <c:v>1973</c:v>
                </c:pt>
                <c:pt idx="3">
                  <c:v>1974</c:v>
                </c:pt>
                <c:pt idx="4">
                  <c:v>1975</c:v>
                </c:pt>
                <c:pt idx="5">
                  <c:v>1976</c:v>
                </c:pt>
                <c:pt idx="6">
                  <c:v>1977</c:v>
                </c:pt>
                <c:pt idx="7">
                  <c:v>1978</c:v>
                </c:pt>
                <c:pt idx="8">
                  <c:v>1979</c:v>
                </c:pt>
                <c:pt idx="9">
                  <c:v>1980</c:v>
                </c:pt>
                <c:pt idx="10">
                  <c:v>1981</c:v>
                </c:pt>
                <c:pt idx="11">
                  <c:v>1982</c:v>
                </c:pt>
                <c:pt idx="12">
                  <c:v>1983</c:v>
                </c:pt>
                <c:pt idx="13">
                  <c:v>1984</c:v>
                </c:pt>
                <c:pt idx="14">
                  <c:v>1985</c:v>
                </c:pt>
                <c:pt idx="15">
                  <c:v>1986</c:v>
                </c:pt>
                <c:pt idx="16">
                  <c:v>1987</c:v>
                </c:pt>
                <c:pt idx="17">
                  <c:v>1988</c:v>
                </c:pt>
                <c:pt idx="18">
                  <c:v>1989</c:v>
                </c:pt>
                <c:pt idx="19">
                  <c:v>1990</c:v>
                </c:pt>
                <c:pt idx="20">
                  <c:v>1991</c:v>
                </c:pt>
                <c:pt idx="21">
                  <c:v>1992</c:v>
                </c:pt>
                <c:pt idx="22">
                  <c:v>1993</c:v>
                </c:pt>
                <c:pt idx="23">
                  <c:v>1994</c:v>
                </c:pt>
                <c:pt idx="24">
                  <c:v>1995</c:v>
                </c:pt>
                <c:pt idx="25">
                  <c:v>1996</c:v>
                </c:pt>
                <c:pt idx="26">
                  <c:v>1997</c:v>
                </c:pt>
                <c:pt idx="27">
                  <c:v>1998</c:v>
                </c:pt>
                <c:pt idx="28">
                  <c:v>1999</c:v>
                </c:pt>
                <c:pt idx="29">
                  <c:v>2000</c:v>
                </c:pt>
                <c:pt idx="30">
                  <c:v>2001</c:v>
                </c:pt>
                <c:pt idx="31">
                  <c:v>2002</c:v>
                </c:pt>
                <c:pt idx="32">
                  <c:v>2003</c:v>
                </c:pt>
                <c:pt idx="33">
                  <c:v>2004</c:v>
                </c:pt>
                <c:pt idx="34">
                  <c:v>2005</c:v>
                </c:pt>
                <c:pt idx="35">
                  <c:v>2006</c:v>
                </c:pt>
                <c:pt idx="36">
                  <c:v>2007</c:v>
                </c:pt>
                <c:pt idx="37">
                  <c:v>2008</c:v>
                </c:pt>
                <c:pt idx="38">
                  <c:v>2009</c:v>
                </c:pt>
                <c:pt idx="39">
                  <c:v>2010</c:v>
                </c:pt>
                <c:pt idx="40">
                  <c:v>2011</c:v>
                </c:pt>
                <c:pt idx="41">
                  <c:v>2012</c:v>
                </c:pt>
                <c:pt idx="42">
                  <c:v>2013</c:v>
                </c:pt>
                <c:pt idx="43">
                  <c:v>2014</c:v>
                </c:pt>
                <c:pt idx="44">
                  <c:v>2015</c:v>
                </c:pt>
                <c:pt idx="45">
                  <c:v>2016</c:v>
                </c:pt>
                <c:pt idx="46">
                  <c:v>2017</c:v>
                </c:pt>
                <c:pt idx="47">
                  <c:v>2018</c:v>
                </c:pt>
                <c:pt idx="48">
                  <c:v>2019</c:v>
                </c:pt>
                <c:pt idx="49">
                  <c:v>2020</c:v>
                </c:pt>
              </c:strCache>
            </c:strRef>
          </c:cat>
          <c:val>
            <c:numRef>
              <c:f>Blad1!$G$2:$G$51</c:f>
              <c:numCache>
                <c:formatCode>General</c:formatCode>
                <c:ptCount val="50"/>
                <c:pt idx="18" formatCode="0.0">
                  <c:v>1.48</c:v>
                </c:pt>
                <c:pt idx="19" formatCode="0.0">
                  <c:v>1.851</c:v>
                </c:pt>
                <c:pt idx="20" formatCode="0.0">
                  <c:v>1.69</c:v>
                </c:pt>
                <c:pt idx="21" formatCode="0.0">
                  <c:v>1.63</c:v>
                </c:pt>
                <c:pt idx="22" formatCode="0.0">
                  <c:v>1.69</c:v>
                </c:pt>
                <c:pt idx="23" formatCode="0.0">
                  <c:v>1.873</c:v>
                </c:pt>
                <c:pt idx="24" formatCode="0.0">
                  <c:v>1.95</c:v>
                </c:pt>
                <c:pt idx="25" formatCode="0.0">
                  <c:v>1.5920000000000001</c:v>
                </c:pt>
                <c:pt idx="26" formatCode="0.0">
                  <c:v>1.966</c:v>
                </c:pt>
                <c:pt idx="27" formatCode="0.0">
                  <c:v>2.6120000000000001</c:v>
                </c:pt>
                <c:pt idx="28" formatCode="0.0">
                  <c:v>2.6619999999999999</c:v>
                </c:pt>
                <c:pt idx="29" formatCode="0.0">
                  <c:v>2.839</c:v>
                </c:pt>
                <c:pt idx="30" formatCode="0.0">
                  <c:v>2.81</c:v>
                </c:pt>
                <c:pt idx="31" formatCode="0.0">
                  <c:v>3.0049999999999999</c:v>
                </c:pt>
                <c:pt idx="32" formatCode="0.0">
                  <c:v>2.8580000000000001</c:v>
                </c:pt>
                <c:pt idx="33" formatCode="0.0">
                  <c:v>2.9319999999999999</c:v>
                </c:pt>
                <c:pt idx="34" formatCode="0.0">
                  <c:v>3.2120000000000002</c:v>
                </c:pt>
                <c:pt idx="35" formatCode="0.0">
                  <c:v>2.9569999999999999</c:v>
                </c:pt>
                <c:pt idx="36" formatCode="0.0">
                  <c:v>2.4239999999999999</c:v>
                </c:pt>
                <c:pt idx="37" formatCode="0.0">
                  <c:v>2.6819999999999999</c:v>
                </c:pt>
                <c:pt idx="38" formatCode="0.0">
                  <c:v>2.274</c:v>
                </c:pt>
                <c:pt idx="39" formatCode="0.0">
                  <c:v>2.0430000000000001</c:v>
                </c:pt>
                <c:pt idx="40" formatCode="0.0">
                  <c:v>1.8660000000000001</c:v>
                </c:pt>
                <c:pt idx="41" formatCode="0.0">
                  <c:v>1.698</c:v>
                </c:pt>
                <c:pt idx="42" formatCode="0.0">
                  <c:v>1.262</c:v>
                </c:pt>
                <c:pt idx="43" formatCode="0.0">
                  <c:v>1.4239999999999999</c:v>
                </c:pt>
                <c:pt idx="44" formatCode="0.0">
                  <c:v>1.151</c:v>
                </c:pt>
                <c:pt idx="45" formatCode="0.0">
                  <c:v>0.91</c:v>
                </c:pt>
                <c:pt idx="46" formatCode="0.0">
                  <c:v>1.091</c:v>
                </c:pt>
                <c:pt idx="47" formatCode="0.0">
                  <c:v>0.98</c:v>
                </c:pt>
                <c:pt idx="48" formatCode="0.0">
                  <c:v>0.90500000000000003</c:v>
                </c:pt>
                <c:pt idx="49" formatCode="0.0">
                  <c:v>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4077-4EE7-AA81-805FDDCBDDD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35866712"/>
        <c:axId val="435875896"/>
      </c:lineChart>
      <c:catAx>
        <c:axId val="54617359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lang="sv-SE" sz="1200">
                <a:latin typeface="Arial" pitchFamily="34" charset="0"/>
                <a:cs typeface="Arial" pitchFamily="34" charset="0"/>
              </a:defRPr>
            </a:pPr>
            <a:endParaRPr lang="sv-SE"/>
          </a:p>
        </c:txPr>
        <c:crossAx val="546170456"/>
        <c:crosses val="autoZero"/>
        <c:auto val="1"/>
        <c:lblAlgn val="ctr"/>
        <c:lblOffset val="100"/>
        <c:tickLblSkip val="7"/>
        <c:tickMarkSkip val="1"/>
        <c:noMultiLvlLbl val="0"/>
      </c:catAx>
      <c:valAx>
        <c:axId val="546170456"/>
        <c:scaling>
          <c:orientation val="minMax"/>
          <c:max val="100"/>
          <c:min val="0"/>
        </c:scaling>
        <c:delete val="0"/>
        <c:axPos val="l"/>
        <c:minorGridlines/>
        <c:title>
          <c:tx>
            <c:rich>
              <a:bodyPr rot="0" vert="horz"/>
              <a:lstStyle/>
              <a:p>
                <a:pPr>
                  <a:defRPr sz="1200"/>
                </a:pPr>
                <a:r>
                  <a:rPr lang="sv-SE" b="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Procent</a:t>
                </a:r>
              </a:p>
            </c:rich>
          </c:tx>
          <c:layout>
            <c:manualLayout>
              <c:xMode val="edge"/>
              <c:yMode val="edge"/>
              <c:x val="0"/>
              <c:y val="9.1400797157646055E-2"/>
            </c:manualLayout>
          </c:layout>
          <c:overlay val="0"/>
        </c:title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lang="sv-SE" sz="1200">
                <a:latin typeface="Arial" pitchFamily="34" charset="0"/>
                <a:cs typeface="Arial" pitchFamily="34" charset="0"/>
              </a:defRPr>
            </a:pPr>
            <a:endParaRPr lang="sv-SE"/>
          </a:p>
        </c:txPr>
        <c:crossAx val="546173592"/>
        <c:crosses val="autoZero"/>
        <c:crossBetween val="midCat"/>
        <c:minorUnit val="20"/>
      </c:valAx>
      <c:valAx>
        <c:axId val="435875896"/>
        <c:scaling>
          <c:orientation val="minMax"/>
          <c:max val="10"/>
        </c:scaling>
        <c:delete val="0"/>
        <c:axPos val="r"/>
        <c:numFmt formatCode="0" sourceLinked="0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sv-SE"/>
          </a:p>
        </c:txPr>
        <c:crossAx val="435866712"/>
        <c:crosses val="max"/>
        <c:crossBetween val="between"/>
        <c:majorUnit val="2"/>
      </c:valAx>
      <c:catAx>
        <c:axId val="435866712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435875896"/>
        <c:crosses val="autoZero"/>
        <c:auto val="1"/>
        <c:lblAlgn val="ctr"/>
        <c:lblOffset val="100"/>
        <c:noMultiLvlLbl val="0"/>
      </c:catAx>
      <c:spPr>
        <a:solidFill>
          <a:schemeClr val="bg1"/>
        </a:solidFill>
        <a:ln w="3175">
          <a:solidFill>
            <a:srgbClr val="7F7F7F"/>
          </a:solidFill>
        </a:ln>
      </c:spPr>
    </c:plotArea>
    <c:legend>
      <c:legendPos val="r"/>
      <c:legendEntry>
        <c:idx val="3"/>
        <c:delete val="1"/>
      </c:legendEntry>
      <c:legendEntry>
        <c:idx val="5"/>
        <c:delete val="1"/>
      </c:legendEntry>
      <c:layout>
        <c:manualLayout>
          <c:xMode val="edge"/>
          <c:yMode val="edge"/>
          <c:x val="0.17641612261771758"/>
          <c:y val="3.4760121276975212E-2"/>
          <c:w val="0.62335805878988504"/>
          <c:h val="0.10399640898315307"/>
        </c:manualLayout>
      </c:layout>
      <c:overlay val="0"/>
      <c:txPr>
        <a:bodyPr/>
        <a:lstStyle/>
        <a:p>
          <a:pPr>
            <a:defRPr sz="1200">
              <a:latin typeface="Arial" panose="020B0604020202020204" pitchFamily="34" charset="0"/>
              <a:cs typeface="Arial" panose="020B0604020202020204" pitchFamily="34" charset="0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</c:spPr>
  <c:externalData r:id="rId2">
    <c:autoUpdate val="0"/>
  </c:externalData>
  <c:userShapes r:id="rId3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6.0818814659834818E-2"/>
          <c:y val="0.13345124167171413"/>
          <c:w val="0.85396104184756361"/>
          <c:h val="0.76201406262344284"/>
        </c:manualLayout>
      </c:layout>
      <c:lineChart>
        <c:grouping val="standard"/>
        <c:varyColors val="0"/>
        <c:ser>
          <c:idx val="0"/>
          <c:order val="0"/>
          <c:tx>
            <c:strRef>
              <c:f>Blad1!$B$1</c:f>
              <c:strCache>
                <c:ptCount val="1"/>
                <c:pt idx="0">
                  <c:v>Pojkar, åk 9</c:v>
                </c:pt>
              </c:strCache>
            </c:strRef>
          </c:tx>
          <c:spPr>
            <a:ln w="31750" cap="rnd">
              <a:solidFill>
                <a:srgbClr val="004687"/>
              </a:solidFill>
              <a:prstDash val="solid"/>
              <a:round/>
            </a:ln>
            <a:effectLst/>
          </c:spPr>
          <c:marker>
            <c:symbol val="none"/>
          </c:marker>
          <c:dPt>
            <c:idx val="11"/>
            <c:marker>
              <c:symbol val="none"/>
            </c:marker>
            <c:bubble3D val="0"/>
            <c:spPr>
              <a:ln w="31750" cap="rnd">
                <a:solidFill>
                  <a:srgbClr val="004687"/>
                </a:solidFill>
                <a:prstDash val="solid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A-3C1D-4373-93BE-65085A2A3E4B}"/>
              </c:ext>
            </c:extLst>
          </c:dPt>
          <c:dPt>
            <c:idx val="12"/>
            <c:marker>
              <c:symbol val="none"/>
            </c:marker>
            <c:bubble3D val="0"/>
            <c:spPr>
              <a:ln w="31750" cap="rnd">
                <a:solidFill>
                  <a:srgbClr val="004687"/>
                </a:solidFill>
                <a:prstDash val="solid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B-3C1D-4373-93BE-65085A2A3E4B}"/>
              </c:ext>
            </c:extLst>
          </c:dPt>
          <c:dPt>
            <c:idx val="13"/>
            <c:marker>
              <c:symbol val="none"/>
            </c:marker>
            <c:bubble3D val="0"/>
            <c:spPr>
              <a:ln w="31750" cap="rnd">
                <a:solidFill>
                  <a:srgbClr val="004687"/>
                </a:solidFill>
                <a:prstDash val="solid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C-3C1D-4373-93BE-65085A2A3E4B}"/>
              </c:ext>
            </c:extLst>
          </c:dPt>
          <c:cat>
            <c:strRef>
              <c:f>Blad1!$A$2:$A$51</c:f>
              <c:strCache>
                <c:ptCount val="50"/>
                <c:pt idx="0">
                  <c:v>1971</c:v>
                </c:pt>
                <c:pt idx="1">
                  <c:v>1972</c:v>
                </c:pt>
                <c:pt idx="2">
                  <c:v>1973</c:v>
                </c:pt>
                <c:pt idx="3">
                  <c:v>1974</c:v>
                </c:pt>
                <c:pt idx="4">
                  <c:v>1975</c:v>
                </c:pt>
                <c:pt idx="5">
                  <c:v>1976</c:v>
                </c:pt>
                <c:pt idx="6">
                  <c:v>1977</c:v>
                </c:pt>
                <c:pt idx="7">
                  <c:v>1978</c:v>
                </c:pt>
                <c:pt idx="8">
                  <c:v>1979</c:v>
                </c:pt>
                <c:pt idx="9">
                  <c:v>1980</c:v>
                </c:pt>
                <c:pt idx="10">
                  <c:v>1981</c:v>
                </c:pt>
                <c:pt idx="11">
                  <c:v>1982</c:v>
                </c:pt>
                <c:pt idx="12">
                  <c:v>1983</c:v>
                </c:pt>
                <c:pt idx="13">
                  <c:v>1984</c:v>
                </c:pt>
                <c:pt idx="14">
                  <c:v>1985</c:v>
                </c:pt>
                <c:pt idx="15">
                  <c:v>1986</c:v>
                </c:pt>
                <c:pt idx="16">
                  <c:v>1987</c:v>
                </c:pt>
                <c:pt idx="17">
                  <c:v>1988</c:v>
                </c:pt>
                <c:pt idx="18">
                  <c:v>1989</c:v>
                </c:pt>
                <c:pt idx="19">
                  <c:v>1990</c:v>
                </c:pt>
                <c:pt idx="20">
                  <c:v>1991</c:v>
                </c:pt>
                <c:pt idx="21">
                  <c:v>1992</c:v>
                </c:pt>
                <c:pt idx="22">
                  <c:v>1993</c:v>
                </c:pt>
                <c:pt idx="23">
                  <c:v>1994</c:v>
                </c:pt>
                <c:pt idx="24">
                  <c:v>1995</c:v>
                </c:pt>
                <c:pt idx="25">
                  <c:v>1996</c:v>
                </c:pt>
                <c:pt idx="26">
                  <c:v>1997</c:v>
                </c:pt>
                <c:pt idx="27">
                  <c:v>1998</c:v>
                </c:pt>
                <c:pt idx="28">
                  <c:v>1999</c:v>
                </c:pt>
                <c:pt idx="29">
                  <c:v>2000</c:v>
                </c:pt>
                <c:pt idx="30">
                  <c:v>2001</c:v>
                </c:pt>
                <c:pt idx="31">
                  <c:v>2002</c:v>
                </c:pt>
                <c:pt idx="32">
                  <c:v>2003</c:v>
                </c:pt>
                <c:pt idx="33">
                  <c:v>2004</c:v>
                </c:pt>
                <c:pt idx="34">
                  <c:v>2005</c:v>
                </c:pt>
                <c:pt idx="35">
                  <c:v>2006</c:v>
                </c:pt>
                <c:pt idx="36">
                  <c:v>2007</c:v>
                </c:pt>
                <c:pt idx="37">
                  <c:v>2008</c:v>
                </c:pt>
                <c:pt idx="38">
                  <c:v>2009</c:v>
                </c:pt>
                <c:pt idx="39">
                  <c:v>2010</c:v>
                </c:pt>
                <c:pt idx="40">
                  <c:v>2011</c:v>
                </c:pt>
                <c:pt idx="41">
                  <c:v>2012</c:v>
                </c:pt>
                <c:pt idx="42">
                  <c:v>2013</c:v>
                </c:pt>
                <c:pt idx="43">
                  <c:v>2014</c:v>
                </c:pt>
                <c:pt idx="44">
                  <c:v>2015</c:v>
                </c:pt>
                <c:pt idx="45">
                  <c:v>2016</c:v>
                </c:pt>
                <c:pt idx="46">
                  <c:v>2017</c:v>
                </c:pt>
                <c:pt idx="47">
                  <c:v>2018</c:v>
                </c:pt>
                <c:pt idx="48">
                  <c:v>2019</c:v>
                </c:pt>
                <c:pt idx="49">
                  <c:v>2020</c:v>
                </c:pt>
              </c:strCache>
            </c:strRef>
          </c:cat>
          <c:val>
            <c:numRef>
              <c:f>Blad1!$B$2:$B$51</c:f>
              <c:numCache>
                <c:formatCode>General</c:formatCode>
                <c:ptCount val="50"/>
                <c:pt idx="0">
                  <c:v>14</c:v>
                </c:pt>
                <c:pt idx="1">
                  <c:v>15</c:v>
                </c:pt>
                <c:pt idx="2">
                  <c:v>12</c:v>
                </c:pt>
                <c:pt idx="3">
                  <c:v>8</c:v>
                </c:pt>
                <c:pt idx="4">
                  <c:v>6</c:v>
                </c:pt>
                <c:pt idx="5">
                  <c:v>7</c:v>
                </c:pt>
                <c:pt idx="6">
                  <c:v>9</c:v>
                </c:pt>
                <c:pt idx="7">
                  <c:v>8</c:v>
                </c:pt>
                <c:pt idx="8">
                  <c:v>7</c:v>
                </c:pt>
                <c:pt idx="9">
                  <c:v>8</c:v>
                </c:pt>
                <c:pt idx="10">
                  <c:v>9</c:v>
                </c:pt>
                <c:pt idx="11">
                  <c:v>8</c:v>
                </c:pt>
                <c:pt idx="12">
                  <c:v>5</c:v>
                </c:pt>
                <c:pt idx="13">
                  <c:v>5</c:v>
                </c:pt>
                <c:pt idx="14">
                  <c:v>4</c:v>
                </c:pt>
                <c:pt idx="15">
                  <c:v>5</c:v>
                </c:pt>
                <c:pt idx="16">
                  <c:v>3</c:v>
                </c:pt>
                <c:pt idx="17">
                  <c:v>4</c:v>
                </c:pt>
                <c:pt idx="18" formatCode="0.0">
                  <c:v>3.2149979312084813</c:v>
                </c:pt>
                <c:pt idx="19" formatCode="0.0">
                  <c:v>4.1062410935991212</c:v>
                </c:pt>
                <c:pt idx="20" formatCode="0.0">
                  <c:v>3.4086983600626333</c:v>
                </c:pt>
                <c:pt idx="21" formatCode="0.0">
                  <c:v>4.3807603182278267</c:v>
                </c:pt>
                <c:pt idx="22" formatCode="0.0">
                  <c:v>4.6672672357383957</c:v>
                </c:pt>
                <c:pt idx="23" formatCode="0.0">
                  <c:v>4.9469323335685864</c:v>
                </c:pt>
                <c:pt idx="24" formatCode="0.0">
                  <c:v>6.6136452377443575</c:v>
                </c:pt>
                <c:pt idx="25" formatCode="0.0">
                  <c:v>8.1833267143236625</c:v>
                </c:pt>
                <c:pt idx="26" formatCode="0.0">
                  <c:v>8.6745775453876295</c:v>
                </c:pt>
                <c:pt idx="27" formatCode="0.0">
                  <c:v>9.2918907456450022</c:v>
                </c:pt>
                <c:pt idx="28" formatCode="0.0">
                  <c:v>9.5488089907064317</c:v>
                </c:pt>
                <c:pt idx="29" formatCode="0.0">
                  <c:v>9.4855134865341419</c:v>
                </c:pt>
                <c:pt idx="30" formatCode="0.0">
                  <c:v>9.4166164327171931</c:v>
                </c:pt>
                <c:pt idx="31" formatCode="0.0">
                  <c:v>8.2840346353357308</c:v>
                </c:pt>
                <c:pt idx="32" formatCode="0.0">
                  <c:v>6.8950327008230827</c:v>
                </c:pt>
                <c:pt idx="33" formatCode="0.0">
                  <c:v>7.3998616502998615</c:v>
                </c:pt>
                <c:pt idx="34" formatCode="0.0">
                  <c:v>7.1791945560907813</c:v>
                </c:pt>
                <c:pt idx="35" formatCode="0.0">
                  <c:v>7.1840387791778424</c:v>
                </c:pt>
                <c:pt idx="36" formatCode="0.0">
                  <c:v>6.0344335735606958</c:v>
                </c:pt>
                <c:pt idx="37" formatCode="0.0">
                  <c:v>6.6174760140850486</c:v>
                </c:pt>
                <c:pt idx="38" formatCode="0.0">
                  <c:v>9.0372209761194835</c:v>
                </c:pt>
                <c:pt idx="39" formatCode="0.0">
                  <c:v>9.9402348038773791</c:v>
                </c:pt>
                <c:pt idx="40" formatCode="0.0">
                  <c:v>9.8859389077175557</c:v>
                </c:pt>
                <c:pt idx="41" formatCode="0.0">
                  <c:v>7.33827050437396</c:v>
                </c:pt>
                <c:pt idx="42" formatCode="0.0">
                  <c:v>7.3257250114976955</c:v>
                </c:pt>
                <c:pt idx="43" formatCode="0.0">
                  <c:v>8.8871411718442808</c:v>
                </c:pt>
                <c:pt idx="44" formatCode="0.0">
                  <c:v>7.6681085332284704</c:v>
                </c:pt>
                <c:pt idx="45" formatCode="0.0">
                  <c:v>5.5241849527305105</c:v>
                </c:pt>
                <c:pt idx="46" formatCode="0.0">
                  <c:v>6.5698250247606502</c:v>
                </c:pt>
                <c:pt idx="47" formatCode="0.0">
                  <c:v>8.1260875217675306</c:v>
                </c:pt>
                <c:pt idx="48" formatCode="0.0">
                  <c:v>8.52</c:v>
                </c:pt>
                <c:pt idx="49" formatCode="0.0">
                  <c:v>8.84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3C1D-4373-93BE-65085A2A3E4B}"/>
            </c:ext>
          </c:extLst>
        </c:ser>
        <c:ser>
          <c:idx val="1"/>
          <c:order val="1"/>
          <c:tx>
            <c:strRef>
              <c:f>Blad1!$C$1</c:f>
              <c:strCache>
                <c:ptCount val="1"/>
                <c:pt idx="0">
                  <c:v>Flickor, åk 9</c:v>
                </c:pt>
              </c:strCache>
            </c:strRef>
          </c:tx>
          <c:spPr>
            <a:ln w="31750" cap="rnd">
              <a:solidFill>
                <a:srgbClr val="B3BC00"/>
              </a:solidFill>
              <a:round/>
            </a:ln>
            <a:effectLst/>
          </c:spPr>
          <c:marker>
            <c:symbol val="none"/>
          </c:marker>
          <c:cat>
            <c:strRef>
              <c:f>Blad1!$A$2:$A$51</c:f>
              <c:strCache>
                <c:ptCount val="50"/>
                <c:pt idx="0">
                  <c:v>1971</c:v>
                </c:pt>
                <c:pt idx="1">
                  <c:v>1972</c:v>
                </c:pt>
                <c:pt idx="2">
                  <c:v>1973</c:v>
                </c:pt>
                <c:pt idx="3">
                  <c:v>1974</c:v>
                </c:pt>
                <c:pt idx="4">
                  <c:v>1975</c:v>
                </c:pt>
                <c:pt idx="5">
                  <c:v>1976</c:v>
                </c:pt>
                <c:pt idx="6">
                  <c:v>1977</c:v>
                </c:pt>
                <c:pt idx="7">
                  <c:v>1978</c:v>
                </c:pt>
                <c:pt idx="8">
                  <c:v>1979</c:v>
                </c:pt>
                <c:pt idx="9">
                  <c:v>1980</c:v>
                </c:pt>
                <c:pt idx="10">
                  <c:v>1981</c:v>
                </c:pt>
                <c:pt idx="11">
                  <c:v>1982</c:v>
                </c:pt>
                <c:pt idx="12">
                  <c:v>1983</c:v>
                </c:pt>
                <c:pt idx="13">
                  <c:v>1984</c:v>
                </c:pt>
                <c:pt idx="14">
                  <c:v>1985</c:v>
                </c:pt>
                <c:pt idx="15">
                  <c:v>1986</c:v>
                </c:pt>
                <c:pt idx="16">
                  <c:v>1987</c:v>
                </c:pt>
                <c:pt idx="17">
                  <c:v>1988</c:v>
                </c:pt>
                <c:pt idx="18">
                  <c:v>1989</c:v>
                </c:pt>
                <c:pt idx="19">
                  <c:v>1990</c:v>
                </c:pt>
                <c:pt idx="20">
                  <c:v>1991</c:v>
                </c:pt>
                <c:pt idx="21">
                  <c:v>1992</c:v>
                </c:pt>
                <c:pt idx="22">
                  <c:v>1993</c:v>
                </c:pt>
                <c:pt idx="23">
                  <c:v>1994</c:v>
                </c:pt>
                <c:pt idx="24">
                  <c:v>1995</c:v>
                </c:pt>
                <c:pt idx="25">
                  <c:v>1996</c:v>
                </c:pt>
                <c:pt idx="26">
                  <c:v>1997</c:v>
                </c:pt>
                <c:pt idx="27">
                  <c:v>1998</c:v>
                </c:pt>
                <c:pt idx="28">
                  <c:v>1999</c:v>
                </c:pt>
                <c:pt idx="29">
                  <c:v>2000</c:v>
                </c:pt>
                <c:pt idx="30">
                  <c:v>2001</c:v>
                </c:pt>
                <c:pt idx="31">
                  <c:v>2002</c:v>
                </c:pt>
                <c:pt idx="32">
                  <c:v>2003</c:v>
                </c:pt>
                <c:pt idx="33">
                  <c:v>2004</c:v>
                </c:pt>
                <c:pt idx="34">
                  <c:v>2005</c:v>
                </c:pt>
                <c:pt idx="35">
                  <c:v>2006</c:v>
                </c:pt>
                <c:pt idx="36">
                  <c:v>2007</c:v>
                </c:pt>
                <c:pt idx="37">
                  <c:v>2008</c:v>
                </c:pt>
                <c:pt idx="38">
                  <c:v>2009</c:v>
                </c:pt>
                <c:pt idx="39">
                  <c:v>2010</c:v>
                </c:pt>
                <c:pt idx="40">
                  <c:v>2011</c:v>
                </c:pt>
                <c:pt idx="41">
                  <c:v>2012</c:v>
                </c:pt>
                <c:pt idx="42">
                  <c:v>2013</c:v>
                </c:pt>
                <c:pt idx="43">
                  <c:v>2014</c:v>
                </c:pt>
                <c:pt idx="44">
                  <c:v>2015</c:v>
                </c:pt>
                <c:pt idx="45">
                  <c:v>2016</c:v>
                </c:pt>
                <c:pt idx="46">
                  <c:v>2017</c:v>
                </c:pt>
                <c:pt idx="47">
                  <c:v>2018</c:v>
                </c:pt>
                <c:pt idx="48">
                  <c:v>2019</c:v>
                </c:pt>
                <c:pt idx="49">
                  <c:v>2020</c:v>
                </c:pt>
              </c:strCache>
            </c:strRef>
          </c:cat>
          <c:val>
            <c:numRef>
              <c:f>Blad1!$C$2:$C$51</c:f>
              <c:numCache>
                <c:formatCode>General</c:formatCode>
                <c:ptCount val="50"/>
                <c:pt idx="0" formatCode="0">
                  <c:v>16</c:v>
                </c:pt>
                <c:pt idx="1">
                  <c:v>14</c:v>
                </c:pt>
                <c:pt idx="2">
                  <c:v>14</c:v>
                </c:pt>
                <c:pt idx="3">
                  <c:v>7</c:v>
                </c:pt>
                <c:pt idx="4">
                  <c:v>6</c:v>
                </c:pt>
                <c:pt idx="5">
                  <c:v>6</c:v>
                </c:pt>
                <c:pt idx="6">
                  <c:v>8</c:v>
                </c:pt>
                <c:pt idx="7">
                  <c:v>8</c:v>
                </c:pt>
                <c:pt idx="8">
                  <c:v>6</c:v>
                </c:pt>
                <c:pt idx="9">
                  <c:v>8</c:v>
                </c:pt>
                <c:pt idx="10">
                  <c:v>9</c:v>
                </c:pt>
                <c:pt idx="11">
                  <c:v>8</c:v>
                </c:pt>
                <c:pt idx="12">
                  <c:v>6</c:v>
                </c:pt>
                <c:pt idx="13">
                  <c:v>5</c:v>
                </c:pt>
                <c:pt idx="14">
                  <c:v>4</c:v>
                </c:pt>
                <c:pt idx="15">
                  <c:v>3</c:v>
                </c:pt>
                <c:pt idx="16">
                  <c:v>3</c:v>
                </c:pt>
                <c:pt idx="17">
                  <c:v>3</c:v>
                </c:pt>
                <c:pt idx="18" formatCode="0.0">
                  <c:v>2.7128818153481369</c:v>
                </c:pt>
                <c:pt idx="19" formatCode="0.0">
                  <c:v>3.3587550610725008</c:v>
                </c:pt>
                <c:pt idx="20" formatCode="0.0">
                  <c:v>3.4549263991385173</c:v>
                </c:pt>
                <c:pt idx="21" formatCode="0.0">
                  <c:v>3.2422717263872509</c:v>
                </c:pt>
                <c:pt idx="22" formatCode="0.0">
                  <c:v>4.5511619838862618</c:v>
                </c:pt>
                <c:pt idx="23" formatCode="0.0">
                  <c:v>4.2898471727431726</c:v>
                </c:pt>
                <c:pt idx="24" formatCode="0.0">
                  <c:v>5.4364927810190578</c:v>
                </c:pt>
                <c:pt idx="25" formatCode="0.0">
                  <c:v>6.310781735711517</c:v>
                </c:pt>
                <c:pt idx="26" formatCode="0.0">
                  <c:v>7.2216515637249774</c:v>
                </c:pt>
                <c:pt idx="27" formatCode="0.0">
                  <c:v>5.8203559961293232</c:v>
                </c:pt>
                <c:pt idx="28" formatCode="0.0">
                  <c:v>7.7553023870782649</c:v>
                </c:pt>
                <c:pt idx="29" formatCode="0.0">
                  <c:v>7.7368793559297782</c:v>
                </c:pt>
                <c:pt idx="30" formatCode="0.0">
                  <c:v>8.5042041008614682</c:v>
                </c:pt>
                <c:pt idx="31" formatCode="0.0">
                  <c:v>7.5936789989651627</c:v>
                </c:pt>
                <c:pt idx="32" formatCode="0.0">
                  <c:v>7.1294955137411673</c:v>
                </c:pt>
                <c:pt idx="33" formatCode="0.0">
                  <c:v>6.9375803489357857</c:v>
                </c:pt>
                <c:pt idx="34" formatCode="0.0">
                  <c:v>7.213569594194376</c:v>
                </c:pt>
                <c:pt idx="35" formatCode="0.0">
                  <c:v>5.4949334678522188</c:v>
                </c:pt>
                <c:pt idx="36" formatCode="0.0">
                  <c:v>5.1804912269539729</c:v>
                </c:pt>
                <c:pt idx="37" formatCode="0.0">
                  <c:v>5.3886169404418309</c:v>
                </c:pt>
                <c:pt idx="38" formatCode="0.0">
                  <c:v>7.0864874464581797</c:v>
                </c:pt>
                <c:pt idx="39" formatCode="0.0">
                  <c:v>6.6904542752746474</c:v>
                </c:pt>
                <c:pt idx="40" formatCode="0.0">
                  <c:v>6.4925700677361515</c:v>
                </c:pt>
                <c:pt idx="41" formatCode="0.0">
                  <c:v>6.5622414525859245</c:v>
                </c:pt>
                <c:pt idx="42" formatCode="0.0">
                  <c:v>5.6785667614775521</c:v>
                </c:pt>
                <c:pt idx="43" formatCode="0.0">
                  <c:v>7.27196300966793</c:v>
                </c:pt>
                <c:pt idx="44" formatCode="0.0">
                  <c:v>4.6404682274247504</c:v>
                </c:pt>
                <c:pt idx="45" formatCode="0.0">
                  <c:v>4.5674946803861198</c:v>
                </c:pt>
                <c:pt idx="46" formatCode="0.0">
                  <c:v>5.3346924906557902</c:v>
                </c:pt>
                <c:pt idx="47" formatCode="0.0">
                  <c:v>5.8560274896712601</c:v>
                </c:pt>
                <c:pt idx="48" formatCode="0.0">
                  <c:v>5.64</c:v>
                </c:pt>
                <c:pt idx="49" formatCode="0.0">
                  <c:v>6.28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B9CD-4720-AF28-2A889CD0519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46911192"/>
        <c:axId val="546913544"/>
      </c:lineChart>
      <c:catAx>
        <c:axId val="54691119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3175" cap="flat" cmpd="sng" algn="ctr">
            <a:solidFill>
              <a:srgbClr val="7F7F7F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sv-SE"/>
          </a:p>
        </c:txPr>
        <c:crossAx val="546913544"/>
        <c:crosses val="autoZero"/>
        <c:auto val="1"/>
        <c:lblAlgn val="ctr"/>
        <c:lblOffset val="100"/>
        <c:tickLblSkip val="5"/>
        <c:noMultiLvlLbl val="0"/>
      </c:catAx>
      <c:valAx>
        <c:axId val="546913544"/>
        <c:scaling>
          <c:orientation val="minMax"/>
          <c:max val="2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wrap="square" anchor="b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sv-SE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Procent</a:t>
                </a:r>
              </a:p>
            </c:rich>
          </c:tx>
          <c:layout>
            <c:manualLayout>
              <c:xMode val="edge"/>
              <c:yMode val="edge"/>
              <c:x val="0"/>
              <c:y val="4.3553261527927746E-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wrap="square" anchor="b" anchorCtr="1"/>
            <a:lstStyle/>
            <a:p>
              <a:pPr>
                <a:defRPr sz="12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sv-SE"/>
          </a:p>
        </c:txPr>
        <c:crossAx val="546911192"/>
        <c:crossesAt val="1"/>
        <c:crossBetween val="midCat"/>
        <c:majorUnit val="5"/>
      </c:valAx>
      <c:spPr>
        <a:solidFill>
          <a:schemeClr val="bg1"/>
        </a:solidFill>
        <a:ln w="3175">
          <a:solidFill>
            <a:srgbClr val="7F7F7F"/>
          </a:solidFill>
        </a:ln>
        <a:effectLst/>
      </c:spPr>
    </c:plotArea>
    <c:legend>
      <c:legendPos val="t"/>
      <c:layout>
        <c:manualLayout>
          <c:xMode val="edge"/>
          <c:yMode val="edge"/>
          <c:x val="0.32892973248498247"/>
          <c:y val="4.0133779264214048E-2"/>
          <c:w val="0.3180532185076414"/>
          <c:h val="5.157432912859136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ysClr val="windowText" lastClr="00000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sv-SE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sv-SE"/>
    </a:p>
  </c:txPr>
  <c:externalData r:id="rId4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6.0686168463040736E-2"/>
          <c:y val="0.13255945013562268"/>
          <c:w val="0.85527446442171773"/>
          <c:h val="0.76185500223843261"/>
        </c:manualLayout>
      </c:layout>
      <c:lineChart>
        <c:grouping val="standard"/>
        <c:varyColors val="0"/>
        <c:ser>
          <c:idx val="1"/>
          <c:order val="0"/>
          <c:tx>
            <c:strRef>
              <c:f>Blad1!$B$1</c:f>
              <c:strCache>
                <c:ptCount val="1"/>
                <c:pt idx="0">
                  <c:v>Pojkar, åk 9</c:v>
                </c:pt>
              </c:strCache>
            </c:strRef>
          </c:tx>
          <c:spPr>
            <a:ln w="31750">
              <a:solidFill>
                <a:srgbClr val="004687"/>
              </a:solidFill>
            </a:ln>
          </c:spPr>
          <c:marker>
            <c:symbol val="none"/>
          </c:marker>
          <c:dPt>
            <c:idx val="15"/>
            <c:bubble3D val="0"/>
            <c:extLst>
              <c:ext xmlns:c16="http://schemas.microsoft.com/office/drawing/2014/chart" uri="{C3380CC4-5D6E-409C-BE32-E72D297353CC}">
                <c16:uniqueId val="{00000001-E539-4EC7-9179-1D303340EB63}"/>
              </c:ext>
            </c:extLst>
          </c:dPt>
          <c:cat>
            <c:strRef>
              <c:f>Blad1!$A$2:$A$29</c:f>
              <c:strCache>
                <c:ptCount val="28"/>
                <c:pt idx="0">
                  <c:v>1993</c:v>
                </c:pt>
                <c:pt idx="1">
                  <c:v>1994</c:v>
                </c:pt>
                <c:pt idx="2">
                  <c:v>1995</c:v>
                </c:pt>
                <c:pt idx="3">
                  <c:v>1996</c:v>
                </c:pt>
                <c:pt idx="4">
                  <c:v>1997</c:v>
                </c:pt>
                <c:pt idx="5">
                  <c:v>1998</c:v>
                </c:pt>
                <c:pt idx="6">
                  <c:v>1999</c:v>
                </c:pt>
                <c:pt idx="7">
                  <c:v>2000</c:v>
                </c:pt>
                <c:pt idx="8">
                  <c:v>2001</c:v>
                </c:pt>
                <c:pt idx="9">
                  <c:v>2002</c:v>
                </c:pt>
                <c:pt idx="10">
                  <c:v>2003</c:v>
                </c:pt>
                <c:pt idx="11">
                  <c:v>2004</c:v>
                </c:pt>
                <c:pt idx="12">
                  <c:v>2005</c:v>
                </c:pt>
                <c:pt idx="13">
                  <c:v>2006</c:v>
                </c:pt>
                <c:pt idx="14">
                  <c:v>2007</c:v>
                </c:pt>
                <c:pt idx="15">
                  <c:v>2008</c:v>
                </c:pt>
                <c:pt idx="16">
                  <c:v>2009</c:v>
                </c:pt>
                <c:pt idx="17">
                  <c:v>2010</c:v>
                </c:pt>
                <c:pt idx="18">
                  <c:v>2011</c:v>
                </c:pt>
                <c:pt idx="19">
                  <c:v>2012</c:v>
                </c:pt>
                <c:pt idx="20">
                  <c:v>2013</c:v>
                </c:pt>
                <c:pt idx="21">
                  <c:v>2014</c:v>
                </c:pt>
                <c:pt idx="22">
                  <c:v>2015</c:v>
                </c:pt>
                <c:pt idx="23">
                  <c:v>2016</c:v>
                </c:pt>
                <c:pt idx="24">
                  <c:v>2017</c:v>
                </c:pt>
                <c:pt idx="25">
                  <c:v>2018</c:v>
                </c:pt>
                <c:pt idx="26">
                  <c:v>2019</c:v>
                </c:pt>
                <c:pt idx="27">
                  <c:v>2020</c:v>
                </c:pt>
              </c:strCache>
            </c:strRef>
          </c:cat>
          <c:val>
            <c:numRef>
              <c:f>Blad1!$B$2:$B$29</c:f>
              <c:numCache>
                <c:formatCode>0.0</c:formatCode>
                <c:ptCount val="28"/>
                <c:pt idx="0">
                  <c:v>1</c:v>
                </c:pt>
                <c:pt idx="1">
                  <c:v>0.62</c:v>
                </c:pt>
                <c:pt idx="2">
                  <c:v>0.48</c:v>
                </c:pt>
                <c:pt idx="3">
                  <c:v>0.7</c:v>
                </c:pt>
                <c:pt idx="4">
                  <c:v>0.96</c:v>
                </c:pt>
                <c:pt idx="5">
                  <c:v>0.89</c:v>
                </c:pt>
                <c:pt idx="6">
                  <c:v>1.02</c:v>
                </c:pt>
                <c:pt idx="7">
                  <c:v>1.02</c:v>
                </c:pt>
                <c:pt idx="8">
                  <c:v>1.58</c:v>
                </c:pt>
                <c:pt idx="9">
                  <c:v>1.1100000000000001</c:v>
                </c:pt>
                <c:pt idx="10">
                  <c:v>1.04</c:v>
                </c:pt>
                <c:pt idx="11">
                  <c:v>1.78</c:v>
                </c:pt>
                <c:pt idx="12">
                  <c:v>1.97</c:v>
                </c:pt>
                <c:pt idx="13">
                  <c:v>1.64</c:v>
                </c:pt>
                <c:pt idx="14">
                  <c:v>2.23</c:v>
                </c:pt>
                <c:pt idx="15">
                  <c:v>1.61</c:v>
                </c:pt>
                <c:pt idx="16">
                  <c:v>1.88</c:v>
                </c:pt>
                <c:pt idx="17">
                  <c:v>2.0699999999999998</c:v>
                </c:pt>
                <c:pt idx="18">
                  <c:v>2.0299999999999998</c:v>
                </c:pt>
                <c:pt idx="19">
                  <c:v>1.98</c:v>
                </c:pt>
                <c:pt idx="20">
                  <c:v>1.7</c:v>
                </c:pt>
                <c:pt idx="21">
                  <c:v>1.7</c:v>
                </c:pt>
                <c:pt idx="22">
                  <c:v>1.25</c:v>
                </c:pt>
                <c:pt idx="23">
                  <c:v>0.98</c:v>
                </c:pt>
                <c:pt idx="24">
                  <c:v>1.18</c:v>
                </c:pt>
                <c:pt idx="25">
                  <c:v>0.73</c:v>
                </c:pt>
                <c:pt idx="26">
                  <c:v>1.25</c:v>
                </c:pt>
                <c:pt idx="27">
                  <c:v>1.1599999999999999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E539-4EC7-9179-1D303340EB63}"/>
            </c:ext>
          </c:extLst>
        </c:ser>
        <c:ser>
          <c:idx val="2"/>
          <c:order val="1"/>
          <c:tx>
            <c:strRef>
              <c:f>Blad1!$C$1</c:f>
              <c:strCache>
                <c:ptCount val="1"/>
                <c:pt idx="0">
                  <c:v>Flickor, åk 9</c:v>
                </c:pt>
              </c:strCache>
            </c:strRef>
          </c:tx>
          <c:spPr>
            <a:ln w="31750">
              <a:solidFill>
                <a:srgbClr val="B3BC00"/>
              </a:solidFill>
            </a:ln>
          </c:spPr>
          <c:marker>
            <c:symbol val="none"/>
          </c:marker>
          <c:dPt>
            <c:idx val="15"/>
            <c:bubble3D val="0"/>
            <c:extLst>
              <c:ext xmlns:c16="http://schemas.microsoft.com/office/drawing/2014/chart" uri="{C3380CC4-5D6E-409C-BE32-E72D297353CC}">
                <c16:uniqueId val="{00000004-E539-4EC7-9179-1D303340EB63}"/>
              </c:ext>
            </c:extLst>
          </c:dPt>
          <c:cat>
            <c:strRef>
              <c:f>Blad1!$A$2:$A$29</c:f>
              <c:strCache>
                <c:ptCount val="28"/>
                <c:pt idx="0">
                  <c:v>1993</c:v>
                </c:pt>
                <c:pt idx="1">
                  <c:v>1994</c:v>
                </c:pt>
                <c:pt idx="2">
                  <c:v>1995</c:v>
                </c:pt>
                <c:pt idx="3">
                  <c:v>1996</c:v>
                </c:pt>
                <c:pt idx="4">
                  <c:v>1997</c:v>
                </c:pt>
                <c:pt idx="5">
                  <c:v>1998</c:v>
                </c:pt>
                <c:pt idx="6">
                  <c:v>1999</c:v>
                </c:pt>
                <c:pt idx="7">
                  <c:v>2000</c:v>
                </c:pt>
                <c:pt idx="8">
                  <c:v>2001</c:v>
                </c:pt>
                <c:pt idx="9">
                  <c:v>2002</c:v>
                </c:pt>
                <c:pt idx="10">
                  <c:v>2003</c:v>
                </c:pt>
                <c:pt idx="11">
                  <c:v>2004</c:v>
                </c:pt>
                <c:pt idx="12">
                  <c:v>2005</c:v>
                </c:pt>
                <c:pt idx="13">
                  <c:v>2006</c:v>
                </c:pt>
                <c:pt idx="14">
                  <c:v>2007</c:v>
                </c:pt>
                <c:pt idx="15">
                  <c:v>2008</c:v>
                </c:pt>
                <c:pt idx="16">
                  <c:v>2009</c:v>
                </c:pt>
                <c:pt idx="17">
                  <c:v>2010</c:v>
                </c:pt>
                <c:pt idx="18">
                  <c:v>2011</c:v>
                </c:pt>
                <c:pt idx="19">
                  <c:v>2012</c:v>
                </c:pt>
                <c:pt idx="20">
                  <c:v>2013</c:v>
                </c:pt>
                <c:pt idx="21">
                  <c:v>2014</c:v>
                </c:pt>
                <c:pt idx="22">
                  <c:v>2015</c:v>
                </c:pt>
                <c:pt idx="23">
                  <c:v>2016</c:v>
                </c:pt>
                <c:pt idx="24">
                  <c:v>2017</c:v>
                </c:pt>
                <c:pt idx="25">
                  <c:v>2018</c:v>
                </c:pt>
                <c:pt idx="26">
                  <c:v>2019</c:v>
                </c:pt>
                <c:pt idx="27">
                  <c:v>2020</c:v>
                </c:pt>
              </c:strCache>
            </c:strRef>
          </c:cat>
          <c:val>
            <c:numRef>
              <c:f>Blad1!$C$2:$C$29</c:f>
              <c:numCache>
                <c:formatCode>0.0</c:formatCode>
                <c:ptCount val="28"/>
                <c:pt idx="0">
                  <c:v>7.0000000000000007E-2</c:v>
                </c:pt>
                <c:pt idx="1">
                  <c:v>0.1</c:v>
                </c:pt>
                <c:pt idx="2">
                  <c:v>0.03</c:v>
                </c:pt>
                <c:pt idx="3">
                  <c:v>0.11</c:v>
                </c:pt>
                <c:pt idx="4">
                  <c:v>0.08</c:v>
                </c:pt>
                <c:pt idx="5">
                  <c:v>0.1</c:v>
                </c:pt>
                <c:pt idx="6">
                  <c:v>0.3</c:v>
                </c:pt>
                <c:pt idx="7">
                  <c:v>0.22</c:v>
                </c:pt>
                <c:pt idx="8">
                  <c:v>0.16</c:v>
                </c:pt>
                <c:pt idx="9">
                  <c:v>0.18</c:v>
                </c:pt>
                <c:pt idx="10">
                  <c:v>0.14000000000000001</c:v>
                </c:pt>
                <c:pt idx="11">
                  <c:v>0.46</c:v>
                </c:pt>
                <c:pt idx="12">
                  <c:v>0.78</c:v>
                </c:pt>
                <c:pt idx="13">
                  <c:v>0.71</c:v>
                </c:pt>
                <c:pt idx="14">
                  <c:v>1.28</c:v>
                </c:pt>
                <c:pt idx="15">
                  <c:v>0.9</c:v>
                </c:pt>
                <c:pt idx="16">
                  <c:v>0.86</c:v>
                </c:pt>
                <c:pt idx="17">
                  <c:v>0.93</c:v>
                </c:pt>
                <c:pt idx="18">
                  <c:v>0.77</c:v>
                </c:pt>
                <c:pt idx="19">
                  <c:v>0.56999999999999995</c:v>
                </c:pt>
                <c:pt idx="20">
                  <c:v>0.5</c:v>
                </c:pt>
                <c:pt idx="21">
                  <c:v>0.7</c:v>
                </c:pt>
                <c:pt idx="22">
                  <c:v>0.33</c:v>
                </c:pt>
                <c:pt idx="23">
                  <c:v>0.42</c:v>
                </c:pt>
                <c:pt idx="24">
                  <c:v>0.4</c:v>
                </c:pt>
                <c:pt idx="25">
                  <c:v>0.33</c:v>
                </c:pt>
                <c:pt idx="26">
                  <c:v>0.35</c:v>
                </c:pt>
                <c:pt idx="27">
                  <c:v>0.41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E539-4EC7-9179-1D303340EB6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48481768"/>
        <c:axId val="548474320"/>
      </c:lineChart>
      <c:catAx>
        <c:axId val="5484817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sv-SE"/>
          </a:p>
        </c:txPr>
        <c:crossAx val="548474320"/>
        <c:crosses val="autoZero"/>
        <c:auto val="1"/>
        <c:lblAlgn val="ctr"/>
        <c:lblOffset val="100"/>
        <c:tickLblSkip val="3"/>
        <c:tickMarkSkip val="1"/>
        <c:noMultiLvlLbl val="0"/>
      </c:catAx>
      <c:valAx>
        <c:axId val="548474320"/>
        <c:scaling>
          <c:orientation val="minMax"/>
          <c:max val="10"/>
          <c:min val="0"/>
        </c:scaling>
        <c:delete val="0"/>
        <c:axPos val="l"/>
        <c:majorGridlines>
          <c:spPr>
            <a:ln>
              <a:solidFill>
                <a:srgbClr val="BFBFBF"/>
              </a:solidFill>
            </a:ln>
          </c:spPr>
        </c:majorGridlines>
        <c:title>
          <c:tx>
            <c:rich>
              <a:bodyPr rot="0" vert="horz"/>
              <a:lstStyle/>
              <a:p>
                <a:pPr>
                  <a:defRPr sz="1200"/>
                </a:pPr>
                <a:r>
                  <a:rPr lang="sv-SE" dirty="0">
                    <a:latin typeface="Arial" panose="020B0604020202020204" pitchFamily="34" charset="0"/>
                    <a:cs typeface="Arial" panose="020B0604020202020204" pitchFamily="34" charset="0"/>
                  </a:rPr>
                  <a:t>Procent</a:t>
                </a:r>
              </a:p>
            </c:rich>
          </c:tx>
          <c:layout>
            <c:manualLayout>
              <c:xMode val="edge"/>
              <c:yMode val="edge"/>
              <c:x val="7.5272864132480237E-3"/>
              <c:y val="4.3875174466067993E-2"/>
            </c:manualLayout>
          </c:layout>
          <c:overlay val="0"/>
        </c:title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sv-SE"/>
          </a:p>
        </c:txPr>
        <c:crossAx val="548481768"/>
        <c:crosses val="autoZero"/>
        <c:crossBetween val="midCat"/>
        <c:majorUnit val="2"/>
        <c:minorUnit val="1"/>
      </c:valAx>
      <c:spPr>
        <a:solidFill>
          <a:schemeClr val="bg1"/>
        </a:solidFill>
        <a:ln w="3175">
          <a:solidFill>
            <a:srgbClr val="7F7F7F"/>
          </a:solidFill>
        </a:ln>
      </c:spPr>
    </c:plotArea>
    <c:legend>
      <c:legendPos val="t"/>
      <c:layout>
        <c:manualLayout>
          <c:xMode val="edge"/>
          <c:yMode val="edge"/>
          <c:x val="0.34097339074617933"/>
          <c:y val="4.0133779264214048E-2"/>
          <c:w val="0.3180532185076414"/>
          <c:h val="5.1574329128591369E-2"/>
        </c:manualLayout>
      </c:layout>
      <c:overlay val="1"/>
      <c:spPr>
        <a:noFill/>
        <a:ln>
          <a:noFill/>
        </a:ln>
        <a:effectLst/>
      </c:spPr>
      <c:txPr>
        <a:bodyPr/>
        <a:lstStyle/>
        <a:p>
          <a:pPr>
            <a:defRPr sz="1200">
              <a:latin typeface="Arial" panose="020B0604020202020204" pitchFamily="34" charset="0"/>
              <a:cs typeface="Arial" panose="020B0604020202020204" pitchFamily="34" charset="0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sv-SE"/>
    </a:p>
  </c:txPr>
  <c:externalData r:id="rId2">
    <c:autoUpdate val="0"/>
  </c:externalData>
  <c:userShapes r:id="rId3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6.0557078464552112E-2"/>
          <c:y val="0.13344070787138232"/>
          <c:w val="0.85522930070323822"/>
          <c:h val="0.76198878150264659"/>
        </c:manualLayout>
      </c:layout>
      <c:lineChart>
        <c:grouping val="standard"/>
        <c:varyColors val="0"/>
        <c:ser>
          <c:idx val="0"/>
          <c:order val="0"/>
          <c:tx>
            <c:strRef>
              <c:f>Blad1!$B$1</c:f>
              <c:strCache>
                <c:ptCount val="1"/>
                <c:pt idx="0">
                  <c:v>Pojkar, åk 9</c:v>
                </c:pt>
              </c:strCache>
            </c:strRef>
          </c:tx>
          <c:spPr>
            <a:ln w="31750">
              <a:solidFill>
                <a:srgbClr val="004687"/>
              </a:solidFill>
              <a:prstDash val="solid"/>
            </a:ln>
          </c:spPr>
          <c:marker>
            <c:symbol val="none"/>
          </c:marker>
          <c:cat>
            <c:strRef>
              <c:f>Blad1!$A$2:$A$25</c:f>
              <c:strCache>
                <c:ptCount val="24"/>
                <c:pt idx="0">
                  <c:v>1997</c:v>
                </c:pt>
                <c:pt idx="1">
                  <c:v>1998</c:v>
                </c:pt>
                <c:pt idx="2">
                  <c:v>1999</c:v>
                </c:pt>
                <c:pt idx="3">
                  <c:v>2000</c:v>
                </c:pt>
                <c:pt idx="4">
                  <c:v>2001</c:v>
                </c:pt>
                <c:pt idx="5">
                  <c:v>2002</c:v>
                </c:pt>
                <c:pt idx="6">
                  <c:v>2003</c:v>
                </c:pt>
                <c:pt idx="7">
                  <c:v>2004</c:v>
                </c:pt>
                <c:pt idx="8">
                  <c:v>2005</c:v>
                </c:pt>
                <c:pt idx="9">
                  <c:v>2006</c:v>
                </c:pt>
                <c:pt idx="10">
                  <c:v>2007</c:v>
                </c:pt>
                <c:pt idx="11">
                  <c:v>2008</c:v>
                </c:pt>
                <c:pt idx="12">
                  <c:v>2009</c:v>
                </c:pt>
                <c:pt idx="13">
                  <c:v>2010</c:v>
                </c:pt>
                <c:pt idx="14">
                  <c:v>2011</c:v>
                </c:pt>
                <c:pt idx="15">
                  <c:v>2012</c:v>
                </c:pt>
                <c:pt idx="16">
                  <c:v>2013</c:v>
                </c:pt>
                <c:pt idx="17">
                  <c:v>2014</c:v>
                </c:pt>
                <c:pt idx="18">
                  <c:v>2015</c:v>
                </c:pt>
                <c:pt idx="19">
                  <c:v>2016</c:v>
                </c:pt>
                <c:pt idx="20">
                  <c:v>2017</c:v>
                </c:pt>
                <c:pt idx="21">
                  <c:v>2018</c:v>
                </c:pt>
                <c:pt idx="22">
                  <c:v>2019</c:v>
                </c:pt>
                <c:pt idx="23">
                  <c:v>2020</c:v>
                </c:pt>
              </c:strCache>
            </c:strRef>
          </c:cat>
          <c:val>
            <c:numRef>
              <c:f>Blad1!$B$2:$B$25</c:f>
              <c:numCache>
                <c:formatCode>0.0</c:formatCode>
                <c:ptCount val="24"/>
                <c:pt idx="0">
                  <c:v>27.473088211419078</c:v>
                </c:pt>
                <c:pt idx="1">
                  <c:v>28.660358274593648</c:v>
                </c:pt>
                <c:pt idx="2">
                  <c:v>28.778733449042186</c:v>
                </c:pt>
                <c:pt idx="3">
                  <c:v>29.72200439039144</c:v>
                </c:pt>
                <c:pt idx="4">
                  <c:v>29.608044818525826</c:v>
                </c:pt>
                <c:pt idx="5">
                  <c:v>24.794537125041447</c:v>
                </c:pt>
                <c:pt idx="6">
                  <c:v>19.276009035468991</c:v>
                </c:pt>
                <c:pt idx="7">
                  <c:v>18.275022956318708</c:v>
                </c:pt>
                <c:pt idx="8">
                  <c:v>19.080429667197837</c:v>
                </c:pt>
                <c:pt idx="9">
                  <c:v>19.498281793500052</c:v>
                </c:pt>
                <c:pt idx="10">
                  <c:v>20.014126237838248</c:v>
                </c:pt>
                <c:pt idx="11">
                  <c:v>21.614993327809685</c:v>
                </c:pt>
                <c:pt idx="12">
                  <c:v>23.375288817590274</c:v>
                </c:pt>
                <c:pt idx="13">
                  <c:v>21.274795262604819</c:v>
                </c:pt>
                <c:pt idx="14">
                  <c:v>19.108838686447847</c:v>
                </c:pt>
                <c:pt idx="15">
                  <c:v>17.433585138439465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AE9C-42F8-B0D3-8C0460459685}"/>
            </c:ext>
          </c:extLst>
        </c:ser>
        <c:ser>
          <c:idx val="1"/>
          <c:order val="1"/>
          <c:tx>
            <c:strRef>
              <c:f>Blad1!$C$1</c:f>
              <c:strCache>
                <c:ptCount val="1"/>
                <c:pt idx="0">
                  <c:v>  </c:v>
                </c:pt>
              </c:strCache>
            </c:strRef>
          </c:tx>
          <c:spPr>
            <a:ln w="31750">
              <a:solidFill>
                <a:srgbClr val="004687"/>
              </a:solidFill>
              <a:prstDash val="solid"/>
            </a:ln>
          </c:spPr>
          <c:marker>
            <c:symbol val="none"/>
          </c:marker>
          <c:cat>
            <c:strRef>
              <c:f>Blad1!$A$2:$A$25</c:f>
              <c:strCache>
                <c:ptCount val="24"/>
                <c:pt idx="0">
                  <c:v>1997</c:v>
                </c:pt>
                <c:pt idx="1">
                  <c:v>1998</c:v>
                </c:pt>
                <c:pt idx="2">
                  <c:v>1999</c:v>
                </c:pt>
                <c:pt idx="3">
                  <c:v>2000</c:v>
                </c:pt>
                <c:pt idx="4">
                  <c:v>2001</c:v>
                </c:pt>
                <c:pt idx="5">
                  <c:v>2002</c:v>
                </c:pt>
                <c:pt idx="6">
                  <c:v>2003</c:v>
                </c:pt>
                <c:pt idx="7">
                  <c:v>2004</c:v>
                </c:pt>
                <c:pt idx="8">
                  <c:v>2005</c:v>
                </c:pt>
                <c:pt idx="9">
                  <c:v>2006</c:v>
                </c:pt>
                <c:pt idx="10">
                  <c:v>2007</c:v>
                </c:pt>
                <c:pt idx="11">
                  <c:v>2008</c:v>
                </c:pt>
                <c:pt idx="12">
                  <c:v>2009</c:v>
                </c:pt>
                <c:pt idx="13">
                  <c:v>2010</c:v>
                </c:pt>
                <c:pt idx="14">
                  <c:v>2011</c:v>
                </c:pt>
                <c:pt idx="15">
                  <c:v>2012</c:v>
                </c:pt>
                <c:pt idx="16">
                  <c:v>2013</c:v>
                </c:pt>
                <c:pt idx="17">
                  <c:v>2014</c:v>
                </c:pt>
                <c:pt idx="18">
                  <c:v>2015</c:v>
                </c:pt>
                <c:pt idx="19">
                  <c:v>2016</c:v>
                </c:pt>
                <c:pt idx="20">
                  <c:v>2017</c:v>
                </c:pt>
                <c:pt idx="21">
                  <c:v>2018</c:v>
                </c:pt>
                <c:pt idx="22">
                  <c:v>2019</c:v>
                </c:pt>
                <c:pt idx="23">
                  <c:v>2020</c:v>
                </c:pt>
              </c:strCache>
            </c:strRef>
          </c:cat>
          <c:val>
            <c:numRef>
              <c:f>Blad1!$C$2:$C$25</c:f>
              <c:numCache>
                <c:formatCode>General</c:formatCode>
                <c:ptCount val="24"/>
                <c:pt idx="15" formatCode="0.0">
                  <c:v>13.674171828070641</c:v>
                </c:pt>
                <c:pt idx="16" formatCode="0.0">
                  <c:v>11.545683607652853</c:v>
                </c:pt>
                <c:pt idx="17" formatCode="0.0">
                  <c:v>11.364356227996918</c:v>
                </c:pt>
                <c:pt idx="18" formatCode="0.0">
                  <c:v>9.5392563387250782</c:v>
                </c:pt>
                <c:pt idx="19" formatCode="0.0">
                  <c:v>7.6243111831129298</c:v>
                </c:pt>
                <c:pt idx="20" formatCode="0.0">
                  <c:v>7.8065704435747696</c:v>
                </c:pt>
                <c:pt idx="21" formatCode="0.0">
                  <c:v>8.7548658357658979</c:v>
                </c:pt>
                <c:pt idx="22" formatCode="0.0">
                  <c:v>7.9744957396704272</c:v>
                </c:pt>
                <c:pt idx="23" formatCode="###0.0">
                  <c:v>8.3699999999999992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AE9C-42F8-B0D3-8C0460459685}"/>
            </c:ext>
          </c:extLst>
        </c:ser>
        <c:ser>
          <c:idx val="4"/>
          <c:order val="2"/>
          <c:tx>
            <c:strRef>
              <c:f>Blad1!$D$1</c:f>
              <c:strCache>
                <c:ptCount val="1"/>
                <c:pt idx="0">
                  <c:v>Flickor, åk 9</c:v>
                </c:pt>
              </c:strCache>
            </c:strRef>
          </c:tx>
          <c:spPr>
            <a:ln w="31750">
              <a:solidFill>
                <a:srgbClr val="B3BC00"/>
              </a:solidFill>
            </a:ln>
          </c:spPr>
          <c:marker>
            <c:symbol val="none"/>
          </c:marker>
          <c:cat>
            <c:strRef>
              <c:f>Blad1!$A$2:$A$25</c:f>
              <c:strCache>
                <c:ptCount val="24"/>
                <c:pt idx="0">
                  <c:v>1997</c:v>
                </c:pt>
                <c:pt idx="1">
                  <c:v>1998</c:v>
                </c:pt>
                <c:pt idx="2">
                  <c:v>1999</c:v>
                </c:pt>
                <c:pt idx="3">
                  <c:v>2000</c:v>
                </c:pt>
                <c:pt idx="4">
                  <c:v>2001</c:v>
                </c:pt>
                <c:pt idx="5">
                  <c:v>2002</c:v>
                </c:pt>
                <c:pt idx="6">
                  <c:v>2003</c:v>
                </c:pt>
                <c:pt idx="7">
                  <c:v>2004</c:v>
                </c:pt>
                <c:pt idx="8">
                  <c:v>2005</c:v>
                </c:pt>
                <c:pt idx="9">
                  <c:v>2006</c:v>
                </c:pt>
                <c:pt idx="10">
                  <c:v>2007</c:v>
                </c:pt>
                <c:pt idx="11">
                  <c:v>2008</c:v>
                </c:pt>
                <c:pt idx="12">
                  <c:v>2009</c:v>
                </c:pt>
                <c:pt idx="13">
                  <c:v>2010</c:v>
                </c:pt>
                <c:pt idx="14">
                  <c:v>2011</c:v>
                </c:pt>
                <c:pt idx="15">
                  <c:v>2012</c:v>
                </c:pt>
                <c:pt idx="16">
                  <c:v>2013</c:v>
                </c:pt>
                <c:pt idx="17">
                  <c:v>2014</c:v>
                </c:pt>
                <c:pt idx="18">
                  <c:v>2015</c:v>
                </c:pt>
                <c:pt idx="19">
                  <c:v>2016</c:v>
                </c:pt>
                <c:pt idx="20">
                  <c:v>2017</c:v>
                </c:pt>
                <c:pt idx="21">
                  <c:v>2018</c:v>
                </c:pt>
                <c:pt idx="22">
                  <c:v>2019</c:v>
                </c:pt>
                <c:pt idx="23">
                  <c:v>2020</c:v>
                </c:pt>
              </c:strCache>
            </c:strRef>
          </c:cat>
          <c:val>
            <c:numRef>
              <c:f>Blad1!$D$2:$D$25</c:f>
              <c:numCache>
                <c:formatCode>0.0</c:formatCode>
                <c:ptCount val="24"/>
                <c:pt idx="0">
                  <c:v>35.774342086416667</c:v>
                </c:pt>
                <c:pt idx="1">
                  <c:v>34.407057177796162</c:v>
                </c:pt>
                <c:pt idx="2">
                  <c:v>37.486974375140477</c:v>
                </c:pt>
                <c:pt idx="3">
                  <c:v>35.875947523266312</c:v>
                </c:pt>
                <c:pt idx="4">
                  <c:v>35.697860957890057</c:v>
                </c:pt>
                <c:pt idx="5">
                  <c:v>34.309458096485201</c:v>
                </c:pt>
                <c:pt idx="6">
                  <c:v>30.40974181725127</c:v>
                </c:pt>
                <c:pt idx="7">
                  <c:v>29.476922466781744</c:v>
                </c:pt>
                <c:pt idx="8">
                  <c:v>29.780007969975188</c:v>
                </c:pt>
                <c:pt idx="9">
                  <c:v>26.890832261192699</c:v>
                </c:pt>
                <c:pt idx="10">
                  <c:v>29.773193283831713</c:v>
                </c:pt>
                <c:pt idx="11">
                  <c:v>28.485434965908954</c:v>
                </c:pt>
                <c:pt idx="12">
                  <c:v>30.691889548663852</c:v>
                </c:pt>
                <c:pt idx="13">
                  <c:v>28.634464241770647</c:v>
                </c:pt>
                <c:pt idx="14">
                  <c:v>26.671243543773734</c:v>
                </c:pt>
                <c:pt idx="15">
                  <c:v>23.691771803333957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AE9C-42F8-B0D3-8C0460459685}"/>
            </c:ext>
          </c:extLst>
        </c:ser>
        <c:ser>
          <c:idx val="2"/>
          <c:order val="3"/>
          <c:tx>
            <c:strRef>
              <c:f>Blad1!$E$1</c:f>
              <c:strCache>
                <c:ptCount val="1"/>
              </c:strCache>
            </c:strRef>
          </c:tx>
          <c:spPr>
            <a:ln w="31750">
              <a:solidFill>
                <a:srgbClr val="B3BC00"/>
              </a:solidFill>
            </a:ln>
          </c:spPr>
          <c:marker>
            <c:symbol val="none"/>
          </c:marker>
          <c:cat>
            <c:strRef>
              <c:f>Blad1!$A$2:$A$25</c:f>
              <c:strCache>
                <c:ptCount val="24"/>
                <c:pt idx="0">
                  <c:v>1997</c:v>
                </c:pt>
                <c:pt idx="1">
                  <c:v>1998</c:v>
                </c:pt>
                <c:pt idx="2">
                  <c:v>1999</c:v>
                </c:pt>
                <c:pt idx="3">
                  <c:v>2000</c:v>
                </c:pt>
                <c:pt idx="4">
                  <c:v>2001</c:v>
                </c:pt>
                <c:pt idx="5">
                  <c:v>2002</c:v>
                </c:pt>
                <c:pt idx="6">
                  <c:v>2003</c:v>
                </c:pt>
                <c:pt idx="7">
                  <c:v>2004</c:v>
                </c:pt>
                <c:pt idx="8">
                  <c:v>2005</c:v>
                </c:pt>
                <c:pt idx="9">
                  <c:v>2006</c:v>
                </c:pt>
                <c:pt idx="10">
                  <c:v>2007</c:v>
                </c:pt>
                <c:pt idx="11">
                  <c:v>2008</c:v>
                </c:pt>
                <c:pt idx="12">
                  <c:v>2009</c:v>
                </c:pt>
                <c:pt idx="13">
                  <c:v>2010</c:v>
                </c:pt>
                <c:pt idx="14">
                  <c:v>2011</c:v>
                </c:pt>
                <c:pt idx="15">
                  <c:v>2012</c:v>
                </c:pt>
                <c:pt idx="16">
                  <c:v>2013</c:v>
                </c:pt>
                <c:pt idx="17">
                  <c:v>2014</c:v>
                </c:pt>
                <c:pt idx="18">
                  <c:v>2015</c:v>
                </c:pt>
                <c:pt idx="19">
                  <c:v>2016</c:v>
                </c:pt>
                <c:pt idx="20">
                  <c:v>2017</c:v>
                </c:pt>
                <c:pt idx="21">
                  <c:v>2018</c:v>
                </c:pt>
                <c:pt idx="22">
                  <c:v>2019</c:v>
                </c:pt>
                <c:pt idx="23">
                  <c:v>2020</c:v>
                </c:pt>
              </c:strCache>
            </c:strRef>
          </c:cat>
          <c:val>
            <c:numRef>
              <c:f>Blad1!$E$2:$E$25</c:f>
              <c:numCache>
                <c:formatCode>General</c:formatCode>
                <c:ptCount val="24"/>
                <c:pt idx="15" formatCode="0.0">
                  <c:v>18.2020814015879</c:v>
                </c:pt>
                <c:pt idx="16" formatCode="0.0">
                  <c:v>16.39781353951221</c:v>
                </c:pt>
                <c:pt idx="17" formatCode="0.0">
                  <c:v>16.928379081263117</c:v>
                </c:pt>
                <c:pt idx="18" formatCode="0.0">
                  <c:v>14.432174339739603</c:v>
                </c:pt>
                <c:pt idx="19" formatCode="0.0">
                  <c:v>14.432174339739603</c:v>
                </c:pt>
                <c:pt idx="20" formatCode="0.0">
                  <c:v>12.657619505803471</c:v>
                </c:pt>
                <c:pt idx="21" formatCode="0.0">
                  <c:v>13.440720170938706</c:v>
                </c:pt>
                <c:pt idx="22" formatCode="0.0">
                  <c:v>12.116439957251181</c:v>
                </c:pt>
                <c:pt idx="23" formatCode="###0.0">
                  <c:v>11.07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DE3E-4646-9F3B-B76CB53A67D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47964392"/>
        <c:axId val="547967920"/>
      </c:lineChart>
      <c:catAx>
        <c:axId val="54796439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7F7F7F"/>
            </a:solidFill>
            <a:prstDash val="solid"/>
          </a:ln>
        </c:spPr>
        <c:txPr>
          <a:bodyPr rot="0" vert="horz"/>
          <a:lstStyle/>
          <a:p>
            <a:pPr>
              <a:defRPr lang="sv-SE" sz="1200" b="0" i="0" u="none" strike="noStrike" baseline="0">
                <a:solidFill>
                  <a:srgbClr val="000000"/>
                </a:solidFill>
                <a:latin typeface="Arial" pitchFamily="34" charset="0"/>
                <a:ea typeface="HelveticaNeueLT Std"/>
                <a:cs typeface="Arial" pitchFamily="34" charset="0"/>
              </a:defRPr>
            </a:pPr>
            <a:endParaRPr lang="sv-SE"/>
          </a:p>
        </c:txPr>
        <c:crossAx val="547967920"/>
        <c:crosses val="autoZero"/>
        <c:auto val="1"/>
        <c:lblAlgn val="ctr"/>
        <c:lblOffset val="100"/>
        <c:tickLblSkip val="2"/>
        <c:tickMarkSkip val="1"/>
        <c:noMultiLvlLbl val="0"/>
      </c:catAx>
      <c:valAx>
        <c:axId val="547967920"/>
        <c:scaling>
          <c:orientation val="minMax"/>
          <c:max val="50"/>
          <c:min val="0"/>
        </c:scaling>
        <c:delete val="0"/>
        <c:axPos val="l"/>
        <c:majorGridlines>
          <c:spPr>
            <a:ln w="3175">
              <a:solidFill>
                <a:srgbClr val="BFBFBF"/>
              </a:solidFill>
              <a:prstDash val="solid"/>
            </a:ln>
          </c:spPr>
        </c:majorGridlines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sv-SE" sz="1200" dirty="0"/>
                  <a:t>Procent</a:t>
                </a:r>
              </a:p>
            </c:rich>
          </c:tx>
          <c:layout>
            <c:manualLayout>
              <c:xMode val="edge"/>
              <c:yMode val="edge"/>
              <c:x val="0"/>
              <c:y val="4.3248202670318384E-2"/>
            </c:manualLayout>
          </c:layout>
          <c:overlay val="0"/>
        </c:title>
        <c:numFmt formatCode="0" sourceLinked="0"/>
        <c:majorTickMark val="none"/>
        <c:minorTickMark val="none"/>
        <c:tickLblPos val="nextTo"/>
        <c:spPr>
          <a:ln w="3175">
            <a:solidFill>
              <a:srgbClr val="7F7F7F"/>
            </a:solidFill>
            <a:prstDash val="solid"/>
          </a:ln>
        </c:spPr>
        <c:txPr>
          <a:bodyPr rot="0" vert="horz"/>
          <a:lstStyle/>
          <a:p>
            <a:pPr>
              <a:defRPr lang="sv-SE" sz="1200" b="0" i="0" u="none" strike="noStrike" baseline="0">
                <a:solidFill>
                  <a:srgbClr val="000000"/>
                </a:solidFill>
                <a:latin typeface="Arial" pitchFamily="34" charset="0"/>
                <a:ea typeface="HelveticaNeueLT Std"/>
                <a:cs typeface="Arial" pitchFamily="34" charset="0"/>
              </a:defRPr>
            </a:pPr>
            <a:endParaRPr lang="sv-SE"/>
          </a:p>
        </c:txPr>
        <c:crossAx val="547964392"/>
        <c:crosses val="autoZero"/>
        <c:crossBetween val="midCat"/>
        <c:majorUnit val="10"/>
      </c:valAx>
      <c:spPr>
        <a:solidFill>
          <a:schemeClr val="bg1"/>
        </a:solidFill>
        <a:ln w="3175">
          <a:solidFill>
            <a:srgbClr val="7F7F7F"/>
          </a:solidFill>
          <a:prstDash val="solid"/>
        </a:ln>
      </c:spPr>
    </c:plotArea>
    <c:legend>
      <c:legendPos val="r"/>
      <c:legendEntry>
        <c:idx val="1"/>
        <c:delete val="1"/>
      </c:legendEntry>
      <c:legendEntry>
        <c:idx val="3"/>
        <c:delete val="1"/>
      </c:legendEntry>
      <c:layout>
        <c:manualLayout>
          <c:xMode val="edge"/>
          <c:yMode val="edge"/>
          <c:x val="0.32983004335598426"/>
          <c:y val="1.1231559265794118E-2"/>
          <c:w val="0.34879240396041949"/>
          <c:h val="0.10314865825718275"/>
        </c:manualLayout>
      </c:layout>
      <c:overlay val="0"/>
      <c:txPr>
        <a:bodyPr/>
        <a:lstStyle/>
        <a:p>
          <a:pPr>
            <a:defRPr sz="1200"/>
          </a:pPr>
          <a:endParaRPr lang="sv-SE"/>
        </a:p>
      </c:txPr>
    </c:legend>
    <c:plotVisOnly val="1"/>
    <c:dispBlanksAs val="gap"/>
    <c:showDLblsOverMax val="0"/>
  </c:chart>
  <c:spPr>
    <a:noFill/>
    <a:ln w="9525">
      <a:noFill/>
    </a:ln>
  </c:spPr>
  <c:txPr>
    <a:bodyPr/>
    <a:lstStyle/>
    <a:p>
      <a:pPr>
        <a:defRPr sz="8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sv-SE"/>
    </a:p>
  </c:txPr>
  <c:externalData r:id="rId2">
    <c:autoUpdate val="0"/>
  </c:externalData>
  <c:userShapes r:id="rId3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6.0557078464552112E-2"/>
          <c:y val="0.13344070787138232"/>
          <c:w val="0.85522930070323822"/>
          <c:h val="0.76198878150264659"/>
        </c:manualLayout>
      </c:layout>
      <c:lineChart>
        <c:grouping val="standard"/>
        <c:varyColors val="0"/>
        <c:ser>
          <c:idx val="0"/>
          <c:order val="0"/>
          <c:tx>
            <c:strRef>
              <c:f>Blad1!$B$1</c:f>
              <c:strCache>
                <c:ptCount val="1"/>
                <c:pt idx="0">
                  <c:v>Pojkar, åk 9</c:v>
                </c:pt>
              </c:strCache>
            </c:strRef>
          </c:tx>
          <c:spPr>
            <a:ln w="31750">
              <a:solidFill>
                <a:srgbClr val="004687"/>
              </a:solidFill>
              <a:prstDash val="solid"/>
            </a:ln>
          </c:spPr>
          <c:marker>
            <c:symbol val="none"/>
          </c:marker>
          <c:cat>
            <c:strRef>
              <c:f>Blad1!$A$2:$A$25</c:f>
              <c:strCache>
                <c:ptCount val="24"/>
                <c:pt idx="0">
                  <c:v>1997</c:v>
                </c:pt>
                <c:pt idx="1">
                  <c:v>1998</c:v>
                </c:pt>
                <c:pt idx="2">
                  <c:v>1999</c:v>
                </c:pt>
                <c:pt idx="3">
                  <c:v>2000</c:v>
                </c:pt>
                <c:pt idx="4">
                  <c:v>2001</c:v>
                </c:pt>
                <c:pt idx="5">
                  <c:v>2002</c:v>
                </c:pt>
                <c:pt idx="6">
                  <c:v>2003</c:v>
                </c:pt>
                <c:pt idx="7">
                  <c:v>2004</c:v>
                </c:pt>
                <c:pt idx="8">
                  <c:v>2005</c:v>
                </c:pt>
                <c:pt idx="9">
                  <c:v>2006</c:v>
                </c:pt>
                <c:pt idx="10">
                  <c:v>2007</c:v>
                </c:pt>
                <c:pt idx="11">
                  <c:v>2008</c:v>
                </c:pt>
                <c:pt idx="12">
                  <c:v>2009</c:v>
                </c:pt>
                <c:pt idx="13">
                  <c:v>2010</c:v>
                </c:pt>
                <c:pt idx="14">
                  <c:v>2011</c:v>
                </c:pt>
                <c:pt idx="15">
                  <c:v>2012</c:v>
                </c:pt>
                <c:pt idx="16">
                  <c:v>2013</c:v>
                </c:pt>
                <c:pt idx="17">
                  <c:v>2014</c:v>
                </c:pt>
                <c:pt idx="18">
                  <c:v>2015</c:v>
                </c:pt>
                <c:pt idx="19">
                  <c:v>2016</c:v>
                </c:pt>
                <c:pt idx="20">
                  <c:v>2017</c:v>
                </c:pt>
                <c:pt idx="21">
                  <c:v>2018</c:v>
                </c:pt>
                <c:pt idx="22">
                  <c:v>2019</c:v>
                </c:pt>
                <c:pt idx="23">
                  <c:v>2020</c:v>
                </c:pt>
              </c:strCache>
            </c:strRef>
          </c:cat>
          <c:val>
            <c:numRef>
              <c:f>Blad1!$B$2:$B$25</c:f>
              <c:numCache>
                <c:formatCode>0.0</c:formatCode>
                <c:ptCount val="24"/>
                <c:pt idx="0">
                  <c:v>20.999043037438398</c:v>
                </c:pt>
                <c:pt idx="1">
                  <c:v>20.507622654394599</c:v>
                </c:pt>
                <c:pt idx="2">
                  <c:v>23.983676204159327</c:v>
                </c:pt>
                <c:pt idx="3">
                  <c:v>26.122046976398398</c:v>
                </c:pt>
                <c:pt idx="4">
                  <c:v>27.296647712533449</c:v>
                </c:pt>
                <c:pt idx="5">
                  <c:v>25.23582212448332</c:v>
                </c:pt>
                <c:pt idx="6">
                  <c:v>24.271932734940521</c:v>
                </c:pt>
                <c:pt idx="7">
                  <c:v>20.714506346150756</c:v>
                </c:pt>
                <c:pt idx="8">
                  <c:v>20.609106919134181</c:v>
                </c:pt>
                <c:pt idx="9">
                  <c:v>20.040166052273182</c:v>
                </c:pt>
                <c:pt idx="10">
                  <c:v>16.929041204521226</c:v>
                </c:pt>
                <c:pt idx="11">
                  <c:v>16.411874456151768</c:v>
                </c:pt>
                <c:pt idx="12">
                  <c:v>15.742157941866321</c:v>
                </c:pt>
                <c:pt idx="13">
                  <c:v>16.296076107150572</c:v>
                </c:pt>
                <c:pt idx="14">
                  <c:v>12.642192398973783</c:v>
                </c:pt>
                <c:pt idx="15">
                  <c:v>13.742593564869573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AE9C-42F8-B0D3-8C0460459685}"/>
            </c:ext>
          </c:extLst>
        </c:ser>
        <c:ser>
          <c:idx val="1"/>
          <c:order val="1"/>
          <c:tx>
            <c:strRef>
              <c:f>Blad1!$C$1</c:f>
              <c:strCache>
                <c:ptCount val="1"/>
              </c:strCache>
            </c:strRef>
          </c:tx>
          <c:spPr>
            <a:ln w="31750">
              <a:solidFill>
                <a:srgbClr val="004687"/>
              </a:solidFill>
              <a:prstDash val="solid"/>
            </a:ln>
          </c:spPr>
          <c:marker>
            <c:symbol val="none"/>
          </c:marker>
          <c:cat>
            <c:strRef>
              <c:f>Blad1!$A$2:$A$25</c:f>
              <c:strCache>
                <c:ptCount val="24"/>
                <c:pt idx="0">
                  <c:v>1997</c:v>
                </c:pt>
                <c:pt idx="1">
                  <c:v>1998</c:v>
                </c:pt>
                <c:pt idx="2">
                  <c:v>1999</c:v>
                </c:pt>
                <c:pt idx="3">
                  <c:v>2000</c:v>
                </c:pt>
                <c:pt idx="4">
                  <c:v>2001</c:v>
                </c:pt>
                <c:pt idx="5">
                  <c:v>2002</c:v>
                </c:pt>
                <c:pt idx="6">
                  <c:v>2003</c:v>
                </c:pt>
                <c:pt idx="7">
                  <c:v>2004</c:v>
                </c:pt>
                <c:pt idx="8">
                  <c:v>2005</c:v>
                </c:pt>
                <c:pt idx="9">
                  <c:v>2006</c:v>
                </c:pt>
                <c:pt idx="10">
                  <c:v>2007</c:v>
                </c:pt>
                <c:pt idx="11">
                  <c:v>2008</c:v>
                </c:pt>
                <c:pt idx="12">
                  <c:v>2009</c:v>
                </c:pt>
                <c:pt idx="13">
                  <c:v>2010</c:v>
                </c:pt>
                <c:pt idx="14">
                  <c:v>2011</c:v>
                </c:pt>
                <c:pt idx="15">
                  <c:v>2012</c:v>
                </c:pt>
                <c:pt idx="16">
                  <c:v>2013</c:v>
                </c:pt>
                <c:pt idx="17">
                  <c:v>2014</c:v>
                </c:pt>
                <c:pt idx="18">
                  <c:v>2015</c:v>
                </c:pt>
                <c:pt idx="19">
                  <c:v>2016</c:v>
                </c:pt>
                <c:pt idx="20">
                  <c:v>2017</c:v>
                </c:pt>
                <c:pt idx="21">
                  <c:v>2018</c:v>
                </c:pt>
                <c:pt idx="22">
                  <c:v>2019</c:v>
                </c:pt>
                <c:pt idx="23">
                  <c:v>2020</c:v>
                </c:pt>
              </c:strCache>
            </c:strRef>
          </c:cat>
          <c:val>
            <c:numRef>
              <c:f>Blad1!$C$2:$C$25</c:f>
              <c:numCache>
                <c:formatCode>General</c:formatCode>
                <c:ptCount val="24"/>
                <c:pt idx="15" formatCode="0.0">
                  <c:v>11.132969419823038</c:v>
                </c:pt>
                <c:pt idx="16" formatCode="0.0">
                  <c:v>9.6389668373573514</c:v>
                </c:pt>
                <c:pt idx="17" formatCode="0.0">
                  <c:v>8.9484231733924986</c:v>
                </c:pt>
                <c:pt idx="18" formatCode="0.0">
                  <c:v>9.7702417556571604</c:v>
                </c:pt>
                <c:pt idx="19" formatCode="0.0">
                  <c:v>9</c:v>
                </c:pt>
                <c:pt idx="20" formatCode="0.0">
                  <c:v>8.3000000000000007</c:v>
                </c:pt>
                <c:pt idx="21" formatCode="0.0">
                  <c:v>9.9567752693572036</c:v>
                </c:pt>
                <c:pt idx="22" formatCode="0.0">
                  <c:v>12.992858968541681</c:v>
                </c:pt>
                <c:pt idx="23" formatCode="0.0">
                  <c:v>15.56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AE9C-42F8-B0D3-8C0460459685}"/>
            </c:ext>
          </c:extLst>
        </c:ser>
        <c:ser>
          <c:idx val="4"/>
          <c:order val="2"/>
          <c:tx>
            <c:strRef>
              <c:f>Blad1!$D$1</c:f>
              <c:strCache>
                <c:ptCount val="1"/>
                <c:pt idx="0">
                  <c:v>Flickor, åk 9</c:v>
                </c:pt>
              </c:strCache>
            </c:strRef>
          </c:tx>
          <c:spPr>
            <a:ln w="31750">
              <a:solidFill>
                <a:srgbClr val="B3BC00"/>
              </a:solidFill>
            </a:ln>
          </c:spPr>
          <c:marker>
            <c:symbol val="none"/>
          </c:marker>
          <c:cat>
            <c:strRef>
              <c:f>Blad1!$A$2:$A$25</c:f>
              <c:strCache>
                <c:ptCount val="24"/>
                <c:pt idx="0">
                  <c:v>1997</c:v>
                </c:pt>
                <c:pt idx="1">
                  <c:v>1998</c:v>
                </c:pt>
                <c:pt idx="2">
                  <c:v>1999</c:v>
                </c:pt>
                <c:pt idx="3">
                  <c:v>2000</c:v>
                </c:pt>
                <c:pt idx="4">
                  <c:v>2001</c:v>
                </c:pt>
                <c:pt idx="5">
                  <c:v>2002</c:v>
                </c:pt>
                <c:pt idx="6">
                  <c:v>2003</c:v>
                </c:pt>
                <c:pt idx="7">
                  <c:v>2004</c:v>
                </c:pt>
                <c:pt idx="8">
                  <c:v>2005</c:v>
                </c:pt>
                <c:pt idx="9">
                  <c:v>2006</c:v>
                </c:pt>
                <c:pt idx="10">
                  <c:v>2007</c:v>
                </c:pt>
                <c:pt idx="11">
                  <c:v>2008</c:v>
                </c:pt>
                <c:pt idx="12">
                  <c:v>2009</c:v>
                </c:pt>
                <c:pt idx="13">
                  <c:v>2010</c:v>
                </c:pt>
                <c:pt idx="14">
                  <c:v>2011</c:v>
                </c:pt>
                <c:pt idx="15">
                  <c:v>2012</c:v>
                </c:pt>
                <c:pt idx="16">
                  <c:v>2013</c:v>
                </c:pt>
                <c:pt idx="17">
                  <c:v>2014</c:v>
                </c:pt>
                <c:pt idx="18">
                  <c:v>2015</c:v>
                </c:pt>
                <c:pt idx="19">
                  <c:v>2016</c:v>
                </c:pt>
                <c:pt idx="20">
                  <c:v>2017</c:v>
                </c:pt>
                <c:pt idx="21">
                  <c:v>2018</c:v>
                </c:pt>
                <c:pt idx="22">
                  <c:v>2019</c:v>
                </c:pt>
                <c:pt idx="23">
                  <c:v>2020</c:v>
                </c:pt>
              </c:strCache>
            </c:strRef>
          </c:cat>
          <c:val>
            <c:numRef>
              <c:f>Blad1!$D$2:$D$25</c:f>
              <c:numCache>
                <c:formatCode>0.0</c:formatCode>
                <c:ptCount val="24"/>
                <c:pt idx="0">
                  <c:v>3.2571517471900915</c:v>
                </c:pt>
                <c:pt idx="1">
                  <c:v>2.2819281797109685</c:v>
                </c:pt>
                <c:pt idx="2">
                  <c:v>3.4393571955389355</c:v>
                </c:pt>
                <c:pt idx="3">
                  <c:v>3.5835505285945581</c:v>
                </c:pt>
                <c:pt idx="4">
                  <c:v>5.1560913078986683</c:v>
                </c:pt>
                <c:pt idx="5">
                  <c:v>5.1889255158094088</c:v>
                </c:pt>
                <c:pt idx="6">
                  <c:v>6.1217148625168516</c:v>
                </c:pt>
                <c:pt idx="7">
                  <c:v>7.5671015164712063</c:v>
                </c:pt>
                <c:pt idx="8">
                  <c:v>5.9659135705185946</c:v>
                </c:pt>
                <c:pt idx="9">
                  <c:v>6.982144511243856</c:v>
                </c:pt>
                <c:pt idx="10">
                  <c:v>4.5735905731157018</c:v>
                </c:pt>
                <c:pt idx="11">
                  <c:v>3.893235374691808</c:v>
                </c:pt>
                <c:pt idx="12">
                  <c:v>4.1270886894644674</c:v>
                </c:pt>
                <c:pt idx="13">
                  <c:v>3.7124063140127292</c:v>
                </c:pt>
                <c:pt idx="14">
                  <c:v>3.4701212263537826</c:v>
                </c:pt>
                <c:pt idx="15">
                  <c:v>2.1333069883114733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AE9C-42F8-B0D3-8C0460459685}"/>
            </c:ext>
          </c:extLst>
        </c:ser>
        <c:ser>
          <c:idx val="2"/>
          <c:order val="3"/>
          <c:tx>
            <c:strRef>
              <c:f>Blad1!$E$1</c:f>
              <c:strCache>
                <c:ptCount val="1"/>
                <c:pt idx="0">
                  <c:v>Flickor, åk 9</c:v>
                </c:pt>
              </c:strCache>
            </c:strRef>
          </c:tx>
          <c:spPr>
            <a:ln w="31750">
              <a:solidFill>
                <a:srgbClr val="B3BC00"/>
              </a:solidFill>
            </a:ln>
          </c:spPr>
          <c:marker>
            <c:symbol val="none"/>
          </c:marker>
          <c:cat>
            <c:strRef>
              <c:f>Blad1!$A$2:$A$25</c:f>
              <c:strCache>
                <c:ptCount val="24"/>
                <c:pt idx="0">
                  <c:v>1997</c:v>
                </c:pt>
                <c:pt idx="1">
                  <c:v>1998</c:v>
                </c:pt>
                <c:pt idx="2">
                  <c:v>1999</c:v>
                </c:pt>
                <c:pt idx="3">
                  <c:v>2000</c:v>
                </c:pt>
                <c:pt idx="4">
                  <c:v>2001</c:v>
                </c:pt>
                <c:pt idx="5">
                  <c:v>2002</c:v>
                </c:pt>
                <c:pt idx="6">
                  <c:v>2003</c:v>
                </c:pt>
                <c:pt idx="7">
                  <c:v>2004</c:v>
                </c:pt>
                <c:pt idx="8">
                  <c:v>2005</c:v>
                </c:pt>
                <c:pt idx="9">
                  <c:v>2006</c:v>
                </c:pt>
                <c:pt idx="10">
                  <c:v>2007</c:v>
                </c:pt>
                <c:pt idx="11">
                  <c:v>2008</c:v>
                </c:pt>
                <c:pt idx="12">
                  <c:v>2009</c:v>
                </c:pt>
                <c:pt idx="13">
                  <c:v>2010</c:v>
                </c:pt>
                <c:pt idx="14">
                  <c:v>2011</c:v>
                </c:pt>
                <c:pt idx="15">
                  <c:v>2012</c:v>
                </c:pt>
                <c:pt idx="16">
                  <c:v>2013</c:v>
                </c:pt>
                <c:pt idx="17">
                  <c:v>2014</c:v>
                </c:pt>
                <c:pt idx="18">
                  <c:v>2015</c:v>
                </c:pt>
                <c:pt idx="19">
                  <c:v>2016</c:v>
                </c:pt>
                <c:pt idx="20">
                  <c:v>2017</c:v>
                </c:pt>
                <c:pt idx="21">
                  <c:v>2018</c:v>
                </c:pt>
                <c:pt idx="22">
                  <c:v>2019</c:v>
                </c:pt>
                <c:pt idx="23">
                  <c:v>2020</c:v>
                </c:pt>
              </c:strCache>
            </c:strRef>
          </c:cat>
          <c:val>
            <c:numRef>
              <c:f>Blad1!$E$2:$E$25</c:f>
              <c:numCache>
                <c:formatCode>General</c:formatCode>
                <c:ptCount val="24"/>
                <c:pt idx="15" formatCode="0.0">
                  <c:v>1.8835281785921154</c:v>
                </c:pt>
                <c:pt idx="16" formatCode="0.0">
                  <c:v>1.960859094842047</c:v>
                </c:pt>
                <c:pt idx="17" formatCode="0.0">
                  <c:v>2.5923633576514415</c:v>
                </c:pt>
                <c:pt idx="18" formatCode="0.0">
                  <c:v>1.5368657164484183</c:v>
                </c:pt>
                <c:pt idx="19" formatCode="0.0">
                  <c:v>1.4000000000000001</c:v>
                </c:pt>
                <c:pt idx="20" formatCode="0.0">
                  <c:v>1.75</c:v>
                </c:pt>
                <c:pt idx="21" formatCode="0.0">
                  <c:v>2.6578638435023949</c:v>
                </c:pt>
                <c:pt idx="22" formatCode="0.0">
                  <c:v>3.1690891578432701</c:v>
                </c:pt>
                <c:pt idx="23" formatCode="0.0">
                  <c:v>7.48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A-3074-4211-A4FC-F3394127DD1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47964392"/>
        <c:axId val="547967920"/>
      </c:lineChart>
      <c:catAx>
        <c:axId val="54796439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7F7F7F"/>
            </a:solidFill>
            <a:prstDash val="solid"/>
          </a:ln>
        </c:spPr>
        <c:txPr>
          <a:bodyPr rot="0" vert="horz"/>
          <a:lstStyle/>
          <a:p>
            <a:pPr>
              <a:defRPr lang="sv-SE" sz="1200" b="0" i="0" u="none" strike="noStrike" baseline="0">
                <a:solidFill>
                  <a:srgbClr val="000000"/>
                </a:solidFill>
                <a:latin typeface="Arial" pitchFamily="34" charset="0"/>
                <a:ea typeface="HelveticaNeueLT Std"/>
                <a:cs typeface="Arial" pitchFamily="34" charset="0"/>
              </a:defRPr>
            </a:pPr>
            <a:endParaRPr lang="sv-SE"/>
          </a:p>
        </c:txPr>
        <c:crossAx val="547967920"/>
        <c:crosses val="autoZero"/>
        <c:auto val="1"/>
        <c:lblAlgn val="ctr"/>
        <c:lblOffset val="100"/>
        <c:tickLblSkip val="2"/>
        <c:tickMarkSkip val="1"/>
        <c:noMultiLvlLbl val="0"/>
      </c:catAx>
      <c:valAx>
        <c:axId val="547967920"/>
        <c:scaling>
          <c:orientation val="minMax"/>
          <c:max val="50"/>
          <c:min val="0"/>
        </c:scaling>
        <c:delete val="0"/>
        <c:axPos val="l"/>
        <c:majorGridlines>
          <c:spPr>
            <a:ln w="3175">
              <a:solidFill>
                <a:srgbClr val="BFBFBF"/>
              </a:solidFill>
              <a:prstDash val="solid"/>
            </a:ln>
          </c:spPr>
        </c:majorGridlines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sv-SE" sz="1200" dirty="0">
                    <a:solidFill>
                      <a:schemeClr val="tx1"/>
                    </a:solidFill>
                  </a:rPr>
                  <a:t>Procent</a:t>
                </a:r>
              </a:p>
            </c:rich>
          </c:tx>
          <c:layout>
            <c:manualLayout>
              <c:xMode val="edge"/>
              <c:yMode val="edge"/>
              <c:x val="1.5054572826496049E-3"/>
              <c:y val="4.3248202670318384E-2"/>
            </c:manualLayout>
          </c:layout>
          <c:overlay val="0"/>
        </c:title>
        <c:numFmt formatCode="0" sourceLinked="0"/>
        <c:majorTickMark val="none"/>
        <c:minorTickMark val="none"/>
        <c:tickLblPos val="nextTo"/>
        <c:spPr>
          <a:ln w="3175">
            <a:solidFill>
              <a:srgbClr val="7F7F7F"/>
            </a:solidFill>
            <a:prstDash val="solid"/>
          </a:ln>
        </c:spPr>
        <c:txPr>
          <a:bodyPr rot="0" vert="horz"/>
          <a:lstStyle/>
          <a:p>
            <a:pPr>
              <a:defRPr lang="sv-SE" sz="1200" b="0" i="0" u="none" strike="noStrike" baseline="0">
                <a:solidFill>
                  <a:srgbClr val="000000"/>
                </a:solidFill>
                <a:latin typeface="Arial" pitchFamily="34" charset="0"/>
                <a:ea typeface="HelveticaNeueLT Std"/>
                <a:cs typeface="Arial" pitchFamily="34" charset="0"/>
              </a:defRPr>
            </a:pPr>
            <a:endParaRPr lang="sv-SE"/>
          </a:p>
        </c:txPr>
        <c:crossAx val="547964392"/>
        <c:crosses val="autoZero"/>
        <c:crossBetween val="midCat"/>
        <c:majorUnit val="10"/>
      </c:valAx>
      <c:spPr>
        <a:solidFill>
          <a:schemeClr val="bg1"/>
        </a:solidFill>
        <a:ln w="3175">
          <a:solidFill>
            <a:srgbClr val="7F7F7F"/>
          </a:solidFill>
          <a:prstDash val="solid"/>
        </a:ln>
      </c:spPr>
    </c:plotArea>
    <c:legend>
      <c:legendPos val="r"/>
      <c:legendEntry>
        <c:idx val="1"/>
        <c:delete val="1"/>
      </c:legendEntry>
      <c:legendEntry>
        <c:idx val="2"/>
        <c:delete val="1"/>
      </c:legendEntry>
      <c:layout>
        <c:manualLayout>
          <c:xMode val="edge"/>
          <c:yMode val="edge"/>
          <c:x val="0.33434641520393316"/>
          <c:y val="1.477091617728386E-2"/>
          <c:w val="0.33144206804785459"/>
          <c:h val="0.10089273957812131"/>
        </c:manualLayout>
      </c:layout>
      <c:overlay val="0"/>
      <c:txPr>
        <a:bodyPr/>
        <a:lstStyle/>
        <a:p>
          <a:pPr>
            <a:defRPr sz="1200"/>
          </a:pPr>
          <a:endParaRPr lang="sv-SE"/>
        </a:p>
      </c:txPr>
    </c:legend>
    <c:plotVisOnly val="1"/>
    <c:dispBlanksAs val="gap"/>
    <c:showDLblsOverMax val="0"/>
  </c:chart>
  <c:spPr>
    <a:noFill/>
    <a:ln w="9525">
      <a:noFill/>
    </a:ln>
  </c:spPr>
  <c:txPr>
    <a:bodyPr/>
    <a:lstStyle/>
    <a:p>
      <a:pPr>
        <a:defRPr sz="8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sv-SE"/>
    </a:p>
  </c:txPr>
  <c:externalData r:id="rId2">
    <c:autoUpdate val="0"/>
  </c:externalData>
  <c:userShapes r:id="rId3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6.1710472114960037E-2"/>
          <c:y val="0.13173528559766148"/>
          <c:w val="0.85255053505967004"/>
          <c:h val="0.76326884891896885"/>
        </c:manualLayout>
      </c:layout>
      <c:lineChart>
        <c:grouping val="standard"/>
        <c:varyColors val="0"/>
        <c:ser>
          <c:idx val="0"/>
          <c:order val="0"/>
          <c:tx>
            <c:strRef>
              <c:f>Blad1!$B$1</c:f>
              <c:strCache>
                <c:ptCount val="1"/>
                <c:pt idx="0">
                  <c:v>Pojkar, åk 9</c:v>
                </c:pt>
              </c:strCache>
            </c:strRef>
          </c:tx>
          <c:spPr>
            <a:ln w="31750">
              <a:solidFill>
                <a:srgbClr val="004687"/>
              </a:solidFill>
            </a:ln>
          </c:spPr>
          <c:marker>
            <c:symbol val="none"/>
          </c:marker>
          <c:cat>
            <c:numRef>
              <c:f>Blad1!$A$2:$A$10</c:f>
              <c:numCache>
                <c:formatCode>General</c:formatCode>
                <c:ptCount val="9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2018</c:v>
                </c:pt>
                <c:pt idx="7">
                  <c:v>2019</c:v>
                </c:pt>
                <c:pt idx="8">
                  <c:v>2020</c:v>
                </c:pt>
              </c:numCache>
            </c:numRef>
          </c:cat>
          <c:val>
            <c:numRef>
              <c:f>Blad1!$B$2:$B$10</c:f>
              <c:numCache>
                <c:formatCode>0.0</c:formatCode>
                <c:ptCount val="9"/>
                <c:pt idx="0">
                  <c:v>24.69</c:v>
                </c:pt>
                <c:pt idx="1">
                  <c:v>22.58</c:v>
                </c:pt>
                <c:pt idx="2">
                  <c:v>20.61</c:v>
                </c:pt>
                <c:pt idx="3">
                  <c:v>22.07</c:v>
                </c:pt>
                <c:pt idx="4">
                  <c:v>22.5</c:v>
                </c:pt>
                <c:pt idx="5">
                  <c:v>23.63</c:v>
                </c:pt>
                <c:pt idx="6">
                  <c:v>19.72</c:v>
                </c:pt>
                <c:pt idx="7">
                  <c:v>19.989999999999998</c:v>
                </c:pt>
                <c:pt idx="8">
                  <c:v>21.5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7891-442C-87F8-5CC24964C067}"/>
            </c:ext>
          </c:extLst>
        </c:ser>
        <c:ser>
          <c:idx val="2"/>
          <c:order val="1"/>
          <c:tx>
            <c:strRef>
              <c:f>Blad1!$C$1</c:f>
              <c:strCache>
                <c:ptCount val="1"/>
                <c:pt idx="0">
                  <c:v>Flickor, åk 9</c:v>
                </c:pt>
              </c:strCache>
            </c:strRef>
          </c:tx>
          <c:spPr>
            <a:ln w="31750">
              <a:solidFill>
                <a:srgbClr val="B3BC00"/>
              </a:solidFill>
            </a:ln>
          </c:spPr>
          <c:marker>
            <c:symbol val="none"/>
          </c:marker>
          <c:cat>
            <c:numRef>
              <c:f>Blad1!$A$2:$A$10</c:f>
              <c:numCache>
                <c:formatCode>General</c:formatCode>
                <c:ptCount val="9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2018</c:v>
                </c:pt>
                <c:pt idx="7">
                  <c:v>2019</c:v>
                </c:pt>
                <c:pt idx="8">
                  <c:v>2020</c:v>
                </c:pt>
              </c:numCache>
            </c:numRef>
          </c:cat>
          <c:val>
            <c:numRef>
              <c:f>Blad1!$C$2:$C$10</c:f>
              <c:numCache>
                <c:formatCode>0.0</c:formatCode>
                <c:ptCount val="9"/>
                <c:pt idx="0">
                  <c:v>11.59</c:v>
                </c:pt>
                <c:pt idx="1">
                  <c:v>10.039999999999999</c:v>
                </c:pt>
                <c:pt idx="2">
                  <c:v>8.58</c:v>
                </c:pt>
                <c:pt idx="3">
                  <c:v>9</c:v>
                </c:pt>
                <c:pt idx="4">
                  <c:v>7.3</c:v>
                </c:pt>
                <c:pt idx="5">
                  <c:v>7.21</c:v>
                </c:pt>
                <c:pt idx="6">
                  <c:v>6.72</c:v>
                </c:pt>
                <c:pt idx="7">
                  <c:v>5.34</c:v>
                </c:pt>
                <c:pt idx="8">
                  <c:v>8.06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7891-442C-87F8-5CC24964C06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46174768"/>
        <c:axId val="546171632"/>
      </c:lineChart>
      <c:catAx>
        <c:axId val="5461747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7F7F7F"/>
            </a:solidFill>
            <a:prstDash val="solid"/>
          </a:ln>
        </c:spPr>
        <c:txPr>
          <a:bodyPr rot="0" vert="horz"/>
          <a:lstStyle/>
          <a:p>
            <a:pPr>
              <a:defRPr lang="sv-SE" sz="1200" b="0" i="0" u="none" strike="noStrike" baseline="0">
                <a:solidFill>
                  <a:srgbClr val="000000"/>
                </a:solidFill>
                <a:latin typeface="Arial" pitchFamily="34" charset="0"/>
                <a:ea typeface="HelveticaNeueLT Std"/>
                <a:cs typeface="Arial" pitchFamily="34" charset="0"/>
              </a:defRPr>
            </a:pPr>
            <a:endParaRPr lang="sv-SE"/>
          </a:p>
        </c:txPr>
        <c:crossAx val="54617163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546171632"/>
        <c:scaling>
          <c:orientation val="minMax"/>
          <c:max val="40"/>
          <c:min val="0"/>
        </c:scaling>
        <c:delete val="0"/>
        <c:axPos val="l"/>
        <c:majorGridlines>
          <c:spPr>
            <a:ln w="3175">
              <a:solidFill>
                <a:srgbClr val="BFBFBF"/>
              </a:solidFill>
              <a:prstDash val="solid"/>
            </a:ln>
          </c:spPr>
        </c:majorGridlines>
        <c:title>
          <c:tx>
            <c:rich>
              <a:bodyPr rot="0" vert="horz" anchor="b" anchorCtr="1"/>
              <a:lstStyle/>
              <a:p>
                <a:pPr algn="ctr">
                  <a:defRPr sz="1200"/>
                </a:pPr>
                <a:r>
                  <a:rPr lang="sv-SE" dirty="0"/>
                  <a:t>Procent</a:t>
                </a:r>
              </a:p>
            </c:rich>
          </c:tx>
          <c:layout>
            <c:manualLayout>
              <c:xMode val="edge"/>
              <c:yMode val="edge"/>
              <c:x val="3.4376583619558642E-6"/>
              <c:y val="4.4159165723013719E-2"/>
            </c:manualLayout>
          </c:layout>
          <c:overlay val="0"/>
        </c:title>
        <c:numFmt formatCode="0" sourceLinked="0"/>
        <c:majorTickMark val="none"/>
        <c:minorTickMark val="none"/>
        <c:tickLblPos val="nextTo"/>
        <c:spPr>
          <a:ln w="3175">
            <a:solidFill>
              <a:srgbClr val="7F7F7F"/>
            </a:solidFill>
            <a:prstDash val="solid"/>
          </a:ln>
        </c:spPr>
        <c:txPr>
          <a:bodyPr rot="0" vert="horz"/>
          <a:lstStyle/>
          <a:p>
            <a:pPr>
              <a:defRPr lang="sv-SE" sz="1200" b="0" i="0" u="none" strike="noStrike" baseline="0">
                <a:solidFill>
                  <a:srgbClr val="000000"/>
                </a:solidFill>
                <a:latin typeface="Arial" pitchFamily="34" charset="0"/>
                <a:ea typeface="HelveticaNeueLT Std"/>
                <a:cs typeface="Arial" pitchFamily="34" charset="0"/>
              </a:defRPr>
            </a:pPr>
            <a:endParaRPr lang="sv-SE"/>
          </a:p>
        </c:txPr>
        <c:crossAx val="546174768"/>
        <c:crosses val="autoZero"/>
        <c:crossBetween val="midCat"/>
        <c:majorUnit val="10"/>
      </c:valAx>
      <c:spPr>
        <a:solidFill>
          <a:srgbClr val="FFFFFF"/>
        </a:solidFill>
        <a:ln w="3175">
          <a:solidFill>
            <a:srgbClr val="7F7F7F"/>
          </a:solidFill>
        </a:ln>
      </c:spPr>
    </c:plotArea>
    <c:legend>
      <c:legendPos val="t"/>
      <c:layout>
        <c:manualLayout>
          <c:xMode val="edge"/>
          <c:yMode val="edge"/>
          <c:x val="0.32742427520233286"/>
          <c:y val="3.4782608695652174E-2"/>
          <c:w val="0.3180532185076414"/>
          <c:h val="5.9601084981434176E-2"/>
        </c:manualLayout>
      </c:layout>
      <c:overlay val="0"/>
      <c:spPr>
        <a:noFill/>
        <a:ln w="3175">
          <a:noFill/>
          <a:prstDash val="solid"/>
        </a:ln>
        <a:effectLst/>
      </c:spPr>
      <c:txPr>
        <a:bodyPr/>
        <a:lstStyle/>
        <a:p>
          <a:pPr>
            <a:defRPr lang="sv-SE" sz="1200" b="0" i="0" u="none" strike="noStrike" baseline="0">
              <a:solidFill>
                <a:srgbClr val="000000"/>
              </a:solidFill>
              <a:latin typeface="Arial" pitchFamily="34" charset="0"/>
              <a:ea typeface="HelveticaNeueLT Std"/>
              <a:cs typeface="Arial" pitchFamily="34" charset="0"/>
            </a:defRPr>
          </a:pPr>
          <a:endParaRPr lang="sv-SE"/>
        </a:p>
      </c:txPr>
    </c:legend>
    <c:plotVisOnly val="1"/>
    <c:dispBlanksAs val="gap"/>
    <c:showDLblsOverMax val="0"/>
  </c:chart>
  <c:spPr>
    <a:noFill/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sv-SE"/>
    </a:p>
  </c:txPr>
  <c:externalData r:id="rId2">
    <c:autoUpdate val="0"/>
  </c:externalData>
  <c:userShapes r:id="rId3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_rels/drawing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8.png"/></Relationships>
</file>

<file path=ppt/drawings/_rels/drawing3.xml.rels><?xml version="1.0" encoding="UTF-8" standalone="yes"?>
<Relationships xmlns="http://schemas.openxmlformats.org/package/2006/relationships"><Relationship Id="rId1" Type="http://schemas.openxmlformats.org/officeDocument/2006/relationships/image" Target="../media/image20.png"/></Relationships>
</file>

<file path=ppt/drawings/_rels/drawing4.xml.rels><?xml version="1.0" encoding="UTF-8" standalone="yes"?>
<Relationships xmlns="http://schemas.openxmlformats.org/package/2006/relationships"><Relationship Id="rId1" Type="http://schemas.openxmlformats.org/officeDocument/2006/relationships/image" Target="../media/image21.png"/></Relationships>
</file>

<file path=ppt/drawings/_rels/drawing5.xml.rels><?xml version="1.0" encoding="UTF-8" standalone="yes"?>
<Relationships xmlns="http://schemas.openxmlformats.org/package/2006/relationships"><Relationship Id="rId1" Type="http://schemas.openxmlformats.org/officeDocument/2006/relationships/image" Target="../media/image22.png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0.20207</cdr:x>
      <cdr:y>0.31076</cdr:y>
    </cdr:from>
    <cdr:to>
      <cdr:x>0.43029</cdr:x>
      <cdr:y>0.62949</cdr:y>
    </cdr:to>
    <cdr:sp macro="" textlink="">
      <cdr:nvSpPr>
        <cdr:cNvPr id="2" name="textruta 1"/>
        <cdr:cNvSpPr txBox="1"/>
      </cdr:nvSpPr>
      <cdr:spPr>
        <a:xfrm xmlns:a="http://schemas.openxmlformats.org/drawingml/2006/main">
          <a:off x="809625" y="891541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sv-SE" sz="1100"/>
        </a:p>
      </cdr:txBody>
    </cdr:sp>
  </cdr:relSizeAnchor>
  <cdr:relSizeAnchor xmlns:cdr="http://schemas.openxmlformats.org/drawingml/2006/chartDrawing">
    <cdr:from>
      <cdr:x>0.20207</cdr:x>
      <cdr:y>0.31076</cdr:y>
    </cdr:from>
    <cdr:to>
      <cdr:x>0.43029</cdr:x>
      <cdr:y>0.62949</cdr:y>
    </cdr:to>
    <cdr:sp macro="" textlink="">
      <cdr:nvSpPr>
        <cdr:cNvPr id="4" name="textruta 1"/>
        <cdr:cNvSpPr txBox="1"/>
      </cdr:nvSpPr>
      <cdr:spPr>
        <a:xfrm xmlns:a="http://schemas.openxmlformats.org/drawingml/2006/main">
          <a:off x="809625" y="891541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sv-SE" sz="1100"/>
        </a:p>
      </cdr:txBody>
    </cdr:sp>
  </cdr:relSizeAnchor>
  <cdr:relSizeAnchor xmlns:cdr="http://schemas.openxmlformats.org/drawingml/2006/chartDrawing">
    <cdr:from>
      <cdr:x>0.20207</cdr:x>
      <cdr:y>0.31076</cdr:y>
    </cdr:from>
    <cdr:to>
      <cdr:x>0.43029</cdr:x>
      <cdr:y>0.62949</cdr:y>
    </cdr:to>
    <cdr:sp macro="" textlink="">
      <cdr:nvSpPr>
        <cdr:cNvPr id="7" name="textruta 1">
          <a:extLst xmlns:a="http://schemas.openxmlformats.org/drawingml/2006/main">
            <a:ext uri="{FF2B5EF4-FFF2-40B4-BE49-F238E27FC236}">
              <a16:creationId xmlns:a16="http://schemas.microsoft.com/office/drawing/2014/main" id="{A953AD10-EF6E-48B3-AFA9-F83501760EF8}"/>
            </a:ext>
          </a:extLst>
        </cdr:cNvPr>
        <cdr:cNvSpPr txBox="1"/>
      </cdr:nvSpPr>
      <cdr:spPr>
        <a:xfrm xmlns:a="http://schemas.openxmlformats.org/drawingml/2006/main">
          <a:off x="809625" y="891541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sv-SE" sz="1100"/>
        </a:p>
      </cdr:txBody>
    </cdr:sp>
  </cdr:relSizeAnchor>
  <cdr:relSizeAnchor xmlns:cdr="http://schemas.openxmlformats.org/drawingml/2006/chartDrawing">
    <cdr:from>
      <cdr:x>0.20207</cdr:x>
      <cdr:y>0.31076</cdr:y>
    </cdr:from>
    <cdr:to>
      <cdr:x>0.43029</cdr:x>
      <cdr:y>0.62949</cdr:y>
    </cdr:to>
    <cdr:sp macro="" textlink="">
      <cdr:nvSpPr>
        <cdr:cNvPr id="9" name="textruta 1">
          <a:extLst xmlns:a="http://schemas.openxmlformats.org/drawingml/2006/main">
            <a:ext uri="{FF2B5EF4-FFF2-40B4-BE49-F238E27FC236}">
              <a16:creationId xmlns:a16="http://schemas.microsoft.com/office/drawing/2014/main" id="{5BCA1CBA-1790-4709-8AE3-9FD2F476B52B}"/>
            </a:ext>
          </a:extLst>
        </cdr:cNvPr>
        <cdr:cNvSpPr txBox="1"/>
      </cdr:nvSpPr>
      <cdr:spPr>
        <a:xfrm xmlns:a="http://schemas.openxmlformats.org/drawingml/2006/main">
          <a:off x="809625" y="891541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sv-SE" sz="1100"/>
        </a:p>
      </cdr:txBody>
    </cdr:sp>
  </cdr:relSizeAnchor>
  <cdr:relSizeAnchor xmlns:cdr="http://schemas.openxmlformats.org/drawingml/2006/chartDrawing">
    <cdr:from>
      <cdr:x>0.20207</cdr:x>
      <cdr:y>0.31076</cdr:y>
    </cdr:from>
    <cdr:to>
      <cdr:x>0.43029</cdr:x>
      <cdr:y>0.62949</cdr:y>
    </cdr:to>
    <cdr:sp macro="" textlink="">
      <cdr:nvSpPr>
        <cdr:cNvPr id="12" name="textruta 1">
          <a:extLst xmlns:a="http://schemas.openxmlformats.org/drawingml/2006/main">
            <a:ext uri="{FF2B5EF4-FFF2-40B4-BE49-F238E27FC236}">
              <a16:creationId xmlns:a16="http://schemas.microsoft.com/office/drawing/2014/main" id="{482810AB-827E-4CA3-9BE6-CAD826700355}"/>
            </a:ext>
          </a:extLst>
        </cdr:cNvPr>
        <cdr:cNvSpPr txBox="1"/>
      </cdr:nvSpPr>
      <cdr:spPr>
        <a:xfrm xmlns:a="http://schemas.openxmlformats.org/drawingml/2006/main">
          <a:off x="809625" y="891541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sv-SE" sz="1100"/>
        </a:p>
      </cdr:txBody>
    </cdr:sp>
  </cdr:relSizeAnchor>
  <cdr:relSizeAnchor xmlns:cdr="http://schemas.openxmlformats.org/drawingml/2006/chartDrawing">
    <cdr:from>
      <cdr:x>0.20207</cdr:x>
      <cdr:y>0.31076</cdr:y>
    </cdr:from>
    <cdr:to>
      <cdr:x>0.43029</cdr:x>
      <cdr:y>0.62949</cdr:y>
    </cdr:to>
    <cdr:sp macro="" textlink="">
      <cdr:nvSpPr>
        <cdr:cNvPr id="14" name="textruta 1">
          <a:extLst xmlns:a="http://schemas.openxmlformats.org/drawingml/2006/main">
            <a:ext uri="{FF2B5EF4-FFF2-40B4-BE49-F238E27FC236}">
              <a16:creationId xmlns:a16="http://schemas.microsoft.com/office/drawing/2014/main" id="{16302143-4BE0-4A67-8A07-BBD8081D7FA5}"/>
            </a:ext>
          </a:extLst>
        </cdr:cNvPr>
        <cdr:cNvSpPr txBox="1"/>
      </cdr:nvSpPr>
      <cdr:spPr>
        <a:xfrm xmlns:a="http://schemas.openxmlformats.org/drawingml/2006/main">
          <a:off x="809625" y="891541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sv-SE" sz="1100"/>
        </a:p>
      </cdr:txBody>
    </cdr:sp>
  </cdr:relSizeAnchor>
  <cdr:relSizeAnchor xmlns:cdr="http://schemas.openxmlformats.org/drawingml/2006/chartDrawing">
    <cdr:from>
      <cdr:x>0.20207</cdr:x>
      <cdr:y>0.31076</cdr:y>
    </cdr:from>
    <cdr:to>
      <cdr:x>0.43029</cdr:x>
      <cdr:y>0.62949</cdr:y>
    </cdr:to>
    <cdr:sp macro="" textlink="">
      <cdr:nvSpPr>
        <cdr:cNvPr id="17" name="textruta 1">
          <a:extLst xmlns:a="http://schemas.openxmlformats.org/drawingml/2006/main">
            <a:ext uri="{FF2B5EF4-FFF2-40B4-BE49-F238E27FC236}">
              <a16:creationId xmlns:a16="http://schemas.microsoft.com/office/drawing/2014/main" id="{552C4364-4F41-48FC-BB6B-E611C8FAA829}"/>
            </a:ext>
          </a:extLst>
        </cdr:cNvPr>
        <cdr:cNvSpPr txBox="1"/>
      </cdr:nvSpPr>
      <cdr:spPr>
        <a:xfrm xmlns:a="http://schemas.openxmlformats.org/drawingml/2006/main">
          <a:off x="809625" y="891541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sv-SE" sz="1100"/>
        </a:p>
      </cdr:txBody>
    </cdr:sp>
  </cdr:relSizeAnchor>
  <cdr:relSizeAnchor xmlns:cdr="http://schemas.openxmlformats.org/drawingml/2006/chartDrawing">
    <cdr:from>
      <cdr:x>0.20207</cdr:x>
      <cdr:y>0.31076</cdr:y>
    </cdr:from>
    <cdr:to>
      <cdr:x>0.43029</cdr:x>
      <cdr:y>0.62949</cdr:y>
    </cdr:to>
    <cdr:sp macro="" textlink="">
      <cdr:nvSpPr>
        <cdr:cNvPr id="19" name="textruta 1">
          <a:extLst xmlns:a="http://schemas.openxmlformats.org/drawingml/2006/main">
            <a:ext uri="{FF2B5EF4-FFF2-40B4-BE49-F238E27FC236}">
              <a16:creationId xmlns:a16="http://schemas.microsoft.com/office/drawing/2014/main" id="{26058B62-4886-4385-960C-5AF1134040A3}"/>
            </a:ext>
          </a:extLst>
        </cdr:cNvPr>
        <cdr:cNvSpPr txBox="1"/>
      </cdr:nvSpPr>
      <cdr:spPr>
        <a:xfrm xmlns:a="http://schemas.openxmlformats.org/drawingml/2006/main">
          <a:off x="809625" y="891541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sv-SE" sz="1100"/>
        </a:p>
      </cdr:txBody>
    </cdr:sp>
  </cdr:relSizeAnchor>
  <cdr:relSizeAnchor xmlns:cdr="http://schemas.openxmlformats.org/drawingml/2006/chartDrawing">
    <cdr:from>
      <cdr:x>0.20207</cdr:x>
      <cdr:y>0.31076</cdr:y>
    </cdr:from>
    <cdr:to>
      <cdr:x>0.43029</cdr:x>
      <cdr:y>0.62949</cdr:y>
    </cdr:to>
    <cdr:sp macro="" textlink="">
      <cdr:nvSpPr>
        <cdr:cNvPr id="22" name="textruta 1">
          <a:extLst xmlns:a="http://schemas.openxmlformats.org/drawingml/2006/main">
            <a:ext uri="{FF2B5EF4-FFF2-40B4-BE49-F238E27FC236}">
              <a16:creationId xmlns:a16="http://schemas.microsoft.com/office/drawing/2014/main" id="{A953AD10-EF6E-48B3-AFA9-F83501760EF8}"/>
            </a:ext>
          </a:extLst>
        </cdr:cNvPr>
        <cdr:cNvSpPr txBox="1"/>
      </cdr:nvSpPr>
      <cdr:spPr>
        <a:xfrm xmlns:a="http://schemas.openxmlformats.org/drawingml/2006/main">
          <a:off x="809625" y="891541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sv-SE" sz="1100"/>
        </a:p>
      </cdr:txBody>
    </cdr:sp>
  </cdr:relSizeAnchor>
  <cdr:relSizeAnchor xmlns:cdr="http://schemas.openxmlformats.org/drawingml/2006/chartDrawing">
    <cdr:from>
      <cdr:x>0.20207</cdr:x>
      <cdr:y>0.31076</cdr:y>
    </cdr:from>
    <cdr:to>
      <cdr:x>0.43029</cdr:x>
      <cdr:y>0.62949</cdr:y>
    </cdr:to>
    <cdr:sp macro="" textlink="">
      <cdr:nvSpPr>
        <cdr:cNvPr id="24" name="textruta 1">
          <a:extLst xmlns:a="http://schemas.openxmlformats.org/drawingml/2006/main">
            <a:ext uri="{FF2B5EF4-FFF2-40B4-BE49-F238E27FC236}">
              <a16:creationId xmlns:a16="http://schemas.microsoft.com/office/drawing/2014/main" id="{5BCA1CBA-1790-4709-8AE3-9FD2F476B52B}"/>
            </a:ext>
          </a:extLst>
        </cdr:cNvPr>
        <cdr:cNvSpPr txBox="1"/>
      </cdr:nvSpPr>
      <cdr:spPr>
        <a:xfrm xmlns:a="http://schemas.openxmlformats.org/drawingml/2006/main">
          <a:off x="809625" y="891541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sv-SE" sz="1100"/>
        </a:p>
      </cdr:txBody>
    </cdr:sp>
  </cdr:relSizeAnchor>
  <cdr:relSizeAnchor xmlns:cdr="http://schemas.openxmlformats.org/drawingml/2006/chartDrawing">
    <cdr:from>
      <cdr:x>0.20207</cdr:x>
      <cdr:y>0.31076</cdr:y>
    </cdr:from>
    <cdr:to>
      <cdr:x>0.43029</cdr:x>
      <cdr:y>0.62949</cdr:y>
    </cdr:to>
    <cdr:sp macro="" textlink="">
      <cdr:nvSpPr>
        <cdr:cNvPr id="27" name="textruta 1">
          <a:extLst xmlns:a="http://schemas.openxmlformats.org/drawingml/2006/main">
            <a:ext uri="{FF2B5EF4-FFF2-40B4-BE49-F238E27FC236}">
              <a16:creationId xmlns:a16="http://schemas.microsoft.com/office/drawing/2014/main" id="{482810AB-827E-4CA3-9BE6-CAD826700355}"/>
            </a:ext>
          </a:extLst>
        </cdr:cNvPr>
        <cdr:cNvSpPr txBox="1"/>
      </cdr:nvSpPr>
      <cdr:spPr>
        <a:xfrm xmlns:a="http://schemas.openxmlformats.org/drawingml/2006/main">
          <a:off x="809625" y="891541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sv-SE" sz="1100"/>
        </a:p>
      </cdr:txBody>
    </cdr:sp>
  </cdr:relSizeAnchor>
  <cdr:relSizeAnchor xmlns:cdr="http://schemas.openxmlformats.org/drawingml/2006/chartDrawing">
    <cdr:from>
      <cdr:x>0.20207</cdr:x>
      <cdr:y>0.31076</cdr:y>
    </cdr:from>
    <cdr:to>
      <cdr:x>0.43029</cdr:x>
      <cdr:y>0.62949</cdr:y>
    </cdr:to>
    <cdr:sp macro="" textlink="">
      <cdr:nvSpPr>
        <cdr:cNvPr id="29" name="textruta 1">
          <a:extLst xmlns:a="http://schemas.openxmlformats.org/drawingml/2006/main">
            <a:ext uri="{FF2B5EF4-FFF2-40B4-BE49-F238E27FC236}">
              <a16:creationId xmlns:a16="http://schemas.microsoft.com/office/drawing/2014/main" id="{16302143-4BE0-4A67-8A07-BBD8081D7FA5}"/>
            </a:ext>
          </a:extLst>
        </cdr:cNvPr>
        <cdr:cNvSpPr txBox="1"/>
      </cdr:nvSpPr>
      <cdr:spPr>
        <a:xfrm xmlns:a="http://schemas.openxmlformats.org/drawingml/2006/main">
          <a:off x="809625" y="891541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sv-SE" sz="1100"/>
        </a:p>
      </cdr:txBody>
    </cdr:sp>
  </cdr:relSizeAnchor>
  <cdr:relSizeAnchor xmlns:cdr="http://schemas.openxmlformats.org/drawingml/2006/chartDrawing">
    <cdr:from>
      <cdr:x>0.20207</cdr:x>
      <cdr:y>0.31076</cdr:y>
    </cdr:from>
    <cdr:to>
      <cdr:x>0.43029</cdr:x>
      <cdr:y>0.62949</cdr:y>
    </cdr:to>
    <cdr:sp macro="" textlink="">
      <cdr:nvSpPr>
        <cdr:cNvPr id="32" name="textruta 1">
          <a:extLst xmlns:a="http://schemas.openxmlformats.org/drawingml/2006/main">
            <a:ext uri="{FF2B5EF4-FFF2-40B4-BE49-F238E27FC236}">
              <a16:creationId xmlns:a16="http://schemas.microsoft.com/office/drawing/2014/main" id="{9AF7C8FD-A692-4BF0-89C2-9162ADFA43EA}"/>
            </a:ext>
          </a:extLst>
        </cdr:cNvPr>
        <cdr:cNvSpPr txBox="1"/>
      </cdr:nvSpPr>
      <cdr:spPr>
        <a:xfrm xmlns:a="http://schemas.openxmlformats.org/drawingml/2006/main">
          <a:off x="809625" y="891541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sv-SE" sz="1100"/>
        </a:p>
      </cdr:txBody>
    </cdr:sp>
  </cdr:relSizeAnchor>
  <cdr:relSizeAnchor xmlns:cdr="http://schemas.openxmlformats.org/drawingml/2006/chartDrawing">
    <cdr:from>
      <cdr:x>0.20207</cdr:x>
      <cdr:y>0.31076</cdr:y>
    </cdr:from>
    <cdr:to>
      <cdr:x>0.43029</cdr:x>
      <cdr:y>0.62949</cdr:y>
    </cdr:to>
    <cdr:sp macro="" textlink="">
      <cdr:nvSpPr>
        <cdr:cNvPr id="34" name="textruta 1">
          <a:extLst xmlns:a="http://schemas.openxmlformats.org/drawingml/2006/main">
            <a:ext uri="{FF2B5EF4-FFF2-40B4-BE49-F238E27FC236}">
              <a16:creationId xmlns:a16="http://schemas.microsoft.com/office/drawing/2014/main" id="{7814465C-32D8-4817-B0C7-8DD8E68EFD07}"/>
            </a:ext>
          </a:extLst>
        </cdr:cNvPr>
        <cdr:cNvSpPr txBox="1"/>
      </cdr:nvSpPr>
      <cdr:spPr>
        <a:xfrm xmlns:a="http://schemas.openxmlformats.org/drawingml/2006/main">
          <a:off x="809625" y="891541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sv-SE" sz="1100"/>
        </a:p>
      </cdr:txBody>
    </cdr:sp>
  </cdr:relSizeAnchor>
  <cdr:relSizeAnchor xmlns:cdr="http://schemas.openxmlformats.org/drawingml/2006/chartDrawing">
    <cdr:from>
      <cdr:x>0.20207</cdr:x>
      <cdr:y>0.31076</cdr:y>
    </cdr:from>
    <cdr:to>
      <cdr:x>0.43029</cdr:x>
      <cdr:y>0.62949</cdr:y>
    </cdr:to>
    <cdr:sp macro="" textlink="">
      <cdr:nvSpPr>
        <cdr:cNvPr id="37" name="textruta 1">
          <a:extLst xmlns:a="http://schemas.openxmlformats.org/drawingml/2006/main">
            <a:ext uri="{FF2B5EF4-FFF2-40B4-BE49-F238E27FC236}">
              <a16:creationId xmlns:a16="http://schemas.microsoft.com/office/drawing/2014/main" id="{A953AD10-EF6E-48B3-AFA9-F83501760EF8}"/>
            </a:ext>
          </a:extLst>
        </cdr:cNvPr>
        <cdr:cNvSpPr txBox="1"/>
      </cdr:nvSpPr>
      <cdr:spPr>
        <a:xfrm xmlns:a="http://schemas.openxmlformats.org/drawingml/2006/main">
          <a:off x="809625" y="891541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sv-SE" sz="1100"/>
        </a:p>
      </cdr:txBody>
    </cdr:sp>
  </cdr:relSizeAnchor>
  <cdr:relSizeAnchor xmlns:cdr="http://schemas.openxmlformats.org/drawingml/2006/chartDrawing">
    <cdr:from>
      <cdr:x>0.20207</cdr:x>
      <cdr:y>0.31076</cdr:y>
    </cdr:from>
    <cdr:to>
      <cdr:x>0.43029</cdr:x>
      <cdr:y>0.62949</cdr:y>
    </cdr:to>
    <cdr:sp macro="" textlink="">
      <cdr:nvSpPr>
        <cdr:cNvPr id="39" name="textruta 1">
          <a:extLst xmlns:a="http://schemas.openxmlformats.org/drawingml/2006/main">
            <a:ext uri="{FF2B5EF4-FFF2-40B4-BE49-F238E27FC236}">
              <a16:creationId xmlns:a16="http://schemas.microsoft.com/office/drawing/2014/main" id="{5BCA1CBA-1790-4709-8AE3-9FD2F476B52B}"/>
            </a:ext>
          </a:extLst>
        </cdr:cNvPr>
        <cdr:cNvSpPr txBox="1"/>
      </cdr:nvSpPr>
      <cdr:spPr>
        <a:xfrm xmlns:a="http://schemas.openxmlformats.org/drawingml/2006/main">
          <a:off x="809625" y="891541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sv-SE" sz="1100"/>
        </a:p>
      </cdr:txBody>
    </cdr:sp>
  </cdr:relSizeAnchor>
  <cdr:relSizeAnchor xmlns:cdr="http://schemas.openxmlformats.org/drawingml/2006/chartDrawing">
    <cdr:from>
      <cdr:x>0.20207</cdr:x>
      <cdr:y>0.31076</cdr:y>
    </cdr:from>
    <cdr:to>
      <cdr:x>0.43029</cdr:x>
      <cdr:y>0.62949</cdr:y>
    </cdr:to>
    <cdr:sp macro="" textlink="">
      <cdr:nvSpPr>
        <cdr:cNvPr id="42" name="textruta 1">
          <a:extLst xmlns:a="http://schemas.openxmlformats.org/drawingml/2006/main">
            <a:ext uri="{FF2B5EF4-FFF2-40B4-BE49-F238E27FC236}">
              <a16:creationId xmlns:a16="http://schemas.microsoft.com/office/drawing/2014/main" id="{482810AB-827E-4CA3-9BE6-CAD826700355}"/>
            </a:ext>
          </a:extLst>
        </cdr:cNvPr>
        <cdr:cNvSpPr txBox="1"/>
      </cdr:nvSpPr>
      <cdr:spPr>
        <a:xfrm xmlns:a="http://schemas.openxmlformats.org/drawingml/2006/main">
          <a:off x="809625" y="891541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sv-SE" sz="1100"/>
        </a:p>
      </cdr:txBody>
    </cdr:sp>
  </cdr:relSizeAnchor>
  <cdr:relSizeAnchor xmlns:cdr="http://schemas.openxmlformats.org/drawingml/2006/chartDrawing">
    <cdr:from>
      <cdr:x>0.20207</cdr:x>
      <cdr:y>0.31076</cdr:y>
    </cdr:from>
    <cdr:to>
      <cdr:x>0.43029</cdr:x>
      <cdr:y>0.62949</cdr:y>
    </cdr:to>
    <cdr:sp macro="" textlink="">
      <cdr:nvSpPr>
        <cdr:cNvPr id="44" name="textruta 1">
          <a:extLst xmlns:a="http://schemas.openxmlformats.org/drawingml/2006/main">
            <a:ext uri="{FF2B5EF4-FFF2-40B4-BE49-F238E27FC236}">
              <a16:creationId xmlns:a16="http://schemas.microsoft.com/office/drawing/2014/main" id="{16302143-4BE0-4A67-8A07-BBD8081D7FA5}"/>
            </a:ext>
          </a:extLst>
        </cdr:cNvPr>
        <cdr:cNvSpPr txBox="1"/>
      </cdr:nvSpPr>
      <cdr:spPr>
        <a:xfrm xmlns:a="http://schemas.openxmlformats.org/drawingml/2006/main">
          <a:off x="809625" y="891541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sv-SE" sz="1100"/>
        </a:p>
      </cdr:txBody>
    </cdr:sp>
  </cdr:relSizeAnchor>
  <cdr:relSizeAnchor xmlns:cdr="http://schemas.openxmlformats.org/drawingml/2006/chartDrawing">
    <cdr:from>
      <cdr:x>0.20207</cdr:x>
      <cdr:y>0.31076</cdr:y>
    </cdr:from>
    <cdr:to>
      <cdr:x>0.43029</cdr:x>
      <cdr:y>0.62949</cdr:y>
    </cdr:to>
    <cdr:sp macro="" textlink="">
      <cdr:nvSpPr>
        <cdr:cNvPr id="47" name="textruta 1">
          <a:extLst xmlns:a="http://schemas.openxmlformats.org/drawingml/2006/main">
            <a:ext uri="{FF2B5EF4-FFF2-40B4-BE49-F238E27FC236}">
              <a16:creationId xmlns:a16="http://schemas.microsoft.com/office/drawing/2014/main" id="{552C4364-4F41-48FC-BB6B-E611C8FAA829}"/>
            </a:ext>
          </a:extLst>
        </cdr:cNvPr>
        <cdr:cNvSpPr txBox="1"/>
      </cdr:nvSpPr>
      <cdr:spPr>
        <a:xfrm xmlns:a="http://schemas.openxmlformats.org/drawingml/2006/main">
          <a:off x="809625" y="891541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sv-SE" sz="1100"/>
        </a:p>
      </cdr:txBody>
    </cdr:sp>
  </cdr:relSizeAnchor>
  <cdr:relSizeAnchor xmlns:cdr="http://schemas.openxmlformats.org/drawingml/2006/chartDrawing">
    <cdr:from>
      <cdr:x>0.20207</cdr:x>
      <cdr:y>0.31076</cdr:y>
    </cdr:from>
    <cdr:to>
      <cdr:x>0.43029</cdr:x>
      <cdr:y>0.62949</cdr:y>
    </cdr:to>
    <cdr:sp macro="" textlink="">
      <cdr:nvSpPr>
        <cdr:cNvPr id="49" name="textruta 1">
          <a:extLst xmlns:a="http://schemas.openxmlformats.org/drawingml/2006/main">
            <a:ext uri="{FF2B5EF4-FFF2-40B4-BE49-F238E27FC236}">
              <a16:creationId xmlns:a16="http://schemas.microsoft.com/office/drawing/2014/main" id="{26058B62-4886-4385-960C-5AF1134040A3}"/>
            </a:ext>
          </a:extLst>
        </cdr:cNvPr>
        <cdr:cNvSpPr txBox="1"/>
      </cdr:nvSpPr>
      <cdr:spPr>
        <a:xfrm xmlns:a="http://schemas.openxmlformats.org/drawingml/2006/main">
          <a:off x="809625" y="891541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sv-SE" sz="1100"/>
        </a:p>
      </cdr:txBody>
    </cdr:sp>
  </cdr:relSizeAnchor>
  <cdr:relSizeAnchor xmlns:cdr="http://schemas.openxmlformats.org/drawingml/2006/chartDrawing">
    <cdr:from>
      <cdr:x>0.20207</cdr:x>
      <cdr:y>0.31076</cdr:y>
    </cdr:from>
    <cdr:to>
      <cdr:x>0.43029</cdr:x>
      <cdr:y>0.62949</cdr:y>
    </cdr:to>
    <cdr:sp macro="" textlink="">
      <cdr:nvSpPr>
        <cdr:cNvPr id="52" name="textruta 1">
          <a:extLst xmlns:a="http://schemas.openxmlformats.org/drawingml/2006/main">
            <a:ext uri="{FF2B5EF4-FFF2-40B4-BE49-F238E27FC236}">
              <a16:creationId xmlns:a16="http://schemas.microsoft.com/office/drawing/2014/main" id="{A953AD10-EF6E-48B3-AFA9-F83501760EF8}"/>
            </a:ext>
          </a:extLst>
        </cdr:cNvPr>
        <cdr:cNvSpPr txBox="1"/>
      </cdr:nvSpPr>
      <cdr:spPr>
        <a:xfrm xmlns:a="http://schemas.openxmlformats.org/drawingml/2006/main">
          <a:off x="809625" y="891541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sv-SE" sz="1100"/>
        </a:p>
      </cdr:txBody>
    </cdr:sp>
  </cdr:relSizeAnchor>
  <cdr:relSizeAnchor xmlns:cdr="http://schemas.openxmlformats.org/drawingml/2006/chartDrawing">
    <cdr:from>
      <cdr:x>0.20207</cdr:x>
      <cdr:y>0.31076</cdr:y>
    </cdr:from>
    <cdr:to>
      <cdr:x>0.43029</cdr:x>
      <cdr:y>0.62949</cdr:y>
    </cdr:to>
    <cdr:sp macro="" textlink="">
      <cdr:nvSpPr>
        <cdr:cNvPr id="54" name="textruta 1">
          <a:extLst xmlns:a="http://schemas.openxmlformats.org/drawingml/2006/main">
            <a:ext uri="{FF2B5EF4-FFF2-40B4-BE49-F238E27FC236}">
              <a16:creationId xmlns:a16="http://schemas.microsoft.com/office/drawing/2014/main" id="{5BCA1CBA-1790-4709-8AE3-9FD2F476B52B}"/>
            </a:ext>
          </a:extLst>
        </cdr:cNvPr>
        <cdr:cNvSpPr txBox="1"/>
      </cdr:nvSpPr>
      <cdr:spPr>
        <a:xfrm xmlns:a="http://schemas.openxmlformats.org/drawingml/2006/main">
          <a:off x="809625" y="891541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sv-SE" sz="1100"/>
        </a:p>
      </cdr:txBody>
    </cdr:sp>
  </cdr:relSizeAnchor>
  <cdr:relSizeAnchor xmlns:cdr="http://schemas.openxmlformats.org/drawingml/2006/chartDrawing">
    <cdr:from>
      <cdr:x>0.20207</cdr:x>
      <cdr:y>0.31076</cdr:y>
    </cdr:from>
    <cdr:to>
      <cdr:x>0.43029</cdr:x>
      <cdr:y>0.62949</cdr:y>
    </cdr:to>
    <cdr:sp macro="" textlink="">
      <cdr:nvSpPr>
        <cdr:cNvPr id="57" name="textruta 1">
          <a:extLst xmlns:a="http://schemas.openxmlformats.org/drawingml/2006/main">
            <a:ext uri="{FF2B5EF4-FFF2-40B4-BE49-F238E27FC236}">
              <a16:creationId xmlns:a16="http://schemas.microsoft.com/office/drawing/2014/main" id="{482810AB-827E-4CA3-9BE6-CAD826700355}"/>
            </a:ext>
          </a:extLst>
        </cdr:cNvPr>
        <cdr:cNvSpPr txBox="1"/>
      </cdr:nvSpPr>
      <cdr:spPr>
        <a:xfrm xmlns:a="http://schemas.openxmlformats.org/drawingml/2006/main">
          <a:off x="809625" y="891541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sv-SE" sz="1100"/>
        </a:p>
      </cdr:txBody>
    </cdr:sp>
  </cdr:relSizeAnchor>
  <cdr:relSizeAnchor xmlns:cdr="http://schemas.openxmlformats.org/drawingml/2006/chartDrawing">
    <cdr:from>
      <cdr:x>0.20207</cdr:x>
      <cdr:y>0.31076</cdr:y>
    </cdr:from>
    <cdr:to>
      <cdr:x>0.43029</cdr:x>
      <cdr:y>0.62949</cdr:y>
    </cdr:to>
    <cdr:sp macro="" textlink="">
      <cdr:nvSpPr>
        <cdr:cNvPr id="59" name="textruta 1">
          <a:extLst xmlns:a="http://schemas.openxmlformats.org/drawingml/2006/main">
            <a:ext uri="{FF2B5EF4-FFF2-40B4-BE49-F238E27FC236}">
              <a16:creationId xmlns:a16="http://schemas.microsoft.com/office/drawing/2014/main" id="{16302143-4BE0-4A67-8A07-BBD8081D7FA5}"/>
            </a:ext>
          </a:extLst>
        </cdr:cNvPr>
        <cdr:cNvSpPr txBox="1"/>
      </cdr:nvSpPr>
      <cdr:spPr>
        <a:xfrm xmlns:a="http://schemas.openxmlformats.org/drawingml/2006/main">
          <a:off x="809625" y="891541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sv-SE" sz="1100"/>
        </a:p>
      </cdr:txBody>
    </cdr:sp>
  </cdr:relSizeAnchor>
  <cdr:relSizeAnchor xmlns:cdr="http://schemas.openxmlformats.org/drawingml/2006/chartDrawing">
    <cdr:from>
      <cdr:x>0.90977</cdr:x>
      <cdr:y>0.09191</cdr:y>
    </cdr:from>
    <cdr:to>
      <cdr:x>0.96995</cdr:x>
      <cdr:y>0.13916</cdr:y>
    </cdr:to>
    <cdr:sp macro="" textlink="">
      <cdr:nvSpPr>
        <cdr:cNvPr id="62" name="textruta 61">
          <a:extLst xmlns:a="http://schemas.openxmlformats.org/drawingml/2006/main">
            <a:ext uri="{FF2B5EF4-FFF2-40B4-BE49-F238E27FC236}">
              <a16:creationId xmlns:a16="http://schemas.microsoft.com/office/drawing/2014/main" id="{44F33041-AAEA-4879-B765-3F4B057D5A58}"/>
            </a:ext>
          </a:extLst>
        </cdr:cNvPr>
        <cdr:cNvSpPr txBox="1"/>
      </cdr:nvSpPr>
      <cdr:spPr>
        <a:xfrm xmlns:a="http://schemas.openxmlformats.org/drawingml/2006/main">
          <a:off x="7674759" y="458644"/>
          <a:ext cx="507677" cy="23578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 anchor="b" anchorCtr="1"/>
        <a:lstStyle xmlns:a="http://schemas.openxmlformats.org/drawingml/2006/main"/>
        <a:p xmlns:a="http://schemas.openxmlformats.org/drawingml/2006/main">
          <a:r>
            <a:rPr lang="sv-SE" sz="1200" dirty="0">
              <a:latin typeface="Arial" panose="020B0604020202020204" pitchFamily="34" charset="0"/>
              <a:cs typeface="Arial" panose="020B0604020202020204" pitchFamily="34" charset="0"/>
            </a:rPr>
            <a:t>Liter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0.82891</cdr:x>
      <cdr:y>0.16782</cdr:y>
    </cdr:from>
    <cdr:to>
      <cdr:x>0.89676</cdr:x>
      <cdr:y>0.27079</cdr:y>
    </cdr:to>
    <cdr:pic>
      <cdr:nvPicPr>
        <cdr:cNvPr id="4" name="Bildobjekt 3">
          <a:extLst xmlns:a="http://schemas.openxmlformats.org/drawingml/2006/main">
            <a:ext uri="{FF2B5EF4-FFF2-40B4-BE49-F238E27FC236}">
              <a16:creationId xmlns:a16="http://schemas.microsoft.com/office/drawing/2014/main" id="{8834523F-89CC-48FC-9541-A14F80EF6FB3}"/>
            </a:ext>
          </a:extLst>
        </cdr:cNvPr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>
          <a:off x="6992635" y="796595"/>
          <a:ext cx="572395" cy="488750"/>
        </a:xfrm>
        <a:prstGeom xmlns:a="http://schemas.openxmlformats.org/drawingml/2006/main" prst="rect">
          <a:avLst/>
        </a:prstGeom>
      </cdr:spPr>
    </cdr:pic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0.78566</cdr:x>
      <cdr:y>0.15719</cdr:y>
    </cdr:from>
    <cdr:to>
      <cdr:x>0.88603</cdr:x>
      <cdr:y>0.24727</cdr:y>
    </cdr:to>
    <cdr:pic>
      <cdr:nvPicPr>
        <cdr:cNvPr id="6" name="Bildobjekt 5" descr="En bild som visar text&#10;&#10;Automatiskt genererad beskrivning">
          <a:extLst xmlns:a="http://schemas.openxmlformats.org/drawingml/2006/main">
            <a:ext uri="{FF2B5EF4-FFF2-40B4-BE49-F238E27FC236}">
              <a16:creationId xmlns:a16="http://schemas.microsoft.com/office/drawing/2014/main" id="{3D4C3281-9E69-461C-B4A8-112515D4A06D}"/>
            </a:ext>
          </a:extLst>
        </cdr:cNvPr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>
          <a:off x="6627826" y="746108"/>
          <a:ext cx="846697" cy="427582"/>
        </a:xfrm>
        <a:prstGeom xmlns:a="http://schemas.openxmlformats.org/drawingml/2006/main" prst="rect">
          <a:avLst/>
        </a:prstGeom>
      </cdr:spPr>
    </cdr:pic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0.80607</cdr:x>
      <cdr:y>0.16306</cdr:y>
    </cdr:from>
    <cdr:to>
      <cdr:x>0.89568</cdr:x>
      <cdr:y>0.25672</cdr:y>
    </cdr:to>
    <cdr:pic>
      <cdr:nvPicPr>
        <cdr:cNvPr id="2" name="Bildobjekt 1">
          <a:extLst xmlns:a="http://schemas.openxmlformats.org/drawingml/2006/main">
            <a:ext uri="{FF2B5EF4-FFF2-40B4-BE49-F238E27FC236}">
              <a16:creationId xmlns:a16="http://schemas.microsoft.com/office/drawing/2014/main" id="{CF55067B-8042-4369-81CC-A0EC0250B314}"/>
            </a:ext>
          </a:extLst>
        </cdr:cNvPr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 cstate="screen">
          <a:extLst>
            <a:ext uri="{28A0092B-C50C-407E-A947-70E740481C1C}">
              <a14:useLocalDpi xmlns:a14="http://schemas.microsoft.com/office/drawing/2010/main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6799953" y="773972"/>
          <a:ext cx="755972" cy="444594"/>
        </a:xfrm>
        <a:prstGeom xmlns:a="http://schemas.openxmlformats.org/drawingml/2006/main" prst="rect">
          <a:avLst/>
        </a:prstGeom>
      </cdr:spPr>
    </cdr:pic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0.97653</cdr:x>
      <cdr:y>0.99554</cdr:y>
    </cdr:from>
    <cdr:to>
      <cdr:x>0.98802</cdr:x>
      <cdr:y>0.99627</cdr:y>
    </cdr:to>
    <cdr:sp macro="" textlink="">
      <cdr:nvSpPr>
        <cdr:cNvPr id="31746" name="Text Box 2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4048323" y="2887831"/>
          <a:ext cx="50602" cy="1419"/>
        </a:xfrm>
        <a:prstGeom xmlns:a="http://schemas.openxmlformats.org/drawingml/2006/main" prst="rect">
          <a:avLst/>
        </a:prstGeom>
        <a:solidFill xmlns:a="http://schemas.openxmlformats.org/drawingml/2006/main">
          <a:srgbClr val="FFFFFF"/>
        </a:solidFill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vertOverflow="clip" wrap="square" lIns="27432" tIns="22860" rIns="0" bIns="0" anchor="t" upright="1"/>
        <a:lstStyle xmlns:a="http://schemas.openxmlformats.org/drawingml/2006/main"/>
        <a:p xmlns:a="http://schemas.openxmlformats.org/drawingml/2006/main">
          <a:pPr algn="l" rtl="0">
            <a:defRPr sz="1000"/>
          </a:pPr>
          <a:r>
            <a:rPr lang="sv-SE" sz="800" b="0" i="0" strike="noStrike">
              <a:solidFill>
                <a:srgbClr val="000000"/>
              </a:solidFill>
              <a:latin typeface="Arial"/>
              <a:cs typeface="Arial"/>
            </a:rPr>
            <a:t>År</a:t>
          </a:r>
        </a:p>
      </cdr:txBody>
    </cdr:sp>
  </cdr:relSizeAnchor>
  <cdr:relSizeAnchor xmlns:cdr="http://schemas.openxmlformats.org/drawingml/2006/chartDrawing">
    <cdr:from>
      <cdr:x>0.97653</cdr:x>
      <cdr:y>0.99554</cdr:y>
    </cdr:from>
    <cdr:to>
      <cdr:x>0.98802</cdr:x>
      <cdr:y>0.99627</cdr:y>
    </cdr:to>
    <cdr:sp macro="" textlink="">
      <cdr:nvSpPr>
        <cdr:cNvPr id="2" name="Text Box 2">
          <a:extLst xmlns:a="http://schemas.openxmlformats.org/drawingml/2006/main">
            <a:ext uri="{FF2B5EF4-FFF2-40B4-BE49-F238E27FC236}">
              <a16:creationId xmlns:a16="http://schemas.microsoft.com/office/drawing/2014/main" id="{F4BACF03-25D9-4953-8D31-9320F0FE29CB}"/>
            </a:ext>
          </a:extLst>
        </cdr:cNvPr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4048323" y="2887831"/>
          <a:ext cx="50602" cy="1419"/>
        </a:xfrm>
        <a:prstGeom xmlns:a="http://schemas.openxmlformats.org/drawingml/2006/main" prst="rect">
          <a:avLst/>
        </a:prstGeom>
        <a:solidFill xmlns:a="http://schemas.openxmlformats.org/drawingml/2006/main">
          <a:srgbClr val="FFFFFF"/>
        </a:solidFill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vertOverflow="clip" wrap="square" lIns="27432" tIns="22860" rIns="0" bIns="0" anchor="t" upright="1"/>
        <a:lstStyle xmlns:a="http://schemas.openxmlformats.org/drawingml/2006/main"/>
        <a:p xmlns:a="http://schemas.openxmlformats.org/drawingml/2006/main">
          <a:pPr algn="l" rtl="0">
            <a:defRPr sz="1000"/>
          </a:pPr>
          <a:r>
            <a:rPr lang="sv-SE" sz="800" b="0" i="0" strike="noStrike">
              <a:solidFill>
                <a:srgbClr val="000000"/>
              </a:solidFill>
              <a:latin typeface="Arial"/>
              <a:cs typeface="Arial"/>
            </a:rPr>
            <a:t>År</a:t>
          </a:r>
        </a:p>
      </cdr:txBody>
    </cdr:sp>
  </cdr:relSizeAnchor>
  <cdr:relSizeAnchor xmlns:cdr="http://schemas.openxmlformats.org/drawingml/2006/chartDrawing">
    <cdr:from>
      <cdr:x>0.97653</cdr:x>
      <cdr:y>0.99554</cdr:y>
    </cdr:from>
    <cdr:to>
      <cdr:x>0.98802</cdr:x>
      <cdr:y>0.99627</cdr:y>
    </cdr:to>
    <cdr:sp macro="" textlink="">
      <cdr:nvSpPr>
        <cdr:cNvPr id="3" name="Text Box 2">
          <a:extLst xmlns:a="http://schemas.openxmlformats.org/drawingml/2006/main">
            <a:ext uri="{FF2B5EF4-FFF2-40B4-BE49-F238E27FC236}">
              <a16:creationId xmlns:a16="http://schemas.microsoft.com/office/drawing/2014/main" id="{581B4389-2BD8-47EF-913D-C06933C87C4F}"/>
            </a:ext>
          </a:extLst>
        </cdr:cNvPr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4048323" y="2887831"/>
          <a:ext cx="50602" cy="1419"/>
        </a:xfrm>
        <a:prstGeom xmlns:a="http://schemas.openxmlformats.org/drawingml/2006/main" prst="rect">
          <a:avLst/>
        </a:prstGeom>
        <a:solidFill xmlns:a="http://schemas.openxmlformats.org/drawingml/2006/main">
          <a:srgbClr val="FFFFFF"/>
        </a:solidFill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vertOverflow="clip" wrap="square" lIns="27432" tIns="22860" rIns="0" bIns="0" anchor="t" upright="1"/>
        <a:lstStyle xmlns:a="http://schemas.openxmlformats.org/drawingml/2006/main"/>
        <a:p xmlns:a="http://schemas.openxmlformats.org/drawingml/2006/main">
          <a:pPr algn="l" rtl="0">
            <a:defRPr sz="1000"/>
          </a:pPr>
          <a:r>
            <a:rPr lang="sv-SE" sz="800" b="0" i="0" strike="noStrike">
              <a:solidFill>
                <a:srgbClr val="000000"/>
              </a:solidFill>
              <a:latin typeface="Arial"/>
              <a:cs typeface="Arial"/>
            </a:rPr>
            <a:t>År</a:t>
          </a:r>
        </a:p>
      </cdr:txBody>
    </cdr:sp>
  </cdr:relSizeAnchor>
  <cdr:relSizeAnchor xmlns:cdr="http://schemas.openxmlformats.org/drawingml/2006/chartDrawing">
    <cdr:from>
      <cdr:x>0.97653</cdr:x>
      <cdr:y>0.99554</cdr:y>
    </cdr:from>
    <cdr:to>
      <cdr:x>0.98802</cdr:x>
      <cdr:y>0.99627</cdr:y>
    </cdr:to>
    <cdr:sp macro="" textlink="">
      <cdr:nvSpPr>
        <cdr:cNvPr id="4" name="Text Box 2">
          <a:extLst xmlns:a="http://schemas.openxmlformats.org/drawingml/2006/main">
            <a:ext uri="{FF2B5EF4-FFF2-40B4-BE49-F238E27FC236}">
              <a16:creationId xmlns:a16="http://schemas.microsoft.com/office/drawing/2014/main" id="{7425798D-FE2A-4748-B3E9-E0C8C1697D79}"/>
            </a:ext>
          </a:extLst>
        </cdr:cNvPr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4048323" y="2887831"/>
          <a:ext cx="50602" cy="1419"/>
        </a:xfrm>
        <a:prstGeom xmlns:a="http://schemas.openxmlformats.org/drawingml/2006/main" prst="rect">
          <a:avLst/>
        </a:prstGeom>
        <a:solidFill xmlns:a="http://schemas.openxmlformats.org/drawingml/2006/main">
          <a:srgbClr val="FFFFFF"/>
        </a:solidFill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vertOverflow="clip" wrap="square" lIns="27432" tIns="22860" rIns="0" bIns="0" anchor="t" upright="1"/>
        <a:lstStyle xmlns:a="http://schemas.openxmlformats.org/drawingml/2006/main"/>
        <a:p xmlns:a="http://schemas.openxmlformats.org/drawingml/2006/main">
          <a:pPr algn="l" rtl="0">
            <a:defRPr sz="1000"/>
          </a:pPr>
          <a:r>
            <a:rPr lang="sv-SE" sz="800" b="0" i="0" strike="noStrike">
              <a:solidFill>
                <a:srgbClr val="000000"/>
              </a:solidFill>
              <a:latin typeface="Arial"/>
              <a:cs typeface="Arial"/>
            </a:rPr>
            <a:t>År</a:t>
          </a:r>
        </a:p>
      </cdr:txBody>
    </cdr:sp>
  </cdr:relSizeAnchor>
  <cdr:relSizeAnchor xmlns:cdr="http://schemas.openxmlformats.org/drawingml/2006/chartDrawing">
    <cdr:from>
      <cdr:x>0.97653</cdr:x>
      <cdr:y>0.99554</cdr:y>
    </cdr:from>
    <cdr:to>
      <cdr:x>0.98802</cdr:x>
      <cdr:y>0.99627</cdr:y>
    </cdr:to>
    <cdr:sp macro="" textlink="">
      <cdr:nvSpPr>
        <cdr:cNvPr id="5" name="Text Box 2">
          <a:extLst xmlns:a="http://schemas.openxmlformats.org/drawingml/2006/main">
            <a:ext uri="{FF2B5EF4-FFF2-40B4-BE49-F238E27FC236}">
              <a16:creationId xmlns:a16="http://schemas.microsoft.com/office/drawing/2014/main" id="{581B4389-2BD8-47EF-913D-C06933C87C4F}"/>
            </a:ext>
          </a:extLst>
        </cdr:cNvPr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4048323" y="2887831"/>
          <a:ext cx="50602" cy="1419"/>
        </a:xfrm>
        <a:prstGeom xmlns:a="http://schemas.openxmlformats.org/drawingml/2006/main" prst="rect">
          <a:avLst/>
        </a:prstGeom>
        <a:solidFill xmlns:a="http://schemas.openxmlformats.org/drawingml/2006/main">
          <a:srgbClr val="FFFFFF"/>
        </a:solidFill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vertOverflow="clip" wrap="square" lIns="27432" tIns="22860" rIns="0" bIns="0" anchor="t" upright="1"/>
        <a:lstStyle xmlns:a="http://schemas.openxmlformats.org/drawingml/2006/main"/>
        <a:p xmlns:a="http://schemas.openxmlformats.org/drawingml/2006/main">
          <a:pPr algn="l" rtl="0">
            <a:defRPr sz="1000"/>
          </a:pPr>
          <a:r>
            <a:rPr lang="sv-SE" sz="800" b="0" i="0" strike="noStrike">
              <a:solidFill>
                <a:srgbClr val="000000"/>
              </a:solidFill>
              <a:latin typeface="Arial"/>
              <a:cs typeface="Arial"/>
            </a:rPr>
            <a:t>År</a:t>
          </a:r>
        </a:p>
      </cdr:txBody>
    </cdr:sp>
  </cdr:relSizeAnchor>
  <cdr:relSizeAnchor xmlns:cdr="http://schemas.openxmlformats.org/drawingml/2006/chartDrawing">
    <cdr:from>
      <cdr:x>0.97653</cdr:x>
      <cdr:y>0.99554</cdr:y>
    </cdr:from>
    <cdr:to>
      <cdr:x>0.98802</cdr:x>
      <cdr:y>0.99627</cdr:y>
    </cdr:to>
    <cdr:sp macro="" textlink="">
      <cdr:nvSpPr>
        <cdr:cNvPr id="6" name="Text Box 2">
          <a:extLst xmlns:a="http://schemas.openxmlformats.org/drawingml/2006/main">
            <a:ext uri="{FF2B5EF4-FFF2-40B4-BE49-F238E27FC236}">
              <a16:creationId xmlns:a16="http://schemas.microsoft.com/office/drawing/2014/main" id="{4A793897-2C1E-4B0D-B2CB-277C932CE594}"/>
            </a:ext>
          </a:extLst>
        </cdr:cNvPr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4048323" y="2887831"/>
          <a:ext cx="50602" cy="1419"/>
        </a:xfrm>
        <a:prstGeom xmlns:a="http://schemas.openxmlformats.org/drawingml/2006/main" prst="rect">
          <a:avLst/>
        </a:prstGeom>
        <a:solidFill xmlns:a="http://schemas.openxmlformats.org/drawingml/2006/main">
          <a:srgbClr val="FFFFFF"/>
        </a:solidFill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vertOverflow="clip" wrap="square" lIns="27432" tIns="22860" rIns="0" bIns="0" anchor="t" upright="1"/>
        <a:lstStyle xmlns:a="http://schemas.openxmlformats.org/drawingml/2006/main"/>
        <a:p xmlns:a="http://schemas.openxmlformats.org/drawingml/2006/main">
          <a:pPr algn="l" rtl="0">
            <a:defRPr sz="1000"/>
          </a:pPr>
          <a:r>
            <a:rPr lang="sv-SE" sz="800" b="0" i="0" strike="noStrike">
              <a:solidFill>
                <a:srgbClr val="000000"/>
              </a:solidFill>
              <a:latin typeface="Arial"/>
              <a:cs typeface="Arial"/>
            </a:rPr>
            <a:t>År</a:t>
          </a:r>
        </a:p>
      </cdr:txBody>
    </cdr:sp>
  </cdr:relSizeAnchor>
  <cdr:relSizeAnchor xmlns:cdr="http://schemas.openxmlformats.org/drawingml/2006/chartDrawing">
    <cdr:from>
      <cdr:x>0.97653</cdr:x>
      <cdr:y>0.99554</cdr:y>
    </cdr:from>
    <cdr:to>
      <cdr:x>0.98802</cdr:x>
      <cdr:y>0.99627</cdr:y>
    </cdr:to>
    <cdr:sp macro="" textlink="">
      <cdr:nvSpPr>
        <cdr:cNvPr id="7" name="Text Box 2">
          <a:extLst xmlns:a="http://schemas.openxmlformats.org/drawingml/2006/main">
            <a:ext uri="{FF2B5EF4-FFF2-40B4-BE49-F238E27FC236}">
              <a16:creationId xmlns:a16="http://schemas.microsoft.com/office/drawing/2014/main" id="{581B4389-2BD8-47EF-913D-C06933C87C4F}"/>
            </a:ext>
          </a:extLst>
        </cdr:cNvPr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4048323" y="2887831"/>
          <a:ext cx="50602" cy="1419"/>
        </a:xfrm>
        <a:prstGeom xmlns:a="http://schemas.openxmlformats.org/drawingml/2006/main" prst="rect">
          <a:avLst/>
        </a:prstGeom>
        <a:solidFill xmlns:a="http://schemas.openxmlformats.org/drawingml/2006/main">
          <a:srgbClr val="FFFFFF"/>
        </a:solidFill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vertOverflow="clip" wrap="square" lIns="27432" tIns="22860" rIns="0" bIns="0" anchor="t" upright="1"/>
        <a:lstStyle xmlns:a="http://schemas.openxmlformats.org/drawingml/2006/main"/>
        <a:p xmlns:a="http://schemas.openxmlformats.org/drawingml/2006/main">
          <a:pPr algn="l" rtl="0">
            <a:defRPr sz="1000"/>
          </a:pPr>
          <a:r>
            <a:rPr lang="sv-SE" sz="800" b="0" i="0" strike="noStrike">
              <a:solidFill>
                <a:srgbClr val="000000"/>
              </a:solidFill>
              <a:latin typeface="Arial"/>
              <a:cs typeface="Arial"/>
            </a:rPr>
            <a:t>År</a:t>
          </a:r>
        </a:p>
      </cdr:txBody>
    </cdr:sp>
  </cdr:relSizeAnchor>
  <cdr:relSizeAnchor xmlns:cdr="http://schemas.openxmlformats.org/drawingml/2006/chartDrawing">
    <cdr:from>
      <cdr:x>0.97653</cdr:x>
      <cdr:y>0.99554</cdr:y>
    </cdr:from>
    <cdr:to>
      <cdr:x>0.98802</cdr:x>
      <cdr:y>0.99627</cdr:y>
    </cdr:to>
    <cdr:sp macro="" textlink="">
      <cdr:nvSpPr>
        <cdr:cNvPr id="8" name="Text Box 2">
          <a:extLst xmlns:a="http://schemas.openxmlformats.org/drawingml/2006/main">
            <a:ext uri="{FF2B5EF4-FFF2-40B4-BE49-F238E27FC236}">
              <a16:creationId xmlns:a16="http://schemas.microsoft.com/office/drawing/2014/main" id="{7425798D-FE2A-4748-B3E9-E0C8C1697D79}"/>
            </a:ext>
          </a:extLst>
        </cdr:cNvPr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4048323" y="2887831"/>
          <a:ext cx="50602" cy="1419"/>
        </a:xfrm>
        <a:prstGeom xmlns:a="http://schemas.openxmlformats.org/drawingml/2006/main" prst="rect">
          <a:avLst/>
        </a:prstGeom>
        <a:solidFill xmlns:a="http://schemas.openxmlformats.org/drawingml/2006/main">
          <a:srgbClr val="FFFFFF"/>
        </a:solidFill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vertOverflow="clip" wrap="square" lIns="27432" tIns="22860" rIns="0" bIns="0" anchor="t" upright="1"/>
        <a:lstStyle xmlns:a="http://schemas.openxmlformats.org/drawingml/2006/main"/>
        <a:p xmlns:a="http://schemas.openxmlformats.org/drawingml/2006/main">
          <a:pPr algn="l" rtl="0">
            <a:defRPr sz="1000"/>
          </a:pPr>
          <a:r>
            <a:rPr lang="sv-SE" sz="800" b="0" i="0" strike="noStrike">
              <a:solidFill>
                <a:srgbClr val="000000"/>
              </a:solidFill>
              <a:latin typeface="Arial"/>
              <a:cs typeface="Arial"/>
            </a:rPr>
            <a:t>År</a:t>
          </a:r>
        </a:p>
      </cdr:txBody>
    </cdr:sp>
  </cdr:relSizeAnchor>
  <cdr:relSizeAnchor xmlns:cdr="http://schemas.openxmlformats.org/drawingml/2006/chartDrawing">
    <cdr:from>
      <cdr:x>0.97653</cdr:x>
      <cdr:y>0.99554</cdr:y>
    </cdr:from>
    <cdr:to>
      <cdr:x>0.98802</cdr:x>
      <cdr:y>0.99627</cdr:y>
    </cdr:to>
    <cdr:sp macro="" textlink="">
      <cdr:nvSpPr>
        <cdr:cNvPr id="9" name="Text Box 2">
          <a:extLst xmlns:a="http://schemas.openxmlformats.org/drawingml/2006/main">
            <a:ext uri="{FF2B5EF4-FFF2-40B4-BE49-F238E27FC236}">
              <a16:creationId xmlns:a16="http://schemas.microsoft.com/office/drawing/2014/main" id="{581B4389-2BD8-47EF-913D-C06933C87C4F}"/>
            </a:ext>
          </a:extLst>
        </cdr:cNvPr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4048323" y="2887831"/>
          <a:ext cx="50602" cy="1419"/>
        </a:xfrm>
        <a:prstGeom xmlns:a="http://schemas.openxmlformats.org/drawingml/2006/main" prst="rect">
          <a:avLst/>
        </a:prstGeom>
        <a:solidFill xmlns:a="http://schemas.openxmlformats.org/drawingml/2006/main">
          <a:srgbClr val="FFFFFF"/>
        </a:solidFill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vertOverflow="clip" wrap="square" lIns="27432" tIns="22860" rIns="0" bIns="0" anchor="t" upright="1"/>
        <a:lstStyle xmlns:a="http://schemas.openxmlformats.org/drawingml/2006/main"/>
        <a:p xmlns:a="http://schemas.openxmlformats.org/drawingml/2006/main">
          <a:pPr algn="l" rtl="0">
            <a:defRPr sz="1000"/>
          </a:pPr>
          <a:r>
            <a:rPr lang="sv-SE" sz="800" b="0" i="0" strike="noStrike">
              <a:solidFill>
                <a:srgbClr val="000000"/>
              </a:solidFill>
              <a:latin typeface="Arial"/>
              <a:cs typeface="Arial"/>
            </a:rPr>
            <a:t>År</a:t>
          </a:r>
        </a:p>
      </cdr:txBody>
    </cdr:sp>
  </cdr:relSizeAnchor>
  <cdr:relSizeAnchor xmlns:cdr="http://schemas.openxmlformats.org/drawingml/2006/chartDrawing">
    <cdr:from>
      <cdr:x>0.97653</cdr:x>
      <cdr:y>0.99554</cdr:y>
    </cdr:from>
    <cdr:to>
      <cdr:x>0.98802</cdr:x>
      <cdr:y>0.99627</cdr:y>
    </cdr:to>
    <cdr:sp macro="" textlink="">
      <cdr:nvSpPr>
        <cdr:cNvPr id="10" name="Text Box 2">
          <a:extLst xmlns:a="http://schemas.openxmlformats.org/drawingml/2006/main">
            <a:ext uri="{FF2B5EF4-FFF2-40B4-BE49-F238E27FC236}">
              <a16:creationId xmlns:a16="http://schemas.microsoft.com/office/drawing/2014/main" id="{FD80ACF6-3A96-4225-861F-9C61073B49FE}"/>
            </a:ext>
          </a:extLst>
        </cdr:cNvPr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4048323" y="2887831"/>
          <a:ext cx="50602" cy="1419"/>
        </a:xfrm>
        <a:prstGeom xmlns:a="http://schemas.openxmlformats.org/drawingml/2006/main" prst="rect">
          <a:avLst/>
        </a:prstGeom>
        <a:solidFill xmlns:a="http://schemas.openxmlformats.org/drawingml/2006/main">
          <a:srgbClr val="FFFFFF"/>
        </a:solidFill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vertOverflow="clip" wrap="square" lIns="27432" tIns="22860" rIns="0" bIns="0" anchor="t" upright="1"/>
        <a:lstStyle xmlns:a="http://schemas.openxmlformats.org/drawingml/2006/main"/>
        <a:p xmlns:a="http://schemas.openxmlformats.org/drawingml/2006/main">
          <a:pPr algn="l" rtl="0">
            <a:defRPr sz="1000"/>
          </a:pPr>
          <a:r>
            <a:rPr lang="sv-SE" sz="800" b="0" i="0" strike="noStrike">
              <a:solidFill>
                <a:srgbClr val="000000"/>
              </a:solidFill>
              <a:latin typeface="Arial"/>
              <a:cs typeface="Arial"/>
            </a:rPr>
            <a:t>År</a:t>
          </a:r>
        </a:p>
      </cdr:txBody>
    </cdr:sp>
  </cdr:relSizeAnchor>
  <cdr:relSizeAnchor xmlns:cdr="http://schemas.openxmlformats.org/drawingml/2006/chartDrawing">
    <cdr:from>
      <cdr:x>0.97653</cdr:x>
      <cdr:y>0.99554</cdr:y>
    </cdr:from>
    <cdr:to>
      <cdr:x>0.98802</cdr:x>
      <cdr:y>0.99627</cdr:y>
    </cdr:to>
    <cdr:sp macro="" textlink="">
      <cdr:nvSpPr>
        <cdr:cNvPr id="11" name="Text Box 2">
          <a:extLst xmlns:a="http://schemas.openxmlformats.org/drawingml/2006/main">
            <a:ext uri="{FF2B5EF4-FFF2-40B4-BE49-F238E27FC236}">
              <a16:creationId xmlns:a16="http://schemas.microsoft.com/office/drawing/2014/main" id="{F4BACF03-25D9-4953-8D31-9320F0FE29CB}"/>
            </a:ext>
          </a:extLst>
        </cdr:cNvPr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4048323" y="2887831"/>
          <a:ext cx="50602" cy="1419"/>
        </a:xfrm>
        <a:prstGeom xmlns:a="http://schemas.openxmlformats.org/drawingml/2006/main" prst="rect">
          <a:avLst/>
        </a:prstGeom>
        <a:solidFill xmlns:a="http://schemas.openxmlformats.org/drawingml/2006/main">
          <a:srgbClr val="FFFFFF"/>
        </a:solidFill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vertOverflow="clip" wrap="square" lIns="27432" tIns="22860" rIns="0" bIns="0" anchor="t" upright="1"/>
        <a:lstStyle xmlns:a="http://schemas.openxmlformats.org/drawingml/2006/main"/>
        <a:p xmlns:a="http://schemas.openxmlformats.org/drawingml/2006/main">
          <a:pPr algn="l" rtl="0">
            <a:defRPr sz="1000"/>
          </a:pPr>
          <a:r>
            <a:rPr lang="sv-SE" sz="800" b="0" i="0" strike="noStrike">
              <a:solidFill>
                <a:srgbClr val="000000"/>
              </a:solidFill>
              <a:latin typeface="Arial"/>
              <a:cs typeface="Arial"/>
            </a:rPr>
            <a:t>År</a:t>
          </a:r>
        </a:p>
      </cdr:txBody>
    </cdr:sp>
  </cdr:relSizeAnchor>
  <cdr:relSizeAnchor xmlns:cdr="http://schemas.openxmlformats.org/drawingml/2006/chartDrawing">
    <cdr:from>
      <cdr:x>0.97653</cdr:x>
      <cdr:y>0.99554</cdr:y>
    </cdr:from>
    <cdr:to>
      <cdr:x>0.98802</cdr:x>
      <cdr:y>0.99627</cdr:y>
    </cdr:to>
    <cdr:sp macro="" textlink="">
      <cdr:nvSpPr>
        <cdr:cNvPr id="12" name="Text Box 2">
          <a:extLst xmlns:a="http://schemas.openxmlformats.org/drawingml/2006/main">
            <a:ext uri="{FF2B5EF4-FFF2-40B4-BE49-F238E27FC236}">
              <a16:creationId xmlns:a16="http://schemas.microsoft.com/office/drawing/2014/main" id="{581B4389-2BD8-47EF-913D-C06933C87C4F}"/>
            </a:ext>
          </a:extLst>
        </cdr:cNvPr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4048323" y="2887831"/>
          <a:ext cx="50602" cy="1419"/>
        </a:xfrm>
        <a:prstGeom xmlns:a="http://schemas.openxmlformats.org/drawingml/2006/main" prst="rect">
          <a:avLst/>
        </a:prstGeom>
        <a:solidFill xmlns:a="http://schemas.openxmlformats.org/drawingml/2006/main">
          <a:srgbClr val="FFFFFF"/>
        </a:solidFill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vertOverflow="clip" wrap="square" lIns="27432" tIns="22860" rIns="0" bIns="0" anchor="t" upright="1"/>
        <a:lstStyle xmlns:a="http://schemas.openxmlformats.org/drawingml/2006/main"/>
        <a:p xmlns:a="http://schemas.openxmlformats.org/drawingml/2006/main">
          <a:pPr algn="l" rtl="0">
            <a:defRPr sz="1000"/>
          </a:pPr>
          <a:r>
            <a:rPr lang="sv-SE" sz="800" b="0" i="0" strike="noStrike">
              <a:solidFill>
                <a:srgbClr val="000000"/>
              </a:solidFill>
              <a:latin typeface="Arial"/>
              <a:cs typeface="Arial"/>
            </a:rPr>
            <a:t>År</a:t>
          </a:r>
        </a:p>
      </cdr:txBody>
    </cdr:sp>
  </cdr:relSizeAnchor>
  <cdr:relSizeAnchor xmlns:cdr="http://schemas.openxmlformats.org/drawingml/2006/chartDrawing">
    <cdr:from>
      <cdr:x>0.97653</cdr:x>
      <cdr:y>0.99554</cdr:y>
    </cdr:from>
    <cdr:to>
      <cdr:x>0.98802</cdr:x>
      <cdr:y>0.99627</cdr:y>
    </cdr:to>
    <cdr:sp macro="" textlink="">
      <cdr:nvSpPr>
        <cdr:cNvPr id="13" name="Text Box 2">
          <a:extLst xmlns:a="http://schemas.openxmlformats.org/drawingml/2006/main">
            <a:ext uri="{FF2B5EF4-FFF2-40B4-BE49-F238E27FC236}">
              <a16:creationId xmlns:a16="http://schemas.microsoft.com/office/drawing/2014/main" id="{7425798D-FE2A-4748-B3E9-E0C8C1697D79}"/>
            </a:ext>
          </a:extLst>
        </cdr:cNvPr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4048323" y="2887831"/>
          <a:ext cx="50602" cy="1419"/>
        </a:xfrm>
        <a:prstGeom xmlns:a="http://schemas.openxmlformats.org/drawingml/2006/main" prst="rect">
          <a:avLst/>
        </a:prstGeom>
        <a:solidFill xmlns:a="http://schemas.openxmlformats.org/drawingml/2006/main">
          <a:srgbClr val="FFFFFF"/>
        </a:solidFill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vertOverflow="clip" wrap="square" lIns="27432" tIns="22860" rIns="0" bIns="0" anchor="t" upright="1"/>
        <a:lstStyle xmlns:a="http://schemas.openxmlformats.org/drawingml/2006/main"/>
        <a:p xmlns:a="http://schemas.openxmlformats.org/drawingml/2006/main">
          <a:pPr algn="l" rtl="0">
            <a:defRPr sz="1000"/>
          </a:pPr>
          <a:r>
            <a:rPr lang="sv-SE" sz="800" b="0" i="0" strike="noStrike">
              <a:solidFill>
                <a:srgbClr val="000000"/>
              </a:solidFill>
              <a:latin typeface="Arial"/>
              <a:cs typeface="Arial"/>
            </a:rPr>
            <a:t>År</a:t>
          </a:r>
        </a:p>
      </cdr:txBody>
    </cdr:sp>
  </cdr:relSizeAnchor>
  <cdr:relSizeAnchor xmlns:cdr="http://schemas.openxmlformats.org/drawingml/2006/chartDrawing">
    <cdr:from>
      <cdr:x>0.97653</cdr:x>
      <cdr:y>0.99554</cdr:y>
    </cdr:from>
    <cdr:to>
      <cdr:x>0.98802</cdr:x>
      <cdr:y>0.99627</cdr:y>
    </cdr:to>
    <cdr:sp macro="" textlink="">
      <cdr:nvSpPr>
        <cdr:cNvPr id="14" name="Text Box 2">
          <a:extLst xmlns:a="http://schemas.openxmlformats.org/drawingml/2006/main">
            <a:ext uri="{FF2B5EF4-FFF2-40B4-BE49-F238E27FC236}">
              <a16:creationId xmlns:a16="http://schemas.microsoft.com/office/drawing/2014/main" id="{581B4389-2BD8-47EF-913D-C06933C87C4F}"/>
            </a:ext>
          </a:extLst>
        </cdr:cNvPr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4048323" y="2887831"/>
          <a:ext cx="50602" cy="1419"/>
        </a:xfrm>
        <a:prstGeom xmlns:a="http://schemas.openxmlformats.org/drawingml/2006/main" prst="rect">
          <a:avLst/>
        </a:prstGeom>
        <a:solidFill xmlns:a="http://schemas.openxmlformats.org/drawingml/2006/main">
          <a:srgbClr val="FFFFFF"/>
        </a:solidFill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vertOverflow="clip" wrap="square" lIns="27432" tIns="22860" rIns="0" bIns="0" anchor="t" upright="1"/>
        <a:lstStyle xmlns:a="http://schemas.openxmlformats.org/drawingml/2006/main"/>
        <a:p xmlns:a="http://schemas.openxmlformats.org/drawingml/2006/main">
          <a:pPr algn="l" rtl="0">
            <a:defRPr sz="1000"/>
          </a:pPr>
          <a:r>
            <a:rPr lang="sv-SE" sz="800" b="0" i="0" strike="noStrike">
              <a:solidFill>
                <a:srgbClr val="000000"/>
              </a:solidFill>
              <a:latin typeface="Arial"/>
              <a:cs typeface="Arial"/>
            </a:rPr>
            <a:t>År</a:t>
          </a:r>
        </a:p>
      </cdr:txBody>
    </cdr:sp>
  </cdr:relSizeAnchor>
  <cdr:relSizeAnchor xmlns:cdr="http://schemas.openxmlformats.org/drawingml/2006/chartDrawing">
    <cdr:from>
      <cdr:x>0.97653</cdr:x>
      <cdr:y>0.99554</cdr:y>
    </cdr:from>
    <cdr:to>
      <cdr:x>0.98802</cdr:x>
      <cdr:y>0.99627</cdr:y>
    </cdr:to>
    <cdr:sp macro="" textlink="">
      <cdr:nvSpPr>
        <cdr:cNvPr id="15" name="Text Box 2">
          <a:extLst xmlns:a="http://schemas.openxmlformats.org/drawingml/2006/main">
            <a:ext uri="{FF2B5EF4-FFF2-40B4-BE49-F238E27FC236}">
              <a16:creationId xmlns:a16="http://schemas.microsoft.com/office/drawing/2014/main" id="{4A793897-2C1E-4B0D-B2CB-277C932CE594}"/>
            </a:ext>
          </a:extLst>
        </cdr:cNvPr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4048323" y="2887831"/>
          <a:ext cx="50602" cy="1419"/>
        </a:xfrm>
        <a:prstGeom xmlns:a="http://schemas.openxmlformats.org/drawingml/2006/main" prst="rect">
          <a:avLst/>
        </a:prstGeom>
        <a:solidFill xmlns:a="http://schemas.openxmlformats.org/drawingml/2006/main">
          <a:srgbClr val="FFFFFF"/>
        </a:solidFill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vertOverflow="clip" wrap="square" lIns="27432" tIns="22860" rIns="0" bIns="0" anchor="t" upright="1"/>
        <a:lstStyle xmlns:a="http://schemas.openxmlformats.org/drawingml/2006/main"/>
        <a:p xmlns:a="http://schemas.openxmlformats.org/drawingml/2006/main">
          <a:pPr algn="l" rtl="0">
            <a:defRPr sz="1000"/>
          </a:pPr>
          <a:r>
            <a:rPr lang="sv-SE" sz="800" b="0" i="0" strike="noStrike">
              <a:solidFill>
                <a:srgbClr val="000000"/>
              </a:solidFill>
              <a:latin typeface="Arial"/>
              <a:cs typeface="Arial"/>
            </a:rPr>
            <a:t>År</a:t>
          </a:r>
        </a:p>
      </cdr:txBody>
    </cdr:sp>
  </cdr:relSizeAnchor>
  <cdr:relSizeAnchor xmlns:cdr="http://schemas.openxmlformats.org/drawingml/2006/chartDrawing">
    <cdr:from>
      <cdr:x>0.97653</cdr:x>
      <cdr:y>0.99554</cdr:y>
    </cdr:from>
    <cdr:to>
      <cdr:x>0.98802</cdr:x>
      <cdr:y>0.99627</cdr:y>
    </cdr:to>
    <cdr:sp macro="" textlink="">
      <cdr:nvSpPr>
        <cdr:cNvPr id="16" name="Text Box 2">
          <a:extLst xmlns:a="http://schemas.openxmlformats.org/drawingml/2006/main">
            <a:ext uri="{FF2B5EF4-FFF2-40B4-BE49-F238E27FC236}">
              <a16:creationId xmlns:a16="http://schemas.microsoft.com/office/drawing/2014/main" id="{581B4389-2BD8-47EF-913D-C06933C87C4F}"/>
            </a:ext>
          </a:extLst>
        </cdr:cNvPr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4048323" y="2887831"/>
          <a:ext cx="50602" cy="1419"/>
        </a:xfrm>
        <a:prstGeom xmlns:a="http://schemas.openxmlformats.org/drawingml/2006/main" prst="rect">
          <a:avLst/>
        </a:prstGeom>
        <a:solidFill xmlns:a="http://schemas.openxmlformats.org/drawingml/2006/main">
          <a:srgbClr val="FFFFFF"/>
        </a:solidFill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vertOverflow="clip" wrap="square" lIns="27432" tIns="22860" rIns="0" bIns="0" anchor="t" upright="1"/>
        <a:lstStyle xmlns:a="http://schemas.openxmlformats.org/drawingml/2006/main"/>
        <a:p xmlns:a="http://schemas.openxmlformats.org/drawingml/2006/main">
          <a:pPr algn="l" rtl="0">
            <a:defRPr sz="1000"/>
          </a:pPr>
          <a:r>
            <a:rPr lang="sv-SE" sz="800" b="0" i="0" strike="noStrike">
              <a:solidFill>
                <a:srgbClr val="000000"/>
              </a:solidFill>
              <a:latin typeface="Arial"/>
              <a:cs typeface="Arial"/>
            </a:rPr>
            <a:t>År</a:t>
          </a:r>
        </a:p>
      </cdr:txBody>
    </cdr:sp>
  </cdr:relSizeAnchor>
  <cdr:relSizeAnchor xmlns:cdr="http://schemas.openxmlformats.org/drawingml/2006/chartDrawing">
    <cdr:from>
      <cdr:x>0.97653</cdr:x>
      <cdr:y>0.99554</cdr:y>
    </cdr:from>
    <cdr:to>
      <cdr:x>0.98802</cdr:x>
      <cdr:y>0.99627</cdr:y>
    </cdr:to>
    <cdr:sp macro="" textlink="">
      <cdr:nvSpPr>
        <cdr:cNvPr id="17" name="Text Box 2">
          <a:extLst xmlns:a="http://schemas.openxmlformats.org/drawingml/2006/main">
            <a:ext uri="{FF2B5EF4-FFF2-40B4-BE49-F238E27FC236}">
              <a16:creationId xmlns:a16="http://schemas.microsoft.com/office/drawing/2014/main" id="{7425798D-FE2A-4748-B3E9-E0C8C1697D79}"/>
            </a:ext>
          </a:extLst>
        </cdr:cNvPr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4048323" y="2887831"/>
          <a:ext cx="50602" cy="1419"/>
        </a:xfrm>
        <a:prstGeom xmlns:a="http://schemas.openxmlformats.org/drawingml/2006/main" prst="rect">
          <a:avLst/>
        </a:prstGeom>
        <a:solidFill xmlns:a="http://schemas.openxmlformats.org/drawingml/2006/main">
          <a:srgbClr val="FFFFFF"/>
        </a:solidFill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vertOverflow="clip" wrap="square" lIns="27432" tIns="22860" rIns="0" bIns="0" anchor="t" upright="1"/>
        <a:lstStyle xmlns:a="http://schemas.openxmlformats.org/drawingml/2006/main"/>
        <a:p xmlns:a="http://schemas.openxmlformats.org/drawingml/2006/main">
          <a:pPr algn="l" rtl="0">
            <a:defRPr sz="1000"/>
          </a:pPr>
          <a:r>
            <a:rPr lang="sv-SE" sz="800" b="0" i="0" strike="noStrike">
              <a:solidFill>
                <a:srgbClr val="000000"/>
              </a:solidFill>
              <a:latin typeface="Arial"/>
              <a:cs typeface="Arial"/>
            </a:rPr>
            <a:t>År</a:t>
          </a:r>
        </a:p>
      </cdr:txBody>
    </cdr:sp>
  </cdr:relSizeAnchor>
  <cdr:relSizeAnchor xmlns:cdr="http://schemas.openxmlformats.org/drawingml/2006/chartDrawing">
    <cdr:from>
      <cdr:x>0.97653</cdr:x>
      <cdr:y>0.99554</cdr:y>
    </cdr:from>
    <cdr:to>
      <cdr:x>0.98802</cdr:x>
      <cdr:y>0.99627</cdr:y>
    </cdr:to>
    <cdr:sp macro="" textlink="">
      <cdr:nvSpPr>
        <cdr:cNvPr id="18" name="Text Box 2">
          <a:extLst xmlns:a="http://schemas.openxmlformats.org/drawingml/2006/main">
            <a:ext uri="{FF2B5EF4-FFF2-40B4-BE49-F238E27FC236}">
              <a16:creationId xmlns:a16="http://schemas.microsoft.com/office/drawing/2014/main" id="{581B4389-2BD8-47EF-913D-C06933C87C4F}"/>
            </a:ext>
          </a:extLst>
        </cdr:cNvPr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4048323" y="2887831"/>
          <a:ext cx="50602" cy="1419"/>
        </a:xfrm>
        <a:prstGeom xmlns:a="http://schemas.openxmlformats.org/drawingml/2006/main" prst="rect">
          <a:avLst/>
        </a:prstGeom>
        <a:solidFill xmlns:a="http://schemas.openxmlformats.org/drawingml/2006/main">
          <a:srgbClr val="FFFFFF"/>
        </a:solidFill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vertOverflow="clip" wrap="square" lIns="27432" tIns="22860" rIns="0" bIns="0" anchor="t" upright="1"/>
        <a:lstStyle xmlns:a="http://schemas.openxmlformats.org/drawingml/2006/main"/>
        <a:p xmlns:a="http://schemas.openxmlformats.org/drawingml/2006/main">
          <a:pPr algn="l" rtl="0">
            <a:defRPr sz="1000"/>
          </a:pPr>
          <a:r>
            <a:rPr lang="sv-SE" sz="800" b="0" i="0" strike="noStrike">
              <a:solidFill>
                <a:srgbClr val="000000"/>
              </a:solidFill>
              <a:latin typeface="Arial"/>
              <a:cs typeface="Arial"/>
            </a:rPr>
            <a:t>År</a:t>
          </a:r>
        </a:p>
      </cdr:txBody>
    </cdr:sp>
  </cdr:relSizeAnchor>
  <cdr:relSizeAnchor xmlns:cdr="http://schemas.openxmlformats.org/drawingml/2006/chartDrawing">
    <cdr:from>
      <cdr:x>0.80277</cdr:x>
      <cdr:y>0.15211</cdr:y>
    </cdr:from>
    <cdr:to>
      <cdr:x>0.89101</cdr:x>
      <cdr:y>0.31037</cdr:y>
    </cdr:to>
    <cdr:pic>
      <cdr:nvPicPr>
        <cdr:cNvPr id="20" name="Bildobjekt 19">
          <a:extLst xmlns:a="http://schemas.openxmlformats.org/drawingml/2006/main">
            <a:ext uri="{FF2B5EF4-FFF2-40B4-BE49-F238E27FC236}">
              <a16:creationId xmlns:a16="http://schemas.microsoft.com/office/drawing/2014/main" id="{8C18A9E6-C6D8-4D7E-AA97-DF5C6258997D}"/>
            </a:ext>
          </a:extLst>
        </cdr:cNvPr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 cstate="screen">
          <a:extLst>
            <a:ext uri="{28A0092B-C50C-407E-A947-70E740481C1C}">
              <a14:useLocalDpi xmlns:a14="http://schemas.microsoft.com/office/drawing/2010/main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6772139" y="722019"/>
          <a:ext cx="744390" cy="751201"/>
        </a:xfrm>
        <a:prstGeom xmlns:a="http://schemas.openxmlformats.org/drawingml/2006/main" prst="rect">
          <a:avLst/>
        </a:prstGeom>
      </cdr:spPr>
    </cdr:pic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B73A09-DB74-1E43-9B5F-388BF50E7B1F}" type="datetimeFigureOut">
              <a:rPr lang="sv-SE" smtClean="0"/>
              <a:pPr/>
              <a:t>2020-12-10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46BA54-4B51-974D-A49F-0C20EF2A604E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3892701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89564E-F558-428F-8B84-52AE3DF622DF}" type="datetimeFigureOut">
              <a:rPr lang="sv-SE" smtClean="0"/>
              <a:t>2020-12-10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696C36-F22B-44E1-8921-860B4391A86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604208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4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4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4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4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Master" Target="../slideMasters/slideMaster4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4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4.png"/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3670300" y="1320801"/>
            <a:ext cx="4787900" cy="1987550"/>
          </a:xfrm>
        </p:spPr>
        <p:txBody>
          <a:bodyPr anchor="b">
            <a:noAutofit/>
          </a:bodyPr>
          <a:lstStyle>
            <a:lvl1pPr>
              <a:lnSpc>
                <a:spcPts val="4400"/>
              </a:lnSpc>
              <a:defRPr sz="4200"/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10" name="Platshållare för text 2"/>
          <p:cNvSpPr>
            <a:spLocks noGrp="1"/>
          </p:cNvSpPr>
          <p:nvPr>
            <p:ph type="body" idx="1"/>
          </p:nvPr>
        </p:nvSpPr>
        <p:spPr>
          <a:xfrm>
            <a:off x="385763" y="3543154"/>
            <a:ext cx="3043237" cy="1562246"/>
          </a:xfrm>
        </p:spPr>
        <p:txBody>
          <a:bodyPr anchor="t">
            <a:normAutofit/>
          </a:bodyPr>
          <a:lstStyle>
            <a:lvl1pPr marL="0" indent="0" algn="r">
              <a:spcBef>
                <a:spcPts val="0"/>
              </a:spcBef>
              <a:spcAft>
                <a:spcPts val="800"/>
              </a:spcAft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pic>
        <p:nvPicPr>
          <p:cNvPr id="11" name="Bildobjekt 10" descr="Formelement rgb1.png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3670299" y="4152900"/>
            <a:ext cx="5473701" cy="1828800"/>
          </a:xfrm>
          <a:prstGeom prst="rect">
            <a:avLst/>
          </a:prstGeom>
        </p:spPr>
      </p:pic>
      <p:pic>
        <p:nvPicPr>
          <p:cNvPr id="13" name="Bildobjekt 12" descr="Formelement rgb1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3670299" y="4152900"/>
            <a:ext cx="5473701" cy="1828800"/>
          </a:xfrm>
          <a:prstGeom prst="rect">
            <a:avLst/>
          </a:prstGeom>
        </p:spPr>
      </p:pic>
      <p:pic>
        <p:nvPicPr>
          <p:cNvPr id="1026" name="Picture 2" descr="C:\Users\Min HP\Desktop\CANcd\CAN nytt formelement\formelement 5.png"/>
          <p:cNvPicPr>
            <a:picLocks noChangeAspect="1" noChangeArrowheads="1"/>
          </p:cNvPicPr>
          <p:nvPr userDrawn="1"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46130" t="3234" r="47445"/>
          <a:stretch/>
        </p:blipFill>
        <p:spPr bwMode="auto">
          <a:xfrm rot="5400000">
            <a:off x="5532610" y="1803338"/>
            <a:ext cx="237775" cy="39623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Bild 2" descr="::Form:Loggor 2011 feb 10:c.a.n loggor med text:c.a.n cmyk m text office.png"/>
          <p:cNvPicPr/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91885" y="5618671"/>
            <a:ext cx="2980673" cy="3757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8963329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, 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ktangel 5">
            <a:extLst>
              <a:ext uri="{FF2B5EF4-FFF2-40B4-BE49-F238E27FC236}">
                <a16:creationId xmlns:a16="http://schemas.microsoft.com/office/drawing/2014/main" id="{4E7E558E-68C8-41C9-8918-168ED4B80198}"/>
              </a:ext>
            </a:extLst>
          </p:cNvPr>
          <p:cNvSpPr/>
          <p:nvPr userDrawn="1"/>
        </p:nvSpPr>
        <p:spPr>
          <a:xfrm>
            <a:off x="66674" y="68261"/>
            <a:ext cx="1343026" cy="631056"/>
          </a:xfrm>
          <a:prstGeom prst="rect">
            <a:avLst/>
          </a:prstGeom>
          <a:solidFill>
            <a:srgbClr val="0046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9" name="Rubrik 1">
            <a:extLst>
              <a:ext uri="{FF2B5EF4-FFF2-40B4-BE49-F238E27FC236}">
                <a16:creationId xmlns:a16="http://schemas.microsoft.com/office/drawing/2014/main" id="{CB1972FA-B46F-41E9-9EDB-3DC201991F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616203"/>
            <a:ext cx="8229600" cy="1051744"/>
          </a:xfrm>
        </p:spPr>
        <p:txBody>
          <a:bodyPr>
            <a:noAutofit/>
          </a:bodyPr>
          <a:lstStyle>
            <a:lvl1pPr>
              <a:defRPr sz="4200" b="1">
                <a:solidFill>
                  <a:srgbClr val="004687"/>
                </a:solidFill>
                <a:latin typeface="Gill Sans MT" panose="020B0502020104020203" pitchFamily="34" charset="0"/>
              </a:defRPr>
            </a:lvl1pPr>
          </a:lstStyle>
          <a:p>
            <a:r>
              <a:rPr lang="sv-SE" dirty="0"/>
              <a:t>Klicka här för att ändra mall för rubrikformat</a:t>
            </a:r>
          </a:p>
        </p:txBody>
      </p:sp>
      <p:pic>
        <p:nvPicPr>
          <p:cNvPr id="2" name="Bildobjekt 1">
            <a:extLst>
              <a:ext uri="{FF2B5EF4-FFF2-40B4-BE49-F238E27FC236}">
                <a16:creationId xmlns:a16="http://schemas.microsoft.com/office/drawing/2014/main" id="{E2BB1245-7E20-4F43-8BF2-9B6324D514A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14325" y="274638"/>
            <a:ext cx="914400" cy="239151"/>
          </a:xfrm>
          <a:prstGeom prst="rect">
            <a:avLst/>
          </a:prstGeom>
        </p:spPr>
      </p:pic>
      <p:sp>
        <p:nvSpPr>
          <p:cNvPr id="3" name="Rektangel 2">
            <a:extLst>
              <a:ext uri="{FF2B5EF4-FFF2-40B4-BE49-F238E27FC236}">
                <a16:creationId xmlns:a16="http://schemas.microsoft.com/office/drawing/2014/main" id="{9BC6915D-D906-443C-A0C6-ADAEF71A3563}"/>
              </a:ext>
            </a:extLst>
          </p:cNvPr>
          <p:cNvSpPr/>
          <p:nvPr userDrawn="1"/>
        </p:nvSpPr>
        <p:spPr>
          <a:xfrm>
            <a:off x="0" y="-1"/>
            <a:ext cx="133350" cy="6858002"/>
          </a:xfrm>
          <a:prstGeom prst="rect">
            <a:avLst/>
          </a:prstGeom>
          <a:solidFill>
            <a:srgbClr val="0046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" name="Rektangel 3">
            <a:extLst>
              <a:ext uri="{FF2B5EF4-FFF2-40B4-BE49-F238E27FC236}">
                <a16:creationId xmlns:a16="http://schemas.microsoft.com/office/drawing/2014/main" id="{BEEA3C53-7559-49B2-81B3-5DB0DB4CC912}"/>
              </a:ext>
            </a:extLst>
          </p:cNvPr>
          <p:cNvSpPr/>
          <p:nvPr userDrawn="1"/>
        </p:nvSpPr>
        <p:spPr>
          <a:xfrm rot="5400000">
            <a:off x="4537074" y="-4470401"/>
            <a:ext cx="136525" cy="9077326"/>
          </a:xfrm>
          <a:prstGeom prst="rect">
            <a:avLst/>
          </a:prstGeom>
          <a:solidFill>
            <a:srgbClr val="0046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7" name="Rektangel 6">
            <a:extLst>
              <a:ext uri="{FF2B5EF4-FFF2-40B4-BE49-F238E27FC236}">
                <a16:creationId xmlns:a16="http://schemas.microsoft.com/office/drawing/2014/main" id="{B0AC66E9-6D39-4FC4-899F-D34FF5F894A1}"/>
              </a:ext>
            </a:extLst>
          </p:cNvPr>
          <p:cNvSpPr/>
          <p:nvPr userDrawn="1"/>
        </p:nvSpPr>
        <p:spPr>
          <a:xfrm>
            <a:off x="9010650" y="0"/>
            <a:ext cx="133350" cy="6858002"/>
          </a:xfrm>
          <a:prstGeom prst="rect">
            <a:avLst/>
          </a:prstGeom>
          <a:solidFill>
            <a:srgbClr val="0046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14" name="Bildobjekt 13">
            <a:extLst>
              <a:ext uri="{FF2B5EF4-FFF2-40B4-BE49-F238E27FC236}">
                <a16:creationId xmlns:a16="http://schemas.microsoft.com/office/drawing/2014/main" id="{AC2F74AF-9983-4EB8-BC16-686023EACC3E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573580" y="823306"/>
            <a:ext cx="1731216" cy="2665376"/>
          </a:xfrm>
          <a:prstGeom prst="rect">
            <a:avLst/>
          </a:prstGeom>
        </p:spPr>
      </p:pic>
      <p:sp>
        <p:nvSpPr>
          <p:cNvPr id="15" name="Platshållare för bild 13">
            <a:extLst>
              <a:ext uri="{FF2B5EF4-FFF2-40B4-BE49-F238E27FC236}">
                <a16:creationId xmlns:a16="http://schemas.microsoft.com/office/drawing/2014/main" id="{37CD8154-E8DA-41DA-B196-6A3ED535A6AC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568492" y="1060786"/>
            <a:ext cx="8007015" cy="2207577"/>
          </a:xfrm>
        </p:spPr>
        <p:txBody>
          <a:bodyPr/>
          <a:lstStyle/>
          <a:p>
            <a:endParaRPr lang="sv-SE"/>
          </a:p>
        </p:txBody>
      </p:sp>
      <p:sp>
        <p:nvSpPr>
          <p:cNvPr id="16" name="Platshållare för innehåll 2">
            <a:extLst>
              <a:ext uri="{FF2B5EF4-FFF2-40B4-BE49-F238E27FC236}">
                <a16:creationId xmlns:a16="http://schemas.microsoft.com/office/drawing/2014/main" id="{B23C4FB8-CC56-4A3B-A72E-AC8618ADFE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4734217"/>
            <a:ext cx="8271208" cy="1470499"/>
          </a:xfrm>
        </p:spPr>
        <p:txBody>
          <a:bodyPr/>
          <a:lstStyle>
            <a:lvl1pPr>
              <a:buNone/>
              <a:defRPr/>
            </a:lvl1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</p:txBody>
      </p:sp>
    </p:spTree>
    <p:extLst>
      <p:ext uri="{BB962C8B-B14F-4D97-AF65-F5344CB8AC3E}">
        <p14:creationId xmlns:p14="http://schemas.microsoft.com/office/powerpoint/2010/main" val="19408017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bild Blå">
    <p:bg>
      <p:bgPr>
        <a:solidFill>
          <a:srgbClr val="00468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tshållare för innehåll 2">
            <a:extLst>
              <a:ext uri="{FF2B5EF4-FFF2-40B4-BE49-F238E27FC236}">
                <a16:creationId xmlns:a16="http://schemas.microsoft.com/office/drawing/2014/main" id="{8A584889-0BE5-4CDC-99E9-8E4F008C6E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33834"/>
            <a:ext cx="8229600" cy="4474344"/>
          </a:xfrm>
        </p:spPr>
        <p:txBody>
          <a:bodyPr/>
          <a:lstStyle>
            <a:lvl1pPr>
              <a:buNone/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</p:txBody>
      </p:sp>
      <p:sp>
        <p:nvSpPr>
          <p:cNvPr id="3" name="Rektangel 2">
            <a:extLst>
              <a:ext uri="{FF2B5EF4-FFF2-40B4-BE49-F238E27FC236}">
                <a16:creationId xmlns:a16="http://schemas.microsoft.com/office/drawing/2014/main" id="{22553038-286A-4B22-BEDF-A692599BE14B}"/>
              </a:ext>
            </a:extLst>
          </p:cNvPr>
          <p:cNvSpPr/>
          <p:nvPr userDrawn="1"/>
        </p:nvSpPr>
        <p:spPr>
          <a:xfrm>
            <a:off x="66674" y="68261"/>
            <a:ext cx="1343026" cy="631056"/>
          </a:xfrm>
          <a:prstGeom prst="rect">
            <a:avLst/>
          </a:prstGeom>
          <a:solidFill>
            <a:srgbClr val="0046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6E6AB768-F41C-4AE5-A570-768957A1C2A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14325" y="274638"/>
            <a:ext cx="914400" cy="239151"/>
          </a:xfrm>
          <a:prstGeom prst="rect">
            <a:avLst/>
          </a:prstGeom>
        </p:spPr>
      </p:pic>
      <p:sp>
        <p:nvSpPr>
          <p:cNvPr id="6" name="Rektangel 5">
            <a:extLst>
              <a:ext uri="{FF2B5EF4-FFF2-40B4-BE49-F238E27FC236}">
                <a16:creationId xmlns:a16="http://schemas.microsoft.com/office/drawing/2014/main" id="{01563364-27B0-4B19-924E-4EFB6DE0E137}"/>
              </a:ext>
            </a:extLst>
          </p:cNvPr>
          <p:cNvSpPr/>
          <p:nvPr userDrawn="1"/>
        </p:nvSpPr>
        <p:spPr>
          <a:xfrm>
            <a:off x="0" y="-1"/>
            <a:ext cx="133350" cy="6858002"/>
          </a:xfrm>
          <a:prstGeom prst="rect">
            <a:avLst/>
          </a:prstGeom>
          <a:solidFill>
            <a:srgbClr val="0046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8" name="Rektangel 7">
            <a:extLst>
              <a:ext uri="{FF2B5EF4-FFF2-40B4-BE49-F238E27FC236}">
                <a16:creationId xmlns:a16="http://schemas.microsoft.com/office/drawing/2014/main" id="{AACD3C05-C6EC-4067-9FF8-8231ACDFE821}"/>
              </a:ext>
            </a:extLst>
          </p:cNvPr>
          <p:cNvSpPr/>
          <p:nvPr userDrawn="1"/>
        </p:nvSpPr>
        <p:spPr>
          <a:xfrm rot="5400000">
            <a:off x="4537074" y="-4470401"/>
            <a:ext cx="136525" cy="9077326"/>
          </a:xfrm>
          <a:prstGeom prst="rect">
            <a:avLst/>
          </a:prstGeom>
          <a:solidFill>
            <a:srgbClr val="0046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9" name="Rubrik 1">
            <a:extLst>
              <a:ext uri="{FF2B5EF4-FFF2-40B4-BE49-F238E27FC236}">
                <a16:creationId xmlns:a16="http://schemas.microsoft.com/office/drawing/2014/main" id="{CB1972FA-B46F-41E9-9EDB-3DC201991F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08271"/>
            <a:ext cx="8229600" cy="1143000"/>
          </a:xfrm>
        </p:spPr>
        <p:txBody>
          <a:bodyPr>
            <a:noAutofit/>
          </a:bodyPr>
          <a:lstStyle>
            <a:lvl1pPr algn="l">
              <a:defRPr sz="2500" b="1">
                <a:solidFill>
                  <a:schemeClr val="bg1"/>
                </a:solidFill>
                <a:latin typeface="Gill Sans MT" panose="020B0502020104020203" pitchFamily="34" charset="0"/>
              </a:defRPr>
            </a:lvl1pPr>
          </a:lstStyle>
          <a:p>
            <a:r>
              <a:rPr lang="sv-SE" dirty="0"/>
              <a:t>Klicka här för att ändra mall för rubrikformat</a:t>
            </a:r>
          </a:p>
        </p:txBody>
      </p:sp>
    </p:spTree>
    <p:extLst>
      <p:ext uri="{BB962C8B-B14F-4D97-AF65-F5344CB8AC3E}">
        <p14:creationId xmlns:p14="http://schemas.microsoft.com/office/powerpoint/2010/main" val="336232122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Rubrik och diagr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dobjekt 7">
            <a:extLst>
              <a:ext uri="{FF2B5EF4-FFF2-40B4-BE49-F238E27FC236}">
                <a16:creationId xmlns:a16="http://schemas.microsoft.com/office/drawing/2014/main" id="{D81857A4-A413-47E2-A2DF-9E16130EBEC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85100" y="6344211"/>
            <a:ext cx="914400" cy="239151"/>
          </a:xfrm>
          <a:prstGeom prst="rect">
            <a:avLst/>
          </a:prstGeom>
        </p:spPr>
      </p:pic>
      <p:sp>
        <p:nvSpPr>
          <p:cNvPr id="9" name="Rubrik 1">
            <a:extLst>
              <a:ext uri="{FF2B5EF4-FFF2-40B4-BE49-F238E27FC236}">
                <a16:creationId xmlns:a16="http://schemas.microsoft.com/office/drawing/2014/main" id="{CB1972FA-B46F-41E9-9EDB-3DC201991F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Autofit/>
          </a:bodyPr>
          <a:lstStyle>
            <a:lvl1pPr>
              <a:defRPr sz="2400" b="1">
                <a:solidFill>
                  <a:srgbClr val="004687"/>
                </a:solidFill>
                <a:latin typeface="Gill Sans MT" panose="020B0502020104020203" pitchFamily="34" charset="0"/>
              </a:defRPr>
            </a:lvl1pPr>
          </a:lstStyle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3" name="Platshållare för diagram 2">
            <a:extLst>
              <a:ext uri="{FF2B5EF4-FFF2-40B4-BE49-F238E27FC236}">
                <a16:creationId xmlns:a16="http://schemas.microsoft.com/office/drawing/2014/main" id="{CA344B8E-E51B-4A7B-A42E-C13DB7656F17}"/>
              </a:ext>
            </a:extLst>
          </p:cNvPr>
          <p:cNvSpPr>
            <a:spLocks noGrp="1"/>
          </p:cNvSpPr>
          <p:nvPr>
            <p:ph type="chart" sz="quarter" idx="10"/>
          </p:nvPr>
        </p:nvSpPr>
        <p:spPr>
          <a:xfrm>
            <a:off x="457199" y="1540700"/>
            <a:ext cx="8436279" cy="4747365"/>
          </a:xfrm>
        </p:spPr>
        <p:txBody>
          <a:bodyPr/>
          <a:lstStyle/>
          <a:p>
            <a:endParaRPr lang="sv-SE"/>
          </a:p>
        </p:txBody>
      </p:sp>
      <p:sp>
        <p:nvSpPr>
          <p:cNvPr id="5" name="Platshållare för innehåll 4">
            <a:extLst>
              <a:ext uri="{FF2B5EF4-FFF2-40B4-BE49-F238E27FC236}">
                <a16:creationId xmlns:a16="http://schemas.microsoft.com/office/drawing/2014/main" id="{F93AC51D-853F-49F9-B01C-EDDDDABD26D8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457200" y="6243638"/>
            <a:ext cx="4114800" cy="339725"/>
          </a:xfrm>
        </p:spPr>
        <p:txBody>
          <a:bodyPr anchor="ctr">
            <a:normAutofit/>
          </a:bodyPr>
          <a:lstStyle>
            <a:lvl1pPr>
              <a:buFontTx/>
              <a:buNone/>
              <a:defRPr sz="1000">
                <a:latin typeface="Gill Sans MT" panose="020B0502020104020203" pitchFamily="34" charset="0"/>
              </a:defRPr>
            </a:lvl1pPr>
            <a:lvl2pPr>
              <a:defRPr sz="1400">
                <a:latin typeface="Gill Sans MT" panose="020B0502020104020203" pitchFamily="34" charset="0"/>
              </a:defRPr>
            </a:lvl2pPr>
            <a:lvl3pPr>
              <a:defRPr sz="1400">
                <a:latin typeface="Gill Sans MT" panose="020B0502020104020203" pitchFamily="34" charset="0"/>
              </a:defRPr>
            </a:lvl3pPr>
            <a:lvl4pPr>
              <a:defRPr sz="1400">
                <a:latin typeface="Gill Sans MT" panose="020B0502020104020203" pitchFamily="34" charset="0"/>
              </a:defRPr>
            </a:lvl4pPr>
            <a:lvl5pPr>
              <a:defRPr sz="1400">
                <a:latin typeface="Gill Sans MT" panose="020B0502020104020203" pitchFamily="34" charset="0"/>
              </a:defRPr>
            </a:lvl5pPr>
          </a:lstStyle>
          <a:p>
            <a:pPr lvl="0"/>
            <a:r>
              <a:rPr lang="sv-SE" dirty="0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164015126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dobjekt 7">
            <a:extLst>
              <a:ext uri="{FF2B5EF4-FFF2-40B4-BE49-F238E27FC236}">
                <a16:creationId xmlns:a16="http://schemas.microsoft.com/office/drawing/2014/main" id="{D81857A4-A413-47E2-A2DF-9E16130EBEC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870519" y="4737199"/>
            <a:ext cx="1225731" cy="320576"/>
          </a:xfrm>
          <a:prstGeom prst="rect">
            <a:avLst/>
          </a:prstGeom>
        </p:spPr>
      </p:pic>
      <p:pic>
        <p:nvPicPr>
          <p:cNvPr id="14" name="Bildobjekt 13" descr="En bild som visar ritning&#10;&#10;Automatiskt genererad beskrivning">
            <a:extLst>
              <a:ext uri="{FF2B5EF4-FFF2-40B4-BE49-F238E27FC236}">
                <a16:creationId xmlns:a16="http://schemas.microsoft.com/office/drawing/2014/main" id="{8AC61312-3478-44B1-A863-6A94C92328B6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479532" y="2519205"/>
            <a:ext cx="5207268" cy="4029282"/>
          </a:xfrm>
          <a:prstGeom prst="rect">
            <a:avLst/>
          </a:prstGeom>
        </p:spPr>
      </p:pic>
      <p:sp>
        <p:nvSpPr>
          <p:cNvPr id="15" name="Rubrik 1">
            <a:extLst>
              <a:ext uri="{FF2B5EF4-FFF2-40B4-BE49-F238E27FC236}">
                <a16:creationId xmlns:a16="http://schemas.microsoft.com/office/drawing/2014/main" id="{4C0956C6-7702-43DC-A24D-E2EB90EDF7A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479532" y="450851"/>
            <a:ext cx="5207268" cy="1987550"/>
          </a:xfrm>
        </p:spPr>
        <p:txBody>
          <a:bodyPr anchor="b">
            <a:noAutofit/>
          </a:bodyPr>
          <a:lstStyle>
            <a:lvl1pPr>
              <a:lnSpc>
                <a:spcPts val="4400"/>
              </a:lnSpc>
              <a:defRPr sz="4200" b="1">
                <a:solidFill>
                  <a:srgbClr val="004687"/>
                </a:solidFill>
                <a:latin typeface="Gill Sans MT" panose="020B0502020104020203" pitchFamily="34" charset="0"/>
              </a:defRPr>
            </a:lvl1pPr>
          </a:lstStyle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16" name="Platshållare för text 2">
            <a:extLst>
              <a:ext uri="{FF2B5EF4-FFF2-40B4-BE49-F238E27FC236}">
                <a16:creationId xmlns:a16="http://schemas.microsoft.com/office/drawing/2014/main" id="{684B9F74-DCED-460A-8314-F3EC4B2D11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94995" y="5162404"/>
            <a:ext cx="3043237" cy="1562246"/>
          </a:xfrm>
        </p:spPr>
        <p:txBody>
          <a:bodyPr anchor="t">
            <a:normAutofit/>
          </a:bodyPr>
          <a:lstStyle>
            <a:lvl1pPr marL="0" indent="0" algn="r">
              <a:spcBef>
                <a:spcPts val="0"/>
              </a:spcBef>
              <a:spcAft>
                <a:spcPts val="800"/>
              </a:spcAft>
              <a:buNone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dirty="0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240908875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dobjekt 7">
            <a:extLst>
              <a:ext uri="{FF2B5EF4-FFF2-40B4-BE49-F238E27FC236}">
                <a16:creationId xmlns:a16="http://schemas.microsoft.com/office/drawing/2014/main" id="{D81857A4-A413-47E2-A2DF-9E16130EBEC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785100" y="6344211"/>
            <a:ext cx="914400" cy="239151"/>
          </a:xfrm>
          <a:prstGeom prst="rect">
            <a:avLst/>
          </a:prstGeom>
        </p:spPr>
      </p:pic>
      <p:sp>
        <p:nvSpPr>
          <p:cNvPr id="9" name="Rubrik 1">
            <a:extLst>
              <a:ext uri="{FF2B5EF4-FFF2-40B4-BE49-F238E27FC236}">
                <a16:creationId xmlns:a16="http://schemas.microsoft.com/office/drawing/2014/main" id="{CB1972FA-B46F-41E9-9EDB-3DC201991F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Autofit/>
          </a:bodyPr>
          <a:lstStyle>
            <a:lvl1pPr>
              <a:defRPr sz="4200" b="1">
                <a:solidFill>
                  <a:srgbClr val="004687"/>
                </a:solidFill>
                <a:latin typeface="Gill Sans MT" panose="020B0502020104020203" pitchFamily="34" charset="0"/>
              </a:defRPr>
            </a:lvl1pPr>
          </a:lstStyle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10" name="Platshållare för innehåll 2">
            <a:extLst>
              <a:ext uri="{FF2B5EF4-FFF2-40B4-BE49-F238E27FC236}">
                <a16:creationId xmlns:a16="http://schemas.microsoft.com/office/drawing/2014/main" id="{8A584889-0BE5-4CDC-99E9-8E4F008C6E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474344"/>
          </a:xfrm>
        </p:spPr>
        <p:txBody>
          <a:bodyPr/>
          <a:lstStyle>
            <a:lvl1pPr>
              <a:buNone/>
              <a:defRPr/>
            </a:lvl1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</p:txBody>
      </p:sp>
    </p:spTree>
    <p:extLst>
      <p:ext uri="{BB962C8B-B14F-4D97-AF65-F5344CB8AC3E}">
        <p14:creationId xmlns:p14="http://schemas.microsoft.com/office/powerpoint/2010/main" val="258853675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, rubrik och innehåll 1: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dobjekt 7">
            <a:extLst>
              <a:ext uri="{FF2B5EF4-FFF2-40B4-BE49-F238E27FC236}">
                <a16:creationId xmlns:a16="http://schemas.microsoft.com/office/drawing/2014/main" id="{D81857A4-A413-47E2-A2DF-9E16130EBEC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785100" y="6344211"/>
            <a:ext cx="914400" cy="239151"/>
          </a:xfrm>
          <a:prstGeom prst="rect">
            <a:avLst/>
          </a:prstGeom>
        </p:spPr>
      </p:pic>
      <p:sp>
        <p:nvSpPr>
          <p:cNvPr id="9" name="Rubrik 1">
            <a:extLst>
              <a:ext uri="{FF2B5EF4-FFF2-40B4-BE49-F238E27FC236}">
                <a16:creationId xmlns:a16="http://schemas.microsoft.com/office/drawing/2014/main" id="{CB1972FA-B46F-41E9-9EDB-3DC201991F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Autofit/>
          </a:bodyPr>
          <a:lstStyle>
            <a:lvl1pPr>
              <a:defRPr sz="4200" b="1">
                <a:solidFill>
                  <a:srgbClr val="004687"/>
                </a:solidFill>
                <a:latin typeface="Gill Sans MT" panose="020B0502020104020203" pitchFamily="34" charset="0"/>
              </a:defRPr>
            </a:lvl1pPr>
          </a:lstStyle>
          <a:p>
            <a:r>
              <a:rPr lang="sv-SE" dirty="0"/>
              <a:t>Klicka här för att ändra mall för rubrikformat</a:t>
            </a:r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AF270FFF-D112-4D59-99C5-91D5764572A1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57200" y="1741381"/>
            <a:ext cx="1731216" cy="2665376"/>
          </a:xfrm>
          <a:prstGeom prst="rect">
            <a:avLst/>
          </a:prstGeom>
        </p:spPr>
      </p:pic>
      <p:sp>
        <p:nvSpPr>
          <p:cNvPr id="14" name="Platshållare för bild 13">
            <a:extLst>
              <a:ext uri="{FF2B5EF4-FFF2-40B4-BE49-F238E27FC236}">
                <a16:creationId xmlns:a16="http://schemas.microsoft.com/office/drawing/2014/main" id="{2013034F-5751-4A90-B9CF-E1734AD56FA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53895" y="1978861"/>
            <a:ext cx="3086100" cy="3086100"/>
          </a:xfrm>
        </p:spPr>
        <p:txBody>
          <a:bodyPr/>
          <a:lstStyle/>
          <a:p>
            <a:endParaRPr lang="sv-SE"/>
          </a:p>
        </p:txBody>
      </p:sp>
      <p:sp>
        <p:nvSpPr>
          <p:cNvPr id="15" name="Platshållare för innehåll 2">
            <a:extLst>
              <a:ext uri="{FF2B5EF4-FFF2-40B4-BE49-F238E27FC236}">
                <a16:creationId xmlns:a16="http://schemas.microsoft.com/office/drawing/2014/main" id="{22DD7FD9-31F9-4F6F-AD44-97C63080FC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92216" y="1978861"/>
            <a:ext cx="4794583" cy="4095684"/>
          </a:xfrm>
        </p:spPr>
        <p:txBody>
          <a:bodyPr/>
          <a:lstStyle>
            <a:lvl1pPr>
              <a:buNone/>
              <a:defRPr/>
            </a:lvl1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</p:txBody>
      </p:sp>
    </p:spTree>
    <p:extLst>
      <p:ext uri="{BB962C8B-B14F-4D97-AF65-F5344CB8AC3E}">
        <p14:creationId xmlns:p14="http://schemas.microsoft.com/office/powerpoint/2010/main" val="105905712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, 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dobjekt 7">
            <a:extLst>
              <a:ext uri="{FF2B5EF4-FFF2-40B4-BE49-F238E27FC236}">
                <a16:creationId xmlns:a16="http://schemas.microsoft.com/office/drawing/2014/main" id="{D81857A4-A413-47E2-A2DF-9E16130EBEC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785100" y="6344211"/>
            <a:ext cx="914400" cy="239151"/>
          </a:xfrm>
          <a:prstGeom prst="rect">
            <a:avLst/>
          </a:prstGeom>
        </p:spPr>
      </p:pic>
      <p:sp>
        <p:nvSpPr>
          <p:cNvPr id="10" name="Rubrik 1">
            <a:extLst>
              <a:ext uri="{FF2B5EF4-FFF2-40B4-BE49-F238E27FC236}">
                <a16:creationId xmlns:a16="http://schemas.microsoft.com/office/drawing/2014/main" id="{2DB92E61-8878-496B-B35F-6809C25592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8808" y="3105637"/>
            <a:ext cx="8229600" cy="1051744"/>
          </a:xfrm>
        </p:spPr>
        <p:txBody>
          <a:bodyPr>
            <a:noAutofit/>
          </a:bodyPr>
          <a:lstStyle>
            <a:lvl1pPr>
              <a:defRPr sz="4200" b="1">
                <a:solidFill>
                  <a:srgbClr val="004687"/>
                </a:solidFill>
                <a:latin typeface="Gill Sans MT" panose="020B0502020104020203" pitchFamily="34" charset="0"/>
              </a:defRPr>
            </a:lvl1pPr>
          </a:lstStyle>
          <a:p>
            <a:r>
              <a:rPr lang="sv-SE" dirty="0"/>
              <a:t>Klicka här för att ändra mall för rubrikformat</a:t>
            </a:r>
          </a:p>
        </p:txBody>
      </p:sp>
      <p:pic>
        <p:nvPicPr>
          <p:cNvPr id="11" name="Bildobjekt 10">
            <a:extLst>
              <a:ext uri="{FF2B5EF4-FFF2-40B4-BE49-F238E27FC236}">
                <a16:creationId xmlns:a16="http://schemas.microsoft.com/office/drawing/2014/main" id="{D6068719-70FA-43A1-8D49-84FE78875B94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615188" y="312740"/>
            <a:ext cx="1731216" cy="2665376"/>
          </a:xfrm>
          <a:prstGeom prst="rect">
            <a:avLst/>
          </a:prstGeom>
        </p:spPr>
      </p:pic>
      <p:sp>
        <p:nvSpPr>
          <p:cNvPr id="12" name="Platshållare för bild 13">
            <a:extLst>
              <a:ext uri="{FF2B5EF4-FFF2-40B4-BE49-F238E27FC236}">
                <a16:creationId xmlns:a16="http://schemas.microsoft.com/office/drawing/2014/main" id="{E874E477-175D-41FF-BBD1-1DC79BAEC501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10100" y="550220"/>
            <a:ext cx="8007015" cy="2207577"/>
          </a:xfrm>
        </p:spPr>
        <p:txBody>
          <a:bodyPr/>
          <a:lstStyle/>
          <a:p>
            <a:endParaRPr lang="sv-SE"/>
          </a:p>
        </p:txBody>
      </p:sp>
      <p:sp>
        <p:nvSpPr>
          <p:cNvPr id="13" name="Platshållare för innehåll 2">
            <a:extLst>
              <a:ext uri="{FF2B5EF4-FFF2-40B4-BE49-F238E27FC236}">
                <a16:creationId xmlns:a16="http://schemas.microsoft.com/office/drawing/2014/main" id="{32C576DB-50F8-49CE-BB72-9730206F6C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8808" y="4284902"/>
            <a:ext cx="8271208" cy="1470499"/>
          </a:xfrm>
        </p:spPr>
        <p:txBody>
          <a:bodyPr/>
          <a:lstStyle>
            <a:lvl1pPr>
              <a:buNone/>
              <a:defRPr/>
            </a:lvl1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</p:txBody>
      </p:sp>
    </p:spTree>
    <p:extLst>
      <p:ext uri="{BB962C8B-B14F-4D97-AF65-F5344CB8AC3E}">
        <p14:creationId xmlns:p14="http://schemas.microsoft.com/office/powerpoint/2010/main" val="150611941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bild Blå">
    <p:bg>
      <p:bgPr>
        <a:solidFill>
          <a:srgbClr val="00468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objekt 1">
            <a:extLst>
              <a:ext uri="{FF2B5EF4-FFF2-40B4-BE49-F238E27FC236}">
                <a16:creationId xmlns:a16="http://schemas.microsoft.com/office/drawing/2014/main" id="{3C690D6D-9304-4DA5-90E5-E315BD6EDCE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785100" y="6344211"/>
            <a:ext cx="901700" cy="235829"/>
          </a:xfrm>
          <a:prstGeom prst="rect">
            <a:avLst/>
          </a:prstGeom>
        </p:spPr>
      </p:pic>
      <p:sp>
        <p:nvSpPr>
          <p:cNvPr id="9" name="Rubrik 1">
            <a:extLst>
              <a:ext uri="{FF2B5EF4-FFF2-40B4-BE49-F238E27FC236}">
                <a16:creationId xmlns:a16="http://schemas.microsoft.com/office/drawing/2014/main" id="{CB1972FA-B46F-41E9-9EDB-3DC201991F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Autofit/>
          </a:bodyPr>
          <a:lstStyle>
            <a:lvl1pPr algn="l">
              <a:defRPr sz="2500" b="1">
                <a:solidFill>
                  <a:schemeClr val="bg1"/>
                </a:solidFill>
                <a:latin typeface="Gill Sans MT" panose="020B0502020104020203" pitchFamily="34" charset="0"/>
              </a:defRPr>
            </a:lvl1pPr>
          </a:lstStyle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10" name="Platshållare för innehåll 2">
            <a:extLst>
              <a:ext uri="{FF2B5EF4-FFF2-40B4-BE49-F238E27FC236}">
                <a16:creationId xmlns:a16="http://schemas.microsoft.com/office/drawing/2014/main" id="{8A584889-0BE5-4CDC-99E9-8E4F008C6E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474344"/>
          </a:xfrm>
        </p:spPr>
        <p:txBody>
          <a:bodyPr/>
          <a:lstStyle>
            <a:lvl1pPr>
              <a:buNone/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</p:txBody>
      </p:sp>
    </p:spTree>
    <p:extLst>
      <p:ext uri="{BB962C8B-B14F-4D97-AF65-F5344CB8AC3E}">
        <p14:creationId xmlns:p14="http://schemas.microsoft.com/office/powerpoint/2010/main" val="140705248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Rubrik och diagr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dobjekt 7">
            <a:extLst>
              <a:ext uri="{FF2B5EF4-FFF2-40B4-BE49-F238E27FC236}">
                <a16:creationId xmlns:a16="http://schemas.microsoft.com/office/drawing/2014/main" id="{D81857A4-A413-47E2-A2DF-9E16130EBEC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85100" y="6344211"/>
            <a:ext cx="914400" cy="239151"/>
          </a:xfrm>
          <a:prstGeom prst="rect">
            <a:avLst/>
          </a:prstGeom>
        </p:spPr>
      </p:pic>
      <p:sp>
        <p:nvSpPr>
          <p:cNvPr id="9" name="Rubrik 1">
            <a:extLst>
              <a:ext uri="{FF2B5EF4-FFF2-40B4-BE49-F238E27FC236}">
                <a16:creationId xmlns:a16="http://schemas.microsoft.com/office/drawing/2014/main" id="{CB1972FA-B46F-41E9-9EDB-3DC201991F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Autofit/>
          </a:bodyPr>
          <a:lstStyle>
            <a:lvl1pPr>
              <a:defRPr sz="2400" b="1">
                <a:solidFill>
                  <a:srgbClr val="004687"/>
                </a:solidFill>
                <a:latin typeface="Gill Sans MT" panose="020B0502020104020203" pitchFamily="34" charset="0"/>
              </a:defRPr>
            </a:lvl1pPr>
          </a:lstStyle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3" name="Platshållare för diagram 2">
            <a:extLst>
              <a:ext uri="{FF2B5EF4-FFF2-40B4-BE49-F238E27FC236}">
                <a16:creationId xmlns:a16="http://schemas.microsoft.com/office/drawing/2014/main" id="{CA344B8E-E51B-4A7B-A42E-C13DB7656F17}"/>
              </a:ext>
            </a:extLst>
          </p:cNvPr>
          <p:cNvSpPr>
            <a:spLocks noGrp="1"/>
          </p:cNvSpPr>
          <p:nvPr>
            <p:ph type="chart" sz="quarter" idx="10"/>
          </p:nvPr>
        </p:nvSpPr>
        <p:spPr>
          <a:xfrm>
            <a:off x="457199" y="1540700"/>
            <a:ext cx="8436279" cy="4747365"/>
          </a:xfrm>
        </p:spPr>
        <p:txBody>
          <a:bodyPr/>
          <a:lstStyle/>
          <a:p>
            <a:endParaRPr lang="sv-SE"/>
          </a:p>
        </p:txBody>
      </p:sp>
      <p:sp>
        <p:nvSpPr>
          <p:cNvPr id="5" name="Platshållare för innehåll 4">
            <a:extLst>
              <a:ext uri="{FF2B5EF4-FFF2-40B4-BE49-F238E27FC236}">
                <a16:creationId xmlns:a16="http://schemas.microsoft.com/office/drawing/2014/main" id="{F93AC51D-853F-49F9-B01C-EDDDDABD26D8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463061" y="6378453"/>
            <a:ext cx="4114800" cy="339725"/>
          </a:xfrm>
        </p:spPr>
        <p:txBody>
          <a:bodyPr anchor="ctr">
            <a:normAutofit/>
          </a:bodyPr>
          <a:lstStyle>
            <a:lvl1pPr>
              <a:buFontTx/>
              <a:buNone/>
              <a:defRPr sz="1000">
                <a:latin typeface="Gill Sans MT" panose="020B0502020104020203" pitchFamily="34" charset="0"/>
              </a:defRPr>
            </a:lvl1pPr>
            <a:lvl2pPr>
              <a:defRPr sz="1400">
                <a:latin typeface="Gill Sans MT" panose="020B0502020104020203" pitchFamily="34" charset="0"/>
              </a:defRPr>
            </a:lvl2pPr>
            <a:lvl3pPr>
              <a:defRPr sz="1400">
                <a:latin typeface="Gill Sans MT" panose="020B0502020104020203" pitchFamily="34" charset="0"/>
              </a:defRPr>
            </a:lvl3pPr>
            <a:lvl4pPr>
              <a:defRPr sz="1400">
                <a:latin typeface="Gill Sans MT" panose="020B0502020104020203" pitchFamily="34" charset="0"/>
              </a:defRPr>
            </a:lvl4pPr>
            <a:lvl5pPr>
              <a:defRPr sz="1400">
                <a:latin typeface="Gill Sans MT" panose="020B0502020104020203" pitchFamily="34" charset="0"/>
              </a:defRPr>
            </a:lvl5pPr>
          </a:lstStyle>
          <a:p>
            <a:pPr lvl="0"/>
            <a:r>
              <a:rPr lang="sv-SE" dirty="0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108760952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15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Bildobjekt 6" descr="En bild som visar ritning&#10;&#10;Automatiskt genererad beskrivning">
            <a:extLst>
              <a:ext uri="{FF2B5EF4-FFF2-40B4-BE49-F238E27FC236}">
                <a16:creationId xmlns:a16="http://schemas.microsoft.com/office/drawing/2014/main" id="{E446F643-06AD-4BF5-B7C5-2BA173D658F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572000" y="3383122"/>
            <a:ext cx="3908121" cy="3024027"/>
          </a:xfrm>
          <a:prstGeom prst="rect">
            <a:avLst/>
          </a:prstGeom>
        </p:spPr>
      </p:pic>
      <p:pic>
        <p:nvPicPr>
          <p:cNvPr id="9" name="Bildobjekt 8">
            <a:extLst>
              <a:ext uri="{FF2B5EF4-FFF2-40B4-BE49-F238E27FC236}">
                <a16:creationId xmlns:a16="http://schemas.microsoft.com/office/drawing/2014/main" id="{409D8AC5-4591-4760-B769-931F6DB2DB73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27311" y="5021067"/>
            <a:ext cx="1352810" cy="353812"/>
          </a:xfrm>
          <a:prstGeom prst="rect">
            <a:avLst/>
          </a:prstGeom>
        </p:spPr>
      </p:pic>
      <p:sp>
        <p:nvSpPr>
          <p:cNvPr id="10" name="Rubrik 1">
            <a:extLst>
              <a:ext uri="{FF2B5EF4-FFF2-40B4-BE49-F238E27FC236}">
                <a16:creationId xmlns:a16="http://schemas.microsoft.com/office/drawing/2014/main" id="{2EE824CE-6F53-41AD-9592-585794035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95820" y="450851"/>
            <a:ext cx="7484302" cy="1987550"/>
          </a:xfrm>
        </p:spPr>
        <p:txBody>
          <a:bodyPr anchor="b">
            <a:noAutofit/>
          </a:bodyPr>
          <a:lstStyle>
            <a:lvl1pPr>
              <a:lnSpc>
                <a:spcPts val="4400"/>
              </a:lnSpc>
              <a:defRPr sz="4200" b="1">
                <a:solidFill>
                  <a:srgbClr val="004687"/>
                </a:solidFill>
                <a:latin typeface="Gill Sans MT" panose="020B0502020104020203" pitchFamily="34" charset="0"/>
              </a:defRPr>
            </a:lvl1pPr>
          </a:lstStyle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11" name="Platshållare för text 2">
            <a:extLst>
              <a:ext uri="{FF2B5EF4-FFF2-40B4-BE49-F238E27FC236}">
                <a16:creationId xmlns:a16="http://schemas.microsoft.com/office/drawing/2014/main" id="{F9102749-0719-4018-94FB-ACA0C43062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46974" y="4537389"/>
            <a:ext cx="3043237" cy="1562246"/>
          </a:xfrm>
        </p:spPr>
        <p:txBody>
          <a:bodyPr anchor="t">
            <a:normAutofit/>
          </a:bodyPr>
          <a:lstStyle>
            <a:lvl1pPr marL="0" indent="0" algn="r">
              <a:spcBef>
                <a:spcPts val="0"/>
              </a:spcBef>
              <a:spcAft>
                <a:spcPts val="800"/>
              </a:spcAft>
              <a:buNone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dirty="0"/>
              <a:t>Klicka här för att ändra format på bakgrundstexten</a:t>
            </a:r>
          </a:p>
        </p:txBody>
      </p:sp>
      <p:sp>
        <p:nvSpPr>
          <p:cNvPr id="18" name="Platshållare för text 17">
            <a:extLst>
              <a:ext uri="{FF2B5EF4-FFF2-40B4-BE49-F238E27FC236}">
                <a16:creationId xmlns:a16="http://schemas.microsoft.com/office/drawing/2014/main" id="{659EE961-A612-4417-BE68-50FCF2E64E1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995819" y="2498725"/>
            <a:ext cx="7484605" cy="627063"/>
          </a:xfrm>
        </p:spPr>
        <p:txBody>
          <a:bodyPr/>
          <a:lstStyle>
            <a:lvl1pPr algn="l">
              <a:buFontTx/>
              <a:buNone/>
              <a:defRPr sz="2400">
                <a:latin typeface="Gill Sans MT" panose="020B0502020104020203" pitchFamily="34" charset="0"/>
              </a:defRPr>
            </a:lvl1pPr>
            <a:lvl2pPr algn="l">
              <a:buFontTx/>
              <a:buNone/>
              <a:defRPr sz="2400">
                <a:latin typeface="Gill Sans MT" panose="020B0502020104020203" pitchFamily="34" charset="0"/>
              </a:defRPr>
            </a:lvl2pPr>
            <a:lvl3pPr algn="l">
              <a:buFontTx/>
              <a:buNone/>
              <a:defRPr sz="2400">
                <a:latin typeface="Gill Sans MT" panose="020B0502020104020203" pitchFamily="34" charset="0"/>
              </a:defRPr>
            </a:lvl3pPr>
            <a:lvl4pPr algn="l">
              <a:buFontTx/>
              <a:buNone/>
              <a:defRPr sz="2400">
                <a:latin typeface="Gill Sans MT" panose="020B0502020104020203" pitchFamily="34" charset="0"/>
              </a:defRPr>
            </a:lvl4pPr>
            <a:lvl5pPr algn="l">
              <a:buFontTx/>
              <a:buNone/>
              <a:defRPr sz="2400">
                <a:latin typeface="Gill Sans MT" panose="020B0502020104020203" pitchFamily="34" charset="0"/>
              </a:defRPr>
            </a:lvl5pPr>
          </a:lstStyle>
          <a:p>
            <a:pPr lvl="0"/>
            <a:r>
              <a:rPr lang="sv-SE" dirty="0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8762019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474344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</p:txBody>
      </p:sp>
      <p:pic>
        <p:nvPicPr>
          <p:cNvPr id="10" name="Bild 2" descr="::Form:Loggor 2011 feb 10:c.a.n loggor med text:c.a.n cmyk m text office.png"/>
          <p:cNvPicPr/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94602" y="6447715"/>
            <a:ext cx="1536700" cy="1937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Bildobjekt 10"/>
          <p:cNvPicPr/>
          <p:nvPr userDrawn="1"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-489"/>
          <a:stretch/>
        </p:blipFill>
        <p:spPr bwMode="auto">
          <a:xfrm>
            <a:off x="7723596" y="6416639"/>
            <a:ext cx="1430655" cy="22479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8652777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Rubrik och innehåll">
    <p:bg>
      <p:bgPr>
        <a:solidFill>
          <a:srgbClr val="04316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 anchor="t">
            <a:normAutofit/>
          </a:bodyPr>
          <a:lstStyle>
            <a:lvl1pPr>
              <a:defRPr sz="2500" b="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</p:txBody>
      </p:sp>
      <p:pic>
        <p:nvPicPr>
          <p:cNvPr id="4" name="Bildobjekt 3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80558" y="6498891"/>
            <a:ext cx="737039" cy="1925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16128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3670300" y="1320801"/>
            <a:ext cx="4787900" cy="1987550"/>
          </a:xfrm>
        </p:spPr>
        <p:txBody>
          <a:bodyPr anchor="b">
            <a:noAutofit/>
          </a:bodyPr>
          <a:lstStyle>
            <a:lvl1pPr>
              <a:lnSpc>
                <a:spcPts val="4400"/>
              </a:lnSpc>
              <a:defRPr sz="4200"/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10" name="Platshållare för text 2"/>
          <p:cNvSpPr>
            <a:spLocks noGrp="1"/>
          </p:cNvSpPr>
          <p:nvPr>
            <p:ph type="body" idx="1"/>
          </p:nvPr>
        </p:nvSpPr>
        <p:spPr>
          <a:xfrm>
            <a:off x="385763" y="3543154"/>
            <a:ext cx="3043237" cy="1562246"/>
          </a:xfrm>
        </p:spPr>
        <p:txBody>
          <a:bodyPr anchor="t">
            <a:normAutofit/>
          </a:bodyPr>
          <a:lstStyle>
            <a:lvl1pPr marL="0" indent="0" algn="r">
              <a:spcBef>
                <a:spcPts val="0"/>
              </a:spcBef>
              <a:spcAft>
                <a:spcPts val="800"/>
              </a:spcAft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pic>
        <p:nvPicPr>
          <p:cNvPr id="1026" name="Picture 2" descr="C:\Users\Min HP\Desktop\CANcd\CAN nytt formelement\formelement 5.png"/>
          <p:cNvPicPr>
            <a:picLocks noChangeAspect="1" noChangeArrowheads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46130" t="3234" r="47445"/>
          <a:stretch/>
        </p:blipFill>
        <p:spPr bwMode="auto">
          <a:xfrm rot="5400000">
            <a:off x="5532610" y="1803338"/>
            <a:ext cx="237775" cy="39623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Bildobjekt 5" descr="En bild som visar ritning, tecken&#10;&#10;Automatiskt genererad beskrivning">
            <a:extLst>
              <a:ext uri="{FF2B5EF4-FFF2-40B4-BE49-F238E27FC236}">
                <a16:creationId xmlns:a16="http://schemas.microsoft.com/office/drawing/2014/main" id="{358579B5-A917-4B2F-8A03-5EF6C76F6E56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85763" y="5611923"/>
            <a:ext cx="2986795" cy="3757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15212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474344"/>
          </a:xfrm>
        </p:spPr>
        <p:txBody>
          <a:bodyPr/>
          <a:lstStyle>
            <a:lvl1pPr>
              <a:buClr>
                <a:schemeClr val="bg1"/>
              </a:buClr>
              <a:defRPr baseline="0">
                <a:solidFill>
                  <a:schemeClr val="bg1"/>
                </a:solidFill>
              </a:defRPr>
            </a:lvl1pPr>
            <a:lvl2pPr>
              <a:defRPr baseline="0">
                <a:solidFill>
                  <a:schemeClr val="bg1"/>
                </a:solidFill>
              </a:defRPr>
            </a:lvl2pPr>
            <a:lvl3pPr>
              <a:defRPr baseline="0">
                <a:solidFill>
                  <a:schemeClr val="bg1"/>
                </a:solidFill>
              </a:defRPr>
            </a:lvl3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</p:txBody>
      </p:sp>
      <p:pic>
        <p:nvPicPr>
          <p:cNvPr id="7" name="Bildobjekt 6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80558" y="6498891"/>
            <a:ext cx="737039" cy="1925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85991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_Diagram">
    <p:bg>
      <p:bgPr>
        <a:solidFill>
          <a:srgbClr val="00468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 anchor="t">
            <a:normAutofit/>
          </a:bodyPr>
          <a:lstStyle>
            <a:lvl1pPr>
              <a:defRPr sz="2500" b="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</p:txBody>
      </p:sp>
      <p:pic>
        <p:nvPicPr>
          <p:cNvPr id="4" name="Bildobjekt 3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80558" y="6498891"/>
            <a:ext cx="737039" cy="1925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50492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dobjekt 7">
            <a:extLst>
              <a:ext uri="{FF2B5EF4-FFF2-40B4-BE49-F238E27FC236}">
                <a16:creationId xmlns:a16="http://schemas.microsoft.com/office/drawing/2014/main" id="{D81857A4-A413-47E2-A2DF-9E16130EBEC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870519" y="4737199"/>
            <a:ext cx="1225731" cy="320576"/>
          </a:xfrm>
          <a:prstGeom prst="rect">
            <a:avLst/>
          </a:prstGeom>
        </p:spPr>
      </p:pic>
      <p:pic>
        <p:nvPicPr>
          <p:cNvPr id="14" name="Bildobjekt 13" descr="En bild som visar ritning&#10;&#10;Automatiskt genererad beskrivning">
            <a:extLst>
              <a:ext uri="{FF2B5EF4-FFF2-40B4-BE49-F238E27FC236}">
                <a16:creationId xmlns:a16="http://schemas.microsoft.com/office/drawing/2014/main" id="{8AC61312-3478-44B1-A863-6A94C92328B6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479532" y="2519205"/>
            <a:ext cx="5207268" cy="4029282"/>
          </a:xfrm>
          <a:prstGeom prst="rect">
            <a:avLst/>
          </a:prstGeom>
        </p:spPr>
      </p:pic>
      <p:sp>
        <p:nvSpPr>
          <p:cNvPr id="15" name="Rubrik 1">
            <a:extLst>
              <a:ext uri="{FF2B5EF4-FFF2-40B4-BE49-F238E27FC236}">
                <a16:creationId xmlns:a16="http://schemas.microsoft.com/office/drawing/2014/main" id="{4C0956C6-7702-43DC-A24D-E2EB90EDF7A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479532" y="450851"/>
            <a:ext cx="5207268" cy="1987550"/>
          </a:xfrm>
        </p:spPr>
        <p:txBody>
          <a:bodyPr anchor="b">
            <a:noAutofit/>
          </a:bodyPr>
          <a:lstStyle>
            <a:lvl1pPr>
              <a:lnSpc>
                <a:spcPts val="4400"/>
              </a:lnSpc>
              <a:defRPr sz="4200" b="1">
                <a:solidFill>
                  <a:srgbClr val="004687"/>
                </a:solidFill>
                <a:latin typeface="Gill Sans MT" panose="020B0502020104020203" pitchFamily="34" charset="0"/>
              </a:defRPr>
            </a:lvl1pPr>
          </a:lstStyle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16" name="Platshållare för text 2">
            <a:extLst>
              <a:ext uri="{FF2B5EF4-FFF2-40B4-BE49-F238E27FC236}">
                <a16:creationId xmlns:a16="http://schemas.microsoft.com/office/drawing/2014/main" id="{684B9F74-DCED-460A-8314-F3EC4B2D11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94995" y="5162404"/>
            <a:ext cx="3043237" cy="1562246"/>
          </a:xfrm>
        </p:spPr>
        <p:txBody>
          <a:bodyPr anchor="t">
            <a:normAutofit/>
          </a:bodyPr>
          <a:lstStyle>
            <a:lvl1pPr marL="0" indent="0" algn="r">
              <a:spcBef>
                <a:spcPts val="0"/>
              </a:spcBef>
              <a:spcAft>
                <a:spcPts val="800"/>
              </a:spcAft>
              <a:buNone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dirty="0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13818146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ktangel 5">
            <a:extLst>
              <a:ext uri="{FF2B5EF4-FFF2-40B4-BE49-F238E27FC236}">
                <a16:creationId xmlns:a16="http://schemas.microsoft.com/office/drawing/2014/main" id="{4E7E558E-68C8-41C9-8918-168ED4B80198}"/>
              </a:ext>
            </a:extLst>
          </p:cNvPr>
          <p:cNvSpPr/>
          <p:nvPr userDrawn="1"/>
        </p:nvSpPr>
        <p:spPr>
          <a:xfrm>
            <a:off x="66674" y="68261"/>
            <a:ext cx="1343026" cy="631056"/>
          </a:xfrm>
          <a:prstGeom prst="rect">
            <a:avLst/>
          </a:prstGeom>
          <a:solidFill>
            <a:srgbClr val="0046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9" name="Rubrik 1">
            <a:extLst>
              <a:ext uri="{FF2B5EF4-FFF2-40B4-BE49-F238E27FC236}">
                <a16:creationId xmlns:a16="http://schemas.microsoft.com/office/drawing/2014/main" id="{CB1972FA-B46F-41E9-9EDB-3DC201991F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111250"/>
            <a:ext cx="8229600" cy="1051744"/>
          </a:xfrm>
        </p:spPr>
        <p:txBody>
          <a:bodyPr>
            <a:noAutofit/>
          </a:bodyPr>
          <a:lstStyle>
            <a:lvl1pPr>
              <a:defRPr sz="4200" b="1">
                <a:solidFill>
                  <a:srgbClr val="004687"/>
                </a:solidFill>
                <a:latin typeface="Gill Sans MT" panose="020B0502020104020203" pitchFamily="34" charset="0"/>
              </a:defRPr>
            </a:lvl1pPr>
          </a:lstStyle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10" name="Platshållare för innehåll 2">
            <a:extLst>
              <a:ext uri="{FF2B5EF4-FFF2-40B4-BE49-F238E27FC236}">
                <a16:creationId xmlns:a16="http://schemas.microsoft.com/office/drawing/2014/main" id="{8A584889-0BE5-4CDC-99E9-8E4F008C6E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419349"/>
            <a:ext cx="8229600" cy="3655195"/>
          </a:xfrm>
        </p:spPr>
        <p:txBody>
          <a:bodyPr/>
          <a:lstStyle>
            <a:lvl1pPr>
              <a:buNone/>
              <a:defRPr/>
            </a:lvl1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</p:txBody>
      </p:sp>
      <p:pic>
        <p:nvPicPr>
          <p:cNvPr id="2" name="Bildobjekt 1">
            <a:extLst>
              <a:ext uri="{FF2B5EF4-FFF2-40B4-BE49-F238E27FC236}">
                <a16:creationId xmlns:a16="http://schemas.microsoft.com/office/drawing/2014/main" id="{E2BB1245-7E20-4F43-8BF2-9B6324D514A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14325" y="274638"/>
            <a:ext cx="914400" cy="239151"/>
          </a:xfrm>
          <a:prstGeom prst="rect">
            <a:avLst/>
          </a:prstGeom>
        </p:spPr>
      </p:pic>
      <p:sp>
        <p:nvSpPr>
          <p:cNvPr id="3" name="Rektangel 2">
            <a:extLst>
              <a:ext uri="{FF2B5EF4-FFF2-40B4-BE49-F238E27FC236}">
                <a16:creationId xmlns:a16="http://schemas.microsoft.com/office/drawing/2014/main" id="{9BC6915D-D906-443C-A0C6-ADAEF71A3563}"/>
              </a:ext>
            </a:extLst>
          </p:cNvPr>
          <p:cNvSpPr/>
          <p:nvPr userDrawn="1"/>
        </p:nvSpPr>
        <p:spPr>
          <a:xfrm>
            <a:off x="0" y="-1"/>
            <a:ext cx="133350" cy="6858002"/>
          </a:xfrm>
          <a:prstGeom prst="rect">
            <a:avLst/>
          </a:prstGeom>
          <a:solidFill>
            <a:srgbClr val="0046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" name="Rektangel 3">
            <a:extLst>
              <a:ext uri="{FF2B5EF4-FFF2-40B4-BE49-F238E27FC236}">
                <a16:creationId xmlns:a16="http://schemas.microsoft.com/office/drawing/2014/main" id="{BEEA3C53-7559-49B2-81B3-5DB0DB4CC912}"/>
              </a:ext>
            </a:extLst>
          </p:cNvPr>
          <p:cNvSpPr/>
          <p:nvPr userDrawn="1"/>
        </p:nvSpPr>
        <p:spPr>
          <a:xfrm rot="5400000">
            <a:off x="4537074" y="-4470401"/>
            <a:ext cx="136525" cy="9077326"/>
          </a:xfrm>
          <a:prstGeom prst="rect">
            <a:avLst/>
          </a:prstGeom>
          <a:solidFill>
            <a:srgbClr val="0046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7" name="Rektangel 6">
            <a:extLst>
              <a:ext uri="{FF2B5EF4-FFF2-40B4-BE49-F238E27FC236}">
                <a16:creationId xmlns:a16="http://schemas.microsoft.com/office/drawing/2014/main" id="{B0AC66E9-6D39-4FC4-899F-D34FF5F894A1}"/>
              </a:ext>
            </a:extLst>
          </p:cNvPr>
          <p:cNvSpPr/>
          <p:nvPr userDrawn="1"/>
        </p:nvSpPr>
        <p:spPr>
          <a:xfrm>
            <a:off x="9010650" y="0"/>
            <a:ext cx="133350" cy="6858002"/>
          </a:xfrm>
          <a:prstGeom prst="rect">
            <a:avLst/>
          </a:prstGeom>
          <a:solidFill>
            <a:srgbClr val="0046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371594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, rubrik och innehåll 1: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ktangel 5">
            <a:extLst>
              <a:ext uri="{FF2B5EF4-FFF2-40B4-BE49-F238E27FC236}">
                <a16:creationId xmlns:a16="http://schemas.microsoft.com/office/drawing/2014/main" id="{4E7E558E-68C8-41C9-8918-168ED4B80198}"/>
              </a:ext>
            </a:extLst>
          </p:cNvPr>
          <p:cNvSpPr/>
          <p:nvPr userDrawn="1"/>
        </p:nvSpPr>
        <p:spPr>
          <a:xfrm>
            <a:off x="66674" y="68261"/>
            <a:ext cx="1343026" cy="631056"/>
          </a:xfrm>
          <a:prstGeom prst="rect">
            <a:avLst/>
          </a:prstGeom>
          <a:solidFill>
            <a:srgbClr val="0046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9" name="Rubrik 1">
            <a:extLst>
              <a:ext uri="{FF2B5EF4-FFF2-40B4-BE49-F238E27FC236}">
                <a16:creationId xmlns:a16="http://schemas.microsoft.com/office/drawing/2014/main" id="{CB1972FA-B46F-41E9-9EDB-3DC201991F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111250"/>
            <a:ext cx="8229600" cy="1051744"/>
          </a:xfrm>
        </p:spPr>
        <p:txBody>
          <a:bodyPr>
            <a:noAutofit/>
          </a:bodyPr>
          <a:lstStyle>
            <a:lvl1pPr>
              <a:defRPr sz="4200" b="1">
                <a:solidFill>
                  <a:srgbClr val="004687"/>
                </a:solidFill>
                <a:latin typeface="Gill Sans MT" panose="020B0502020104020203" pitchFamily="34" charset="0"/>
              </a:defRPr>
            </a:lvl1pPr>
          </a:lstStyle>
          <a:p>
            <a:r>
              <a:rPr lang="sv-SE" dirty="0"/>
              <a:t>Klicka här för att ändra mall för rubrikformat</a:t>
            </a:r>
          </a:p>
        </p:txBody>
      </p:sp>
      <p:pic>
        <p:nvPicPr>
          <p:cNvPr id="2" name="Bildobjekt 1">
            <a:extLst>
              <a:ext uri="{FF2B5EF4-FFF2-40B4-BE49-F238E27FC236}">
                <a16:creationId xmlns:a16="http://schemas.microsoft.com/office/drawing/2014/main" id="{E2BB1245-7E20-4F43-8BF2-9B6324D514A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14325" y="274638"/>
            <a:ext cx="914400" cy="239151"/>
          </a:xfrm>
          <a:prstGeom prst="rect">
            <a:avLst/>
          </a:prstGeom>
        </p:spPr>
      </p:pic>
      <p:sp>
        <p:nvSpPr>
          <p:cNvPr id="3" name="Rektangel 2">
            <a:extLst>
              <a:ext uri="{FF2B5EF4-FFF2-40B4-BE49-F238E27FC236}">
                <a16:creationId xmlns:a16="http://schemas.microsoft.com/office/drawing/2014/main" id="{9BC6915D-D906-443C-A0C6-ADAEF71A3563}"/>
              </a:ext>
            </a:extLst>
          </p:cNvPr>
          <p:cNvSpPr/>
          <p:nvPr userDrawn="1"/>
        </p:nvSpPr>
        <p:spPr>
          <a:xfrm>
            <a:off x="0" y="-1"/>
            <a:ext cx="133350" cy="6858002"/>
          </a:xfrm>
          <a:prstGeom prst="rect">
            <a:avLst/>
          </a:prstGeom>
          <a:solidFill>
            <a:srgbClr val="0046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" name="Rektangel 3">
            <a:extLst>
              <a:ext uri="{FF2B5EF4-FFF2-40B4-BE49-F238E27FC236}">
                <a16:creationId xmlns:a16="http://schemas.microsoft.com/office/drawing/2014/main" id="{BEEA3C53-7559-49B2-81B3-5DB0DB4CC912}"/>
              </a:ext>
            </a:extLst>
          </p:cNvPr>
          <p:cNvSpPr/>
          <p:nvPr userDrawn="1"/>
        </p:nvSpPr>
        <p:spPr>
          <a:xfrm rot="5400000">
            <a:off x="4537074" y="-4470401"/>
            <a:ext cx="136525" cy="9077326"/>
          </a:xfrm>
          <a:prstGeom prst="rect">
            <a:avLst/>
          </a:prstGeom>
          <a:solidFill>
            <a:srgbClr val="0046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7" name="Rektangel 6">
            <a:extLst>
              <a:ext uri="{FF2B5EF4-FFF2-40B4-BE49-F238E27FC236}">
                <a16:creationId xmlns:a16="http://schemas.microsoft.com/office/drawing/2014/main" id="{B0AC66E9-6D39-4FC4-899F-D34FF5F894A1}"/>
              </a:ext>
            </a:extLst>
          </p:cNvPr>
          <p:cNvSpPr/>
          <p:nvPr userDrawn="1"/>
        </p:nvSpPr>
        <p:spPr>
          <a:xfrm>
            <a:off x="9010650" y="0"/>
            <a:ext cx="133350" cy="6858002"/>
          </a:xfrm>
          <a:prstGeom prst="rect">
            <a:avLst/>
          </a:prstGeom>
          <a:solidFill>
            <a:srgbClr val="0046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14" name="Bildobjekt 13">
            <a:extLst>
              <a:ext uri="{FF2B5EF4-FFF2-40B4-BE49-F238E27FC236}">
                <a16:creationId xmlns:a16="http://schemas.microsoft.com/office/drawing/2014/main" id="{AC2F74AF-9983-4EB8-BC16-686023EACC3E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57200" y="2409685"/>
            <a:ext cx="1731216" cy="2665376"/>
          </a:xfrm>
          <a:prstGeom prst="rect">
            <a:avLst/>
          </a:prstGeom>
        </p:spPr>
      </p:pic>
      <p:sp>
        <p:nvSpPr>
          <p:cNvPr id="15" name="Platshållare för bild 13">
            <a:extLst>
              <a:ext uri="{FF2B5EF4-FFF2-40B4-BE49-F238E27FC236}">
                <a16:creationId xmlns:a16="http://schemas.microsoft.com/office/drawing/2014/main" id="{37CD8154-E8DA-41DA-B196-6A3ED535A6AC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53895" y="2647165"/>
            <a:ext cx="3086100" cy="3086100"/>
          </a:xfrm>
        </p:spPr>
        <p:txBody>
          <a:bodyPr/>
          <a:lstStyle/>
          <a:p>
            <a:endParaRPr lang="sv-SE"/>
          </a:p>
        </p:txBody>
      </p:sp>
      <p:sp>
        <p:nvSpPr>
          <p:cNvPr id="16" name="Platshållare för innehåll 2">
            <a:extLst>
              <a:ext uri="{FF2B5EF4-FFF2-40B4-BE49-F238E27FC236}">
                <a16:creationId xmlns:a16="http://schemas.microsoft.com/office/drawing/2014/main" id="{B23C4FB8-CC56-4A3B-A72E-AC8618ADFE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92216" y="2647165"/>
            <a:ext cx="4794583" cy="4095684"/>
          </a:xfrm>
        </p:spPr>
        <p:txBody>
          <a:bodyPr/>
          <a:lstStyle>
            <a:lvl1pPr algn="l">
              <a:buNone/>
              <a:defRPr lang="sv-SE" dirty="0"/>
            </a:lvl1pPr>
            <a:lvl2pPr>
              <a:buNone/>
              <a:defRPr/>
            </a:lvl2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</p:txBody>
      </p:sp>
    </p:spTree>
    <p:extLst>
      <p:ext uri="{BB962C8B-B14F-4D97-AF65-F5344CB8AC3E}">
        <p14:creationId xmlns:p14="http://schemas.microsoft.com/office/powerpoint/2010/main" val="34363957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9.xml"/><Relationship Id="rId7" Type="http://schemas.openxmlformats.org/officeDocument/2006/relationships/theme" Target="../theme/theme3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6" Type="http://schemas.openxmlformats.org/officeDocument/2006/relationships/slideLayout" Target="../slideLayouts/slideLayout12.xml"/><Relationship Id="rId5" Type="http://schemas.openxmlformats.org/officeDocument/2006/relationships/slideLayout" Target="../slideLayouts/slideLayout11.xml"/><Relationship Id="rId4" Type="http://schemas.openxmlformats.org/officeDocument/2006/relationships/slideLayout" Target="../slideLayouts/slideLayout10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theme" Target="../theme/theme4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5" Type="http://schemas.openxmlformats.org/officeDocument/2006/relationships/slideLayout" Target="../slideLayouts/slideLayout17.xml"/><Relationship Id="rId4" Type="http://schemas.openxmlformats.org/officeDocument/2006/relationships/slideLayout" Target="../slideLayouts/slideLayout1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</p:txBody>
      </p:sp>
    </p:spTree>
    <p:extLst>
      <p:ext uri="{BB962C8B-B14F-4D97-AF65-F5344CB8AC3E}">
        <p14:creationId xmlns:p14="http://schemas.microsoft.com/office/powerpoint/2010/main" val="6820164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03" r:id="rId3"/>
  </p:sldLayoutIdLst>
  <p:txStyles>
    <p:titleStyle>
      <a:lvl1pPr algn="l" defTabSz="457200" rtl="0" eaLnBrk="1" latinLnBrk="0" hangingPunct="1">
        <a:spcBef>
          <a:spcPct val="0"/>
        </a:spcBef>
        <a:buNone/>
        <a:defRPr sz="3800" b="1" i="0" kern="1200">
          <a:solidFill>
            <a:schemeClr val="tx1"/>
          </a:solidFill>
          <a:latin typeface="Gill Sans MT"/>
          <a:ea typeface="+mj-ea"/>
          <a:cs typeface="Gill Sans MT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Clr>
          <a:srgbClr val="800000"/>
        </a:buClr>
        <a:buFont typeface="Arial"/>
        <a:buChar char="•"/>
        <a:defRPr sz="2800" kern="1200">
          <a:solidFill>
            <a:schemeClr val="tx1"/>
          </a:solidFill>
          <a:latin typeface="Gill Sans MT"/>
          <a:ea typeface="+mn-ea"/>
          <a:cs typeface="Gill Sans MT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•"/>
        <a:defRPr sz="2800" kern="1200">
          <a:solidFill>
            <a:schemeClr val="tx1"/>
          </a:solidFill>
          <a:latin typeface="Gill Sans MT"/>
          <a:ea typeface="+mn-ea"/>
          <a:cs typeface="Gill Sans MT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800" kern="1200">
          <a:solidFill>
            <a:schemeClr val="tx1"/>
          </a:solidFill>
          <a:latin typeface="Gill Sans MT"/>
          <a:ea typeface="+mn-ea"/>
          <a:cs typeface="Gill Sans MT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Gill Sans MT"/>
          <a:ea typeface="+mn-ea"/>
          <a:cs typeface="Gill Sans MT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800" kern="1200">
          <a:solidFill>
            <a:schemeClr val="tx1"/>
          </a:solidFill>
          <a:latin typeface="Gill Sans MT"/>
          <a:ea typeface="+mn-ea"/>
          <a:cs typeface="Gill Sans MT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0468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</p:txBody>
      </p:sp>
    </p:spTree>
    <p:extLst>
      <p:ext uri="{BB962C8B-B14F-4D97-AF65-F5344CB8AC3E}">
        <p14:creationId xmlns:p14="http://schemas.microsoft.com/office/powerpoint/2010/main" val="12476517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65" r:id="rId3"/>
  </p:sldLayoutIdLst>
  <p:txStyles>
    <p:titleStyle>
      <a:lvl1pPr algn="l" defTabSz="457200" rtl="0" eaLnBrk="1" latinLnBrk="0" hangingPunct="1">
        <a:spcBef>
          <a:spcPct val="0"/>
        </a:spcBef>
        <a:buNone/>
        <a:defRPr sz="3800" b="1" i="0" kern="1200">
          <a:solidFill>
            <a:schemeClr val="bg1"/>
          </a:solidFill>
          <a:latin typeface="Gill Sans MT"/>
          <a:ea typeface="+mj-ea"/>
          <a:cs typeface="Gill Sans MT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Clr>
          <a:srgbClr val="800000"/>
        </a:buClr>
        <a:buFont typeface="Arial"/>
        <a:buChar char="•"/>
        <a:defRPr sz="2800" kern="1200">
          <a:solidFill>
            <a:schemeClr val="bg1"/>
          </a:solidFill>
          <a:latin typeface="Gill Sans MT"/>
          <a:ea typeface="+mn-ea"/>
          <a:cs typeface="Gill Sans MT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•"/>
        <a:defRPr sz="2800" kern="1200">
          <a:solidFill>
            <a:schemeClr val="bg1"/>
          </a:solidFill>
          <a:latin typeface="Gill Sans MT"/>
          <a:ea typeface="+mn-ea"/>
          <a:cs typeface="Gill Sans MT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800" kern="1200">
          <a:solidFill>
            <a:schemeClr val="bg1"/>
          </a:solidFill>
          <a:latin typeface="Gill Sans MT"/>
          <a:ea typeface="+mn-ea"/>
          <a:cs typeface="Gill Sans MT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Gill Sans MT"/>
          <a:ea typeface="+mn-ea"/>
          <a:cs typeface="Gill Sans MT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800" kern="1200">
          <a:solidFill>
            <a:schemeClr val="tx1"/>
          </a:solidFill>
          <a:latin typeface="Gill Sans MT"/>
          <a:ea typeface="+mn-ea"/>
          <a:cs typeface="Gill Sans MT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EF7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C8953B5D-70CD-4805-A11D-4D1132F416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0CE53065-92DD-4F9E-8050-AA1CDFE6BB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8FB1867D-95A9-4688-8CA3-4604B49C6A6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3B419C-5722-47D0-8794-856477F4C245}" type="datetimeFigureOut">
              <a:rPr lang="sv-SE" smtClean="0"/>
              <a:t>2020-12-10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6A6F123B-773C-4ACE-805B-6B4A11A7E63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06C9DB26-6151-4752-B390-B0AE2F09854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F08CC7-577C-4BA3-AE43-D172C3526F6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3519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698" r:id="rId2"/>
    <p:sldLayoutId id="2147483696" r:id="rId3"/>
    <p:sldLayoutId id="2147483697" r:id="rId4"/>
    <p:sldLayoutId id="2147483690" r:id="rId5"/>
    <p:sldLayoutId id="2147483715" r:id="rId6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sv-SE" sz="4200" b="1" kern="1200">
          <a:solidFill>
            <a:srgbClr val="004687"/>
          </a:solidFill>
          <a:latin typeface="Gill Sans MT" panose="020B0502020104020203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sv-SE" sz="2800" kern="1200">
          <a:solidFill>
            <a:schemeClr val="tx1"/>
          </a:solidFill>
          <a:latin typeface="Gill Sans MT" panose="020B0502020104020203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EF7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C8953B5D-70CD-4805-A11D-4D1132F416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0CE53065-92DD-4F9E-8050-AA1CDFE6BB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8FB1867D-95A9-4688-8CA3-4604B49C6A6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3B419C-5722-47D0-8794-856477F4C245}" type="datetimeFigureOut">
              <a:rPr lang="sv-SE" smtClean="0"/>
              <a:t>2020-12-10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6A6F123B-773C-4ACE-805B-6B4A11A7E63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06C9DB26-6151-4752-B390-B0AE2F09854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F08CC7-577C-4BA3-AE43-D172C3526F6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63605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706" r:id="rId2"/>
    <p:sldLayoutId id="2147483707" r:id="rId3"/>
    <p:sldLayoutId id="2147483708" r:id="rId4"/>
    <p:sldLayoutId id="2147483712" r:id="rId5"/>
    <p:sldLayoutId id="2147483714" r:id="rId6"/>
    <p:sldLayoutId id="2147483716" r:id="rId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sv-SE" sz="4200" b="1" kern="1200">
          <a:solidFill>
            <a:srgbClr val="004687"/>
          </a:solidFill>
          <a:latin typeface="Gill Sans MT" panose="020B0502020104020203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sv-SE" sz="2800" kern="1200">
          <a:solidFill>
            <a:schemeClr val="tx1"/>
          </a:solidFill>
          <a:latin typeface="Gill Sans MT" panose="020B0502020104020203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1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emf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>
            <a:extLst>
              <a:ext uri="{FF2B5EF4-FFF2-40B4-BE49-F238E27FC236}">
                <a16:creationId xmlns:a16="http://schemas.microsoft.com/office/drawing/2014/main" id="{D544DB10-6888-48C9-97A7-245C982EAAB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/>
              <a:t>Skolelevers drogvanor 2020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B81B059A-AAE2-4BF4-9D9D-1A9BF966DC5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sv-SE" dirty="0"/>
              <a:t>Ulf Guttormsson</a:t>
            </a:r>
            <a:br>
              <a:rPr lang="sv-SE" dirty="0"/>
            </a:br>
            <a:r>
              <a:rPr lang="sv-SE" dirty="0"/>
              <a:t>ulf.guttormsson@can.se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0FCEF0DB-5B61-4F7F-819C-5DA85F20CD2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sv-SE" dirty="0"/>
              <a:t>Webbsändning 2020-12-11</a:t>
            </a:r>
          </a:p>
        </p:txBody>
      </p:sp>
    </p:spTree>
    <p:extLst>
      <p:ext uri="{BB962C8B-B14F-4D97-AF65-F5344CB8AC3E}">
        <p14:creationId xmlns:p14="http://schemas.microsoft.com/office/powerpoint/2010/main" val="26197030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F059A19-2896-45CB-9207-4EDAB40601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Andelen elever i årskurs 9 som spelat om pengar de senaste 12 månaderna, efter kön. 2012–2020.</a:t>
            </a:r>
          </a:p>
        </p:txBody>
      </p:sp>
      <p:graphicFrame>
        <p:nvGraphicFramePr>
          <p:cNvPr id="7" name="Platshållare för diagram 6">
            <a:extLst>
              <a:ext uri="{FF2B5EF4-FFF2-40B4-BE49-F238E27FC236}">
                <a16:creationId xmlns:a16="http://schemas.microsoft.com/office/drawing/2014/main" id="{66F393BE-88F7-4984-8A0A-899E881016F4}"/>
              </a:ext>
            </a:extLst>
          </p:cNvPr>
          <p:cNvGraphicFramePr>
            <a:graphicFrameLocks noGrp="1"/>
          </p:cNvGraphicFramePr>
          <p:nvPr>
            <p:ph type="chart" sz="quarter" idx="10"/>
            <p:extLst>
              <p:ext uri="{D42A27DB-BD31-4B8C-83A1-F6EECF244321}">
                <p14:modId xmlns:p14="http://schemas.microsoft.com/office/powerpoint/2010/main" val="2550040139"/>
              </p:ext>
            </p:extLst>
          </p:nvPr>
        </p:nvGraphicFramePr>
        <p:xfrm>
          <a:off x="457200" y="1541463"/>
          <a:ext cx="8435975" cy="47466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20459F1C-0898-426B-A797-6BECA10BFDF2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457200" y="6367525"/>
            <a:ext cx="4114800" cy="339725"/>
          </a:xfrm>
        </p:spPr>
        <p:txBody>
          <a:bodyPr/>
          <a:lstStyle/>
          <a:p>
            <a:r>
              <a:rPr lang="sv-SE" dirty="0"/>
              <a:t>Källa: Skolelevers drogvanor 2020 (Johan Svensson)</a:t>
            </a:r>
          </a:p>
        </p:txBody>
      </p:sp>
    </p:spTree>
    <p:extLst>
      <p:ext uri="{BB962C8B-B14F-4D97-AF65-F5344CB8AC3E}">
        <p14:creationId xmlns:p14="http://schemas.microsoft.com/office/powerpoint/2010/main" val="27192394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A15219D-B17D-4838-A450-157DB95D0D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Sammanfattning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CB00CF75-134E-4647-853E-FF7E9228EA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1800" y="1612824"/>
            <a:ext cx="8229600" cy="4474344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sv-SE" dirty="0"/>
              <a:t>Pga. </a:t>
            </a:r>
            <a:r>
              <a:rPr lang="sv-SE"/>
              <a:t>coronapandemin </a:t>
            </a:r>
            <a:r>
              <a:rPr lang="sv-SE" dirty="0"/>
              <a:t>inga gymnasiedata 2020</a:t>
            </a:r>
            <a:br>
              <a:rPr lang="sv-SE" dirty="0"/>
            </a:br>
            <a:r>
              <a:rPr lang="sv-SE" dirty="0"/>
              <a:t>men data av god kvalitet för årskurs 9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sv-SE" dirty="0"/>
              <a:t>ANDTS-läget har förbättrats under 2000-talet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sv-SE" dirty="0"/>
              <a:t>Men:  Vissa uppgångar för alkohol och snus senaste åren, inte minst pga. förändringar hos flickorna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sv-SE" dirty="0"/>
              <a:t>Icke-förskriven användning av narkotikaklassade läkemedel lika vanligt som ”klassisk” narkotika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sv-SE" dirty="0"/>
              <a:t>Årsrapporten + 7 fokusrapporter baserade</a:t>
            </a:r>
            <a:br>
              <a:rPr lang="sv-SE" dirty="0"/>
            </a:br>
            <a:r>
              <a:rPr lang="sv-SE" dirty="0"/>
              <a:t>på skolundersökningen på www.can.se</a:t>
            </a:r>
            <a:br>
              <a:rPr lang="sv-SE" dirty="0"/>
            </a:br>
            <a:endParaRPr lang="sv-SE" dirty="0"/>
          </a:p>
        </p:txBody>
      </p:sp>
      <p:grpSp>
        <p:nvGrpSpPr>
          <p:cNvPr id="5" name="Grupp 4">
            <a:extLst>
              <a:ext uri="{FF2B5EF4-FFF2-40B4-BE49-F238E27FC236}">
                <a16:creationId xmlns:a16="http://schemas.microsoft.com/office/drawing/2014/main" id="{C7333257-470A-4E64-A303-31A3AA8CC4D8}"/>
              </a:ext>
            </a:extLst>
          </p:cNvPr>
          <p:cNvGrpSpPr/>
          <p:nvPr/>
        </p:nvGrpSpPr>
        <p:grpSpPr>
          <a:xfrm>
            <a:off x="6540749" y="4965352"/>
            <a:ext cx="2193530" cy="1644578"/>
            <a:chOff x="6540749" y="4965352"/>
            <a:chExt cx="2193530" cy="1644578"/>
          </a:xfrm>
        </p:grpSpPr>
        <p:pic>
          <p:nvPicPr>
            <p:cNvPr id="11" name="Bildobjekt 10">
              <a:extLst>
                <a:ext uri="{FF2B5EF4-FFF2-40B4-BE49-F238E27FC236}">
                  <a16:creationId xmlns:a16="http://schemas.microsoft.com/office/drawing/2014/main" id="{C47D634C-BE94-4147-90E2-B1D4E9C339F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7735683" y="4965352"/>
              <a:ext cx="998596" cy="1022110"/>
            </a:xfrm>
            <a:prstGeom prst="rect">
              <a:avLst/>
            </a:prstGeom>
          </p:spPr>
        </p:pic>
        <p:pic>
          <p:nvPicPr>
            <p:cNvPr id="13" name="Bildobjekt 12">
              <a:extLst>
                <a:ext uri="{FF2B5EF4-FFF2-40B4-BE49-F238E27FC236}">
                  <a16:creationId xmlns:a16="http://schemas.microsoft.com/office/drawing/2014/main" id="{07D03A95-3BE3-4A0D-AB83-71F0840B7147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6540749" y="5709930"/>
              <a:ext cx="1037900" cy="9000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6666443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>
            <a:extLst>
              <a:ext uri="{FF2B5EF4-FFF2-40B4-BE49-F238E27FC236}">
                <a16:creationId xmlns:a16="http://schemas.microsoft.com/office/drawing/2014/main" id="{D544DB10-6888-48C9-97A7-245C982EAAB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/>
              <a:t>Tack!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B81B059A-AAE2-4BF4-9D9D-1A9BF966DC5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sv-SE" dirty="0"/>
              <a:t>Ulf Guttormsson</a:t>
            </a:r>
            <a:br>
              <a:rPr lang="sv-SE" dirty="0"/>
            </a:br>
            <a:r>
              <a:rPr lang="sv-SE" dirty="0"/>
              <a:t>ulf.guttormsson @can.se</a:t>
            </a:r>
          </a:p>
          <a:p>
            <a:pPr marL="0" indent="0">
              <a:buNone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7912294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>
            <a:extLst>
              <a:ext uri="{FF2B5EF4-FFF2-40B4-BE49-F238E27FC236}">
                <a16:creationId xmlns:a16="http://schemas.microsoft.com/office/drawing/2014/main" id="{17121FAC-8F00-43D2-AE99-D313B41909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Om undersökningen</a:t>
            </a:r>
          </a:p>
        </p:txBody>
      </p:sp>
      <p:pic>
        <p:nvPicPr>
          <p:cNvPr id="8" name="Platshållare för bild 7">
            <a:extLst>
              <a:ext uri="{FF2B5EF4-FFF2-40B4-BE49-F238E27FC236}">
                <a16:creationId xmlns:a16="http://schemas.microsoft.com/office/drawing/2014/main" id="{357C4F7C-958A-41BD-A889-8B0BCA902DC4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10100" y="550220"/>
            <a:ext cx="8007015" cy="2207577"/>
          </a:xfrm>
        </p:spPr>
      </p:pic>
      <p:sp>
        <p:nvSpPr>
          <p:cNvPr id="5" name="Platshållare för innehåll 4">
            <a:extLst>
              <a:ext uri="{FF2B5EF4-FFF2-40B4-BE49-F238E27FC236}">
                <a16:creationId xmlns:a16="http://schemas.microsoft.com/office/drawing/2014/main" id="{950670A6-B65A-4FB7-8E3E-C1AF0321C3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8808" y="4284902"/>
            <a:ext cx="8271208" cy="2107509"/>
          </a:xfrm>
        </p:spPr>
        <p:txBody>
          <a:bodyPr>
            <a:normAutofit lnSpcReduction="10000"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sv-SE" dirty="0"/>
              <a:t>Frågor om ANDTS mm,  frivillig och anonym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sv-SE" dirty="0"/>
              <a:t>I klassrummet, papper eller sedan 2019 även webb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sv-SE" dirty="0"/>
              <a:t>Nationella urval, Gy 2 (2004) och Åk 9 (1971)</a:t>
            </a:r>
            <a:br>
              <a:rPr lang="sv-SE" dirty="0"/>
            </a:br>
            <a:r>
              <a:rPr lang="sv-SE" dirty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sv-SE" dirty="0"/>
              <a:t>50 år 2021!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sv-SE" dirty="0"/>
              <a:t>Årlig, men 2020…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6615623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>
            <a:extLst>
              <a:ext uri="{FF2B5EF4-FFF2-40B4-BE49-F238E27FC236}">
                <a16:creationId xmlns:a16="http://schemas.microsoft.com/office/drawing/2014/main" id="{10EC7F12-1078-475F-A2A3-EE8A6EA0B1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z="2400" dirty="0">
                <a:latin typeface="Arial" panose="020B0604020202020204" pitchFamily="34" charset="0"/>
                <a:cs typeface="Arial" panose="020B0604020202020204" pitchFamily="34" charset="0"/>
              </a:rPr>
              <a:t>Andelen elever i årskurs 9 som före 14 års ålder använt olika substanser. 1999–2020.</a:t>
            </a:r>
            <a:endParaRPr lang="sv-SE" dirty="0"/>
          </a:p>
        </p:txBody>
      </p:sp>
      <p:graphicFrame>
        <p:nvGraphicFramePr>
          <p:cNvPr id="12" name="Platshållare för diagram 11">
            <a:extLst>
              <a:ext uri="{FF2B5EF4-FFF2-40B4-BE49-F238E27FC236}">
                <a16:creationId xmlns:a16="http://schemas.microsoft.com/office/drawing/2014/main" id="{E3DB639D-D317-425F-A442-1B93F2FB8CD1}"/>
              </a:ext>
            </a:extLst>
          </p:cNvPr>
          <p:cNvGraphicFramePr>
            <a:graphicFrameLocks noGrp="1"/>
          </p:cNvGraphicFramePr>
          <p:nvPr>
            <p:ph type="chart" sz="quarter" idx="10"/>
            <p:extLst>
              <p:ext uri="{D42A27DB-BD31-4B8C-83A1-F6EECF244321}">
                <p14:modId xmlns:p14="http://schemas.microsoft.com/office/powerpoint/2010/main" val="2314852132"/>
              </p:ext>
            </p:extLst>
          </p:nvPr>
        </p:nvGraphicFramePr>
        <p:xfrm>
          <a:off x="457200" y="1541462"/>
          <a:ext cx="8434552" cy="47521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B78D17CD-4956-4370-8C99-7F941D6EC12F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457200" y="6383102"/>
            <a:ext cx="4114800" cy="324148"/>
          </a:xfrm>
        </p:spPr>
        <p:txBody>
          <a:bodyPr/>
          <a:lstStyle/>
          <a:p>
            <a:r>
              <a:rPr lang="sv-SE" dirty="0"/>
              <a:t>Källa: Skolelevers drogvanor 2020  (Ulf Guttormsson )</a:t>
            </a:r>
          </a:p>
        </p:txBody>
      </p:sp>
    </p:spTree>
    <p:extLst>
      <p:ext uri="{BB962C8B-B14F-4D97-AF65-F5344CB8AC3E}">
        <p14:creationId xmlns:p14="http://schemas.microsoft.com/office/powerpoint/2010/main" val="1611835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2">
                                            <p:graphicEl>
                                              <a:chart seriesIdx="6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2" grpId="0" uiExpand="1">
        <p:bldSub>
          <a:bldChart bld="series"/>
        </p:bldSub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6E6C7E0-C009-49D9-982A-DA8685370D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Andelen alkoholkonsumenter (vänster axel) respektive årskonsumtionen (höger axel) i liter ren alkohol efter kön. Årskurs 9. 1971–2020. 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4978EDA9-81AE-4BFC-B5C0-41200A36363F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463100" y="6373424"/>
            <a:ext cx="4114800" cy="339725"/>
          </a:xfrm>
        </p:spPr>
        <p:txBody>
          <a:bodyPr/>
          <a:lstStyle/>
          <a:p>
            <a:r>
              <a:rPr lang="sv-SE" dirty="0"/>
              <a:t>Källa: Skolelevers drogvanor 2020 (Siri Thor)</a:t>
            </a:r>
          </a:p>
        </p:txBody>
      </p:sp>
      <p:graphicFrame>
        <p:nvGraphicFramePr>
          <p:cNvPr id="9" name="Platshållare för diagram 8">
            <a:extLst>
              <a:ext uri="{FF2B5EF4-FFF2-40B4-BE49-F238E27FC236}">
                <a16:creationId xmlns:a16="http://schemas.microsoft.com/office/drawing/2014/main" id="{29BC0146-5CD3-440E-83FF-BD5C9F9F5F46}"/>
              </a:ext>
            </a:extLst>
          </p:cNvPr>
          <p:cNvGraphicFramePr>
            <a:graphicFrameLocks noGrp="1"/>
          </p:cNvGraphicFramePr>
          <p:nvPr>
            <p:ph type="chart" sz="quarter" idx="10"/>
            <p:extLst>
              <p:ext uri="{D42A27DB-BD31-4B8C-83A1-F6EECF244321}">
                <p14:modId xmlns:p14="http://schemas.microsoft.com/office/powerpoint/2010/main" val="3201974411"/>
              </p:ext>
            </p:extLst>
          </p:nvPr>
        </p:nvGraphicFramePr>
        <p:xfrm>
          <a:off x="457200" y="1297859"/>
          <a:ext cx="8435975" cy="49902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Bildobjekt 4">
            <a:extLst>
              <a:ext uri="{FF2B5EF4-FFF2-40B4-BE49-F238E27FC236}">
                <a16:creationId xmlns:a16="http://schemas.microsoft.com/office/drawing/2014/main" id="{5714CB07-6BF3-406B-B0C8-F25B457A569D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033012" y="2500867"/>
            <a:ext cx="718107" cy="7237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78059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chart seriesIdx="3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9">
                                            <p:graphicEl>
                                              <a:chart seriesIdx="3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chart seriesIdx="5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9">
                                            <p:graphicEl>
                                              <a:chart seriesIdx="5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9" grpId="0" uiExpand="1">
        <p:bldSub>
          <a:bldChart bld="series"/>
        </p:bldSub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001B92E-CE6B-4B54-8F8A-6F9E656C47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z="2400" dirty="0">
                <a:latin typeface="Arial" panose="020B0604020202020204" pitchFamily="34" charset="0"/>
                <a:cs typeface="Arial" panose="020B0604020202020204" pitchFamily="34" charset="0"/>
              </a:rPr>
              <a:t>Andelen elever i årskurs 9 som använt narkotika någon gång, efter kön. 1971–2020.</a:t>
            </a:r>
            <a:endParaRPr lang="sv-SE" dirty="0"/>
          </a:p>
        </p:txBody>
      </p:sp>
      <p:graphicFrame>
        <p:nvGraphicFramePr>
          <p:cNvPr id="7" name="Platshållare för diagram 6">
            <a:extLst>
              <a:ext uri="{FF2B5EF4-FFF2-40B4-BE49-F238E27FC236}">
                <a16:creationId xmlns:a16="http://schemas.microsoft.com/office/drawing/2014/main" id="{5F59771A-2390-4616-98EB-7E3624179106}"/>
              </a:ext>
            </a:extLst>
          </p:cNvPr>
          <p:cNvGraphicFramePr>
            <a:graphicFrameLocks noGrp="1"/>
          </p:cNvGraphicFramePr>
          <p:nvPr>
            <p:ph type="chart" sz="quarter" idx="10"/>
            <p:extLst>
              <p:ext uri="{D42A27DB-BD31-4B8C-83A1-F6EECF244321}">
                <p14:modId xmlns:p14="http://schemas.microsoft.com/office/powerpoint/2010/main" val="2649786634"/>
              </p:ext>
            </p:extLst>
          </p:nvPr>
        </p:nvGraphicFramePr>
        <p:xfrm>
          <a:off x="457200" y="1541463"/>
          <a:ext cx="8435975" cy="47466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C10EFCA5-FBAB-47E9-BFDC-9FAF97388C64}"/>
              </a:ext>
            </a:extLst>
          </p:cNvPr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sv-SE" dirty="0"/>
              <a:t>Källa: Skolelevers drogvanor 2020 (Isabella Gripe)</a:t>
            </a:r>
          </a:p>
        </p:txBody>
      </p:sp>
      <p:pic>
        <p:nvPicPr>
          <p:cNvPr id="5" name="Bildobjekt 4">
            <a:extLst>
              <a:ext uri="{FF2B5EF4-FFF2-40B4-BE49-F238E27FC236}">
                <a16:creationId xmlns:a16="http://schemas.microsoft.com/office/drawing/2014/main" id="{5FAD41BF-0EB5-4445-B1AD-5ED08E7220C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425717" y="2335662"/>
            <a:ext cx="558509" cy="5766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57807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8559783-FB1A-4C11-BE2C-95A681CC48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 Andelen elever i årskurs 9 som använt</a:t>
            </a:r>
            <a:br>
              <a:rPr lang="sv-SE" dirty="0"/>
            </a:br>
            <a:r>
              <a:rPr lang="sv-SE" dirty="0"/>
              <a:t>receptbelagda narkotikaklassade läkemedel utan läkarordination. Procent. 2020.</a:t>
            </a:r>
          </a:p>
        </p:txBody>
      </p:sp>
      <p:graphicFrame>
        <p:nvGraphicFramePr>
          <p:cNvPr id="5" name="Tabell 5">
            <a:extLst>
              <a:ext uri="{FF2B5EF4-FFF2-40B4-BE49-F238E27FC236}">
                <a16:creationId xmlns:a16="http://schemas.microsoft.com/office/drawing/2014/main" id="{4FBD7512-F867-4544-A929-4E65E9B6A5ED}"/>
              </a:ext>
            </a:extLst>
          </p:cNvPr>
          <p:cNvGraphicFramePr>
            <a:graphicFrameLocks noGrp="1"/>
          </p:cNvGraphicFramePr>
          <p:nvPr>
            <p:ph sz="quarter" idx="11"/>
            <p:extLst>
              <p:ext uri="{D42A27DB-BD31-4B8C-83A1-F6EECF244321}">
                <p14:modId xmlns:p14="http://schemas.microsoft.com/office/powerpoint/2010/main" val="3497392242"/>
              </p:ext>
            </p:extLst>
          </p:nvPr>
        </p:nvGraphicFramePr>
        <p:xfrm>
          <a:off x="1317072" y="1912690"/>
          <a:ext cx="6509856" cy="33241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30429">
                  <a:extLst>
                    <a:ext uri="{9D8B030D-6E8A-4147-A177-3AD203B41FA5}">
                      <a16:colId xmlns:a16="http://schemas.microsoft.com/office/drawing/2014/main" val="1129714449"/>
                    </a:ext>
                  </a:extLst>
                </a:gridCol>
                <a:gridCol w="1124125">
                  <a:extLst>
                    <a:ext uri="{9D8B030D-6E8A-4147-A177-3AD203B41FA5}">
                      <a16:colId xmlns:a16="http://schemas.microsoft.com/office/drawing/2014/main" val="3855639878"/>
                    </a:ext>
                  </a:extLst>
                </a:gridCol>
                <a:gridCol w="1057013">
                  <a:extLst>
                    <a:ext uri="{9D8B030D-6E8A-4147-A177-3AD203B41FA5}">
                      <a16:colId xmlns:a16="http://schemas.microsoft.com/office/drawing/2014/main" val="3665765429"/>
                    </a:ext>
                  </a:extLst>
                </a:gridCol>
                <a:gridCol w="998289">
                  <a:extLst>
                    <a:ext uri="{9D8B030D-6E8A-4147-A177-3AD203B41FA5}">
                      <a16:colId xmlns:a16="http://schemas.microsoft.com/office/drawing/2014/main" val="1377862556"/>
                    </a:ext>
                  </a:extLst>
                </a:gridCol>
              </a:tblGrid>
              <a:tr h="469783">
                <a:tc>
                  <a:txBody>
                    <a:bodyPr/>
                    <a:lstStyle/>
                    <a:p>
                      <a:pPr algn="ctr"/>
                      <a:endParaRPr lang="sv-SE" sz="1600" b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Pojkar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Flickor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Alla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6603095"/>
                  </a:ext>
                </a:extLst>
              </a:tr>
              <a:tr h="762008">
                <a:tc>
                  <a:txBody>
                    <a:bodyPr/>
                    <a:lstStyle/>
                    <a:p>
                      <a:pPr algn="l" fontAlgn="b"/>
                      <a:r>
                        <a:rPr lang="sv-SE" sz="16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Sömn/lugnande (bensodiazepiner)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600" b="1" dirty="0">
                          <a:solidFill>
                            <a:schemeClr val="tx1"/>
                          </a:solidFill>
                          <a:latin typeface="+mn-lt"/>
                        </a:rPr>
                        <a:t>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600" b="1" dirty="0">
                          <a:solidFill>
                            <a:schemeClr val="tx1"/>
                          </a:solidFill>
                          <a:latin typeface="+mn-lt"/>
                        </a:rPr>
                        <a:t>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600" b="1" dirty="0">
                          <a:solidFill>
                            <a:schemeClr val="tx1"/>
                          </a:solidFill>
                          <a:latin typeface="+mn-lt"/>
                        </a:rPr>
                        <a:t>5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28182510"/>
                  </a:ext>
                </a:extLst>
              </a:tr>
              <a:tr h="762008">
                <a:tc>
                  <a:txBody>
                    <a:bodyPr/>
                    <a:lstStyle/>
                    <a:p>
                      <a:pPr algn="l" fontAlgn="b"/>
                      <a:r>
                        <a:rPr lang="sv-SE" sz="16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Smärtstillande läkemedel (opioider)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600" b="1" dirty="0">
                          <a:solidFill>
                            <a:schemeClr val="tx1"/>
                          </a:solidFill>
                          <a:latin typeface="+mn-lt"/>
                        </a:rPr>
                        <a:t>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600" b="1" dirty="0">
                          <a:solidFill>
                            <a:schemeClr val="tx1"/>
                          </a:solidFill>
                          <a:latin typeface="+mn-lt"/>
                        </a:rPr>
                        <a:t>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600" b="1" dirty="0">
                          <a:solidFill>
                            <a:schemeClr val="tx1"/>
                          </a:solidFill>
                          <a:latin typeface="+mn-lt"/>
                        </a:rPr>
                        <a:t>4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00190293"/>
                  </a:ext>
                </a:extLst>
              </a:tr>
              <a:tr h="76200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Centralstimulerande läkemedel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600" b="1" dirty="0">
                          <a:solidFill>
                            <a:schemeClr val="tx1"/>
                          </a:solidFill>
                          <a:latin typeface="+mn-lt"/>
                        </a:rPr>
                        <a:t>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600" b="1" dirty="0">
                          <a:solidFill>
                            <a:schemeClr val="tx1"/>
                          </a:solidFill>
                          <a:latin typeface="+mn-lt"/>
                        </a:rPr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600" b="1" dirty="0">
                          <a:solidFill>
                            <a:schemeClr val="tx1"/>
                          </a:solidFill>
                          <a:latin typeface="+mn-lt"/>
                        </a:rPr>
                        <a:t>3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76292307"/>
                  </a:ext>
                </a:extLst>
              </a:tr>
              <a:tr h="568343">
                <a:tc>
                  <a:txBody>
                    <a:bodyPr/>
                    <a:lstStyle/>
                    <a:p>
                      <a:pPr algn="l" fontAlgn="b"/>
                      <a:r>
                        <a:rPr lang="sv-SE" sz="16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Narkotikaklassade läkemedel, totalt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600" b="1" dirty="0">
                          <a:solidFill>
                            <a:schemeClr val="bg1"/>
                          </a:solidFill>
                          <a:latin typeface="+mn-lt"/>
                        </a:rPr>
                        <a:t>9</a:t>
                      </a: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600" b="1" dirty="0">
                          <a:solidFill>
                            <a:schemeClr val="bg1"/>
                          </a:solidFill>
                          <a:latin typeface="+mn-lt"/>
                        </a:rPr>
                        <a:t>8</a:t>
                      </a: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600" b="1" dirty="0">
                          <a:solidFill>
                            <a:schemeClr val="bg1"/>
                          </a:solidFill>
                          <a:latin typeface="+mn-lt"/>
                        </a:rPr>
                        <a:t>8</a:t>
                      </a: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1689358"/>
                  </a:ext>
                </a:extLst>
              </a:tr>
            </a:tbl>
          </a:graphicData>
        </a:graphic>
      </p:graphicFrame>
      <p:sp>
        <p:nvSpPr>
          <p:cNvPr id="7" name="Platshållare för innehåll 3">
            <a:extLst>
              <a:ext uri="{FF2B5EF4-FFF2-40B4-BE49-F238E27FC236}">
                <a16:creationId xmlns:a16="http://schemas.microsoft.com/office/drawing/2014/main" id="{7B821EC0-ABE8-4FDA-8AB0-D8DF7E8F71CF}"/>
              </a:ext>
            </a:extLst>
          </p:cNvPr>
          <p:cNvSpPr txBox="1">
            <a:spLocks/>
          </p:cNvSpPr>
          <p:nvPr/>
        </p:nvSpPr>
        <p:spPr>
          <a:xfrm>
            <a:off x="457200" y="6367525"/>
            <a:ext cx="4114800" cy="3397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Tx/>
              <a:buNone/>
              <a:defRPr lang="sv-SE" sz="1000" kern="120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v-SE" dirty="0"/>
              <a:t>Källa: Skolelevers drogvanor 2020 (Anna Englund)</a:t>
            </a:r>
          </a:p>
        </p:txBody>
      </p:sp>
      <p:sp>
        <p:nvSpPr>
          <p:cNvPr id="8" name="Rektangel 7">
            <a:extLst>
              <a:ext uri="{FF2B5EF4-FFF2-40B4-BE49-F238E27FC236}">
                <a16:creationId xmlns:a16="http://schemas.microsoft.com/office/drawing/2014/main" id="{22656A2A-218B-4AAF-A9F7-3A602F904917}"/>
              </a:ext>
            </a:extLst>
          </p:cNvPr>
          <p:cNvSpPr/>
          <p:nvPr/>
        </p:nvSpPr>
        <p:spPr>
          <a:xfrm>
            <a:off x="1069597" y="4672668"/>
            <a:ext cx="7004807" cy="838899"/>
          </a:xfrm>
          <a:prstGeom prst="rect">
            <a:avLst/>
          </a:prstGeom>
          <a:solidFill>
            <a:srgbClr val="FEF7F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794658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F21ACCC-6690-44FF-B52B-10D99DF361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Andelen elever i årskurs 9 som använt anabola androgena steroider (AAS) någon gång, efter kön. </a:t>
            </a:r>
            <a:br>
              <a:rPr lang="sv-SE" dirty="0"/>
            </a:br>
            <a:r>
              <a:rPr lang="sv-SE" dirty="0"/>
              <a:t>1993–2020.</a:t>
            </a:r>
          </a:p>
        </p:txBody>
      </p:sp>
      <p:graphicFrame>
        <p:nvGraphicFramePr>
          <p:cNvPr id="7" name="Platshållare för diagram 6">
            <a:extLst>
              <a:ext uri="{FF2B5EF4-FFF2-40B4-BE49-F238E27FC236}">
                <a16:creationId xmlns:a16="http://schemas.microsoft.com/office/drawing/2014/main" id="{DF3E9C8F-B962-4CC7-8CF1-A811894B19C6}"/>
              </a:ext>
            </a:extLst>
          </p:cNvPr>
          <p:cNvGraphicFramePr>
            <a:graphicFrameLocks noGrp="1"/>
          </p:cNvGraphicFramePr>
          <p:nvPr>
            <p:ph type="chart" sz="quarter" idx="10"/>
            <p:extLst>
              <p:ext uri="{D42A27DB-BD31-4B8C-83A1-F6EECF244321}">
                <p14:modId xmlns:p14="http://schemas.microsoft.com/office/powerpoint/2010/main" val="1913354146"/>
              </p:ext>
            </p:extLst>
          </p:nvPr>
        </p:nvGraphicFramePr>
        <p:xfrm>
          <a:off x="457200" y="1541463"/>
          <a:ext cx="8435975" cy="47466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6DE5C28D-1FEA-4AC0-88ED-3FC2506B8F20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457200" y="6367525"/>
            <a:ext cx="4114800" cy="339725"/>
          </a:xfrm>
        </p:spPr>
        <p:txBody>
          <a:bodyPr/>
          <a:lstStyle/>
          <a:p>
            <a:r>
              <a:rPr lang="sv-SE" dirty="0"/>
              <a:t>Källa: Skolelevers drogvanor 2020 (Anna Englund)</a:t>
            </a:r>
          </a:p>
        </p:txBody>
      </p:sp>
      <p:pic>
        <p:nvPicPr>
          <p:cNvPr id="6" name="Bildobjekt 5">
            <a:extLst>
              <a:ext uri="{FF2B5EF4-FFF2-40B4-BE49-F238E27FC236}">
                <a16:creationId xmlns:a16="http://schemas.microsoft.com/office/drawing/2014/main" id="{9DC88925-28F5-4FD5-9D62-425F1793050A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4876" y="3041388"/>
            <a:ext cx="6394247" cy="1746773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3" name="Grupp 2">
            <a:extLst>
              <a:ext uri="{FF2B5EF4-FFF2-40B4-BE49-F238E27FC236}">
                <a16:creationId xmlns:a16="http://schemas.microsoft.com/office/drawing/2014/main" id="{ADAF17CC-B3A8-4F57-96A8-D33D644B98FE}"/>
              </a:ext>
            </a:extLst>
          </p:cNvPr>
          <p:cNvGrpSpPr/>
          <p:nvPr/>
        </p:nvGrpSpPr>
        <p:grpSpPr>
          <a:xfrm>
            <a:off x="4005334" y="4068442"/>
            <a:ext cx="3173853" cy="407055"/>
            <a:chOff x="4005334" y="4068442"/>
            <a:chExt cx="3173853" cy="407055"/>
          </a:xfrm>
        </p:grpSpPr>
        <p:sp>
          <p:nvSpPr>
            <p:cNvPr id="8" name="textruta 3">
              <a:extLst>
                <a:ext uri="{FF2B5EF4-FFF2-40B4-BE49-F238E27FC236}">
                  <a16:creationId xmlns:a16="http://schemas.microsoft.com/office/drawing/2014/main" id="{428146EF-20BC-42FA-918E-C3A8993BB597}"/>
                </a:ext>
              </a:extLst>
            </p:cNvPr>
            <p:cNvSpPr txBox="1"/>
            <p:nvPr/>
          </p:nvSpPr>
          <p:spPr>
            <a:xfrm>
              <a:off x="4306202" y="4130937"/>
              <a:ext cx="2872985" cy="285565"/>
            </a:xfrm>
            <a:prstGeom prst="rect">
              <a:avLst/>
            </a:prstGeom>
          </p:spPr>
          <p:txBody>
            <a:bodyPr wrap="square" rtlCol="0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sv-SE" sz="1200" b="1" dirty="0">
                  <a:latin typeface="Arial" panose="020B0604020202020204" pitchFamily="34" charset="0"/>
                  <a:cs typeface="Arial" panose="020B0604020202020204" pitchFamily="34" charset="0"/>
                </a:rPr>
                <a:t>10 % (pojkar 16 % - flickor 4 %)</a:t>
              </a:r>
            </a:p>
          </p:txBody>
        </p:sp>
        <p:sp>
          <p:nvSpPr>
            <p:cNvPr id="9" name="Höger klammerparentes 8">
              <a:extLst>
                <a:ext uri="{FF2B5EF4-FFF2-40B4-BE49-F238E27FC236}">
                  <a16:creationId xmlns:a16="http://schemas.microsoft.com/office/drawing/2014/main" id="{90EDEBDA-7083-47F2-AB10-3100DAC67188}"/>
                </a:ext>
              </a:extLst>
            </p:cNvPr>
            <p:cNvSpPr/>
            <p:nvPr/>
          </p:nvSpPr>
          <p:spPr>
            <a:xfrm>
              <a:off x="4005334" y="4068442"/>
              <a:ext cx="155448" cy="407055"/>
            </a:xfrm>
            <a:prstGeom prst="rightBrace">
              <a:avLst/>
            </a:prstGeom>
            <a:ln w="31750"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/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sv-SE"/>
            </a:p>
          </p:txBody>
        </p:sp>
      </p:grpSp>
    </p:spTree>
    <p:extLst>
      <p:ext uri="{BB962C8B-B14F-4D97-AF65-F5344CB8AC3E}">
        <p14:creationId xmlns:p14="http://schemas.microsoft.com/office/powerpoint/2010/main" val="31263197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1E9B35B-A4F4-424B-931E-7D4BCD5270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Andelen elever i årskurs 9 som röker, efter kön. </a:t>
            </a:r>
            <a:br>
              <a:rPr lang="sv-SE" dirty="0"/>
            </a:br>
            <a:r>
              <a:rPr lang="sv-SE" dirty="0"/>
              <a:t>1997–2020.</a:t>
            </a:r>
          </a:p>
        </p:txBody>
      </p:sp>
      <p:graphicFrame>
        <p:nvGraphicFramePr>
          <p:cNvPr id="7" name="Platshållare för diagram 6">
            <a:extLst>
              <a:ext uri="{FF2B5EF4-FFF2-40B4-BE49-F238E27FC236}">
                <a16:creationId xmlns:a16="http://schemas.microsoft.com/office/drawing/2014/main" id="{D31E70DE-5CDD-4398-8D57-8673D919E5C6}"/>
              </a:ext>
            </a:extLst>
          </p:cNvPr>
          <p:cNvGraphicFramePr>
            <a:graphicFrameLocks noGrp="1"/>
          </p:cNvGraphicFramePr>
          <p:nvPr>
            <p:ph type="chart" sz="quarter" idx="10"/>
            <p:extLst>
              <p:ext uri="{D42A27DB-BD31-4B8C-83A1-F6EECF244321}">
                <p14:modId xmlns:p14="http://schemas.microsoft.com/office/powerpoint/2010/main" val="1562396015"/>
              </p:ext>
            </p:extLst>
          </p:nvPr>
        </p:nvGraphicFramePr>
        <p:xfrm>
          <a:off x="457200" y="1541463"/>
          <a:ext cx="8435975" cy="47466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262C41CD-8EB5-4CB2-8BED-0FEF9B264E06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451300" y="6379323"/>
            <a:ext cx="4114800" cy="339725"/>
          </a:xfrm>
        </p:spPr>
        <p:txBody>
          <a:bodyPr/>
          <a:lstStyle/>
          <a:p>
            <a:r>
              <a:rPr lang="sv-SE" dirty="0"/>
              <a:t>Källa: Skolelevers drogvanor 2020 (Martina Zetterqvist)</a:t>
            </a:r>
          </a:p>
        </p:txBody>
      </p:sp>
    </p:spTree>
    <p:extLst>
      <p:ext uri="{BB962C8B-B14F-4D97-AF65-F5344CB8AC3E}">
        <p14:creationId xmlns:p14="http://schemas.microsoft.com/office/powerpoint/2010/main" val="26258948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98383A5-07E8-4FDD-B8BA-E57D0FBD31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Andelen elever i årskurs 9 som snusar, efter kön. </a:t>
            </a:r>
            <a:br>
              <a:rPr lang="sv-SE" dirty="0"/>
            </a:br>
            <a:r>
              <a:rPr lang="sv-SE" dirty="0"/>
              <a:t>1997–2020.</a:t>
            </a:r>
          </a:p>
        </p:txBody>
      </p:sp>
      <p:graphicFrame>
        <p:nvGraphicFramePr>
          <p:cNvPr id="7" name="Platshållare för diagram 6">
            <a:extLst>
              <a:ext uri="{FF2B5EF4-FFF2-40B4-BE49-F238E27FC236}">
                <a16:creationId xmlns:a16="http://schemas.microsoft.com/office/drawing/2014/main" id="{B1C753A1-F3C3-4B86-AECE-D38C31DC84CD}"/>
              </a:ext>
            </a:extLst>
          </p:cNvPr>
          <p:cNvGraphicFramePr>
            <a:graphicFrameLocks noGrp="1"/>
          </p:cNvGraphicFramePr>
          <p:nvPr>
            <p:ph type="chart" sz="quarter" idx="10"/>
            <p:extLst>
              <p:ext uri="{D42A27DB-BD31-4B8C-83A1-F6EECF244321}">
                <p14:modId xmlns:p14="http://schemas.microsoft.com/office/powerpoint/2010/main" val="530411637"/>
              </p:ext>
            </p:extLst>
          </p:nvPr>
        </p:nvGraphicFramePr>
        <p:xfrm>
          <a:off x="457200" y="1541463"/>
          <a:ext cx="8435975" cy="47466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0E69C8CC-291F-46F9-9271-EA0CE8471C69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463100" y="6367524"/>
            <a:ext cx="4114800" cy="339725"/>
          </a:xfrm>
        </p:spPr>
        <p:txBody>
          <a:bodyPr/>
          <a:lstStyle/>
          <a:p>
            <a:r>
              <a:rPr lang="sv-SE" dirty="0"/>
              <a:t>Källa: Skolelevers drogvanor 2020 (Martina Zetterqvist)</a:t>
            </a:r>
          </a:p>
        </p:txBody>
      </p:sp>
    </p:spTree>
    <p:extLst>
      <p:ext uri="{BB962C8B-B14F-4D97-AF65-F5344CB8AC3E}">
        <p14:creationId xmlns:p14="http://schemas.microsoft.com/office/powerpoint/2010/main" val="1780071623"/>
      </p:ext>
    </p:extLst>
  </p:cSld>
  <p:clrMapOvr>
    <a:masterClrMapping/>
  </p:clrMapOvr>
</p:sld>
</file>

<file path=ppt/theme/theme1.xml><?xml version="1.0" encoding="utf-8"?>
<a:theme xmlns:a="http://schemas.openxmlformats.org/drawingml/2006/main" name="1 CAN 2012">
  <a:themeElements>
    <a:clrScheme name="CAN">
      <a:dk1>
        <a:srgbClr val="004687"/>
      </a:dk1>
      <a:lt1>
        <a:sysClr val="window" lastClr="FFFFFF"/>
      </a:lt1>
      <a:dk2>
        <a:srgbClr val="000000"/>
      </a:dk2>
      <a:lt2>
        <a:srgbClr val="9CD0E2"/>
      </a:lt2>
      <a:accent1>
        <a:srgbClr val="F29200"/>
      </a:accent1>
      <a:accent2>
        <a:srgbClr val="BEBC00"/>
      </a:accent2>
      <a:accent3>
        <a:srgbClr val="B32B31"/>
      </a:accent3>
      <a:accent4>
        <a:srgbClr val="9CD0E2"/>
      </a:accent4>
      <a:accent5>
        <a:srgbClr val="AAA096"/>
      </a:accent5>
      <a:accent6>
        <a:srgbClr val="004687"/>
      </a:accent6>
      <a:hlink>
        <a:srgbClr val="004687"/>
      </a:hlink>
      <a:folHlink>
        <a:srgbClr val="004687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1" id="{FF6FFF6D-579A-47D2-869B-FBC2A275C77B}" vid="{FDC41F8D-E15F-4DB8-9FCE-2A352DACD304}"/>
    </a:ext>
  </a:extLst>
</a:theme>
</file>

<file path=ppt/theme/theme2.xml><?xml version="1.0" encoding="utf-8"?>
<a:theme xmlns:a="http://schemas.openxmlformats.org/drawingml/2006/main" name="2 CAN 2012">
  <a:themeElements>
    <a:clrScheme name="CAN">
      <a:dk1>
        <a:srgbClr val="004687"/>
      </a:dk1>
      <a:lt1>
        <a:sysClr val="window" lastClr="FFFFFF"/>
      </a:lt1>
      <a:dk2>
        <a:srgbClr val="000000"/>
      </a:dk2>
      <a:lt2>
        <a:srgbClr val="9CD0E2"/>
      </a:lt2>
      <a:accent1>
        <a:srgbClr val="F29200"/>
      </a:accent1>
      <a:accent2>
        <a:srgbClr val="BEBC00"/>
      </a:accent2>
      <a:accent3>
        <a:srgbClr val="B32B31"/>
      </a:accent3>
      <a:accent4>
        <a:srgbClr val="9CD0E2"/>
      </a:accent4>
      <a:accent5>
        <a:srgbClr val="AAA096"/>
      </a:accent5>
      <a:accent6>
        <a:srgbClr val="004687"/>
      </a:accent6>
      <a:hlink>
        <a:srgbClr val="004687"/>
      </a:hlink>
      <a:folHlink>
        <a:srgbClr val="004687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1" id="{FF6FFF6D-579A-47D2-869B-FBC2A275C77B}" vid="{A5BE2EA5-44E2-4750-88C3-C64703CCD19F}"/>
    </a:ext>
  </a:extLst>
</a:theme>
</file>

<file path=ppt/theme/theme3.xml><?xml version="1.0" encoding="utf-8"?>
<a:theme xmlns:a="http://schemas.openxmlformats.org/drawingml/2006/main" name="3 CAN 2020 - KERAMIK">
  <a:themeElements>
    <a:clrScheme name="CAN /s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004687"/>
      </a:accent1>
      <a:accent2>
        <a:srgbClr val="B3BC00"/>
      </a:accent2>
      <a:accent3>
        <a:srgbClr val="B32B31"/>
      </a:accent3>
      <a:accent4>
        <a:srgbClr val="F29200"/>
      </a:accent4>
      <a:accent5>
        <a:srgbClr val="AAA096"/>
      </a:accent5>
      <a:accent6>
        <a:srgbClr val="9CD0E2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FF6FFF6D-579A-47D2-869B-FBC2A275C77B}" vid="{8A57FA4C-CC7F-4082-B6E2-476B4B3E9985}"/>
    </a:ext>
  </a:extLst>
</a:theme>
</file>

<file path=ppt/theme/theme4.xml><?xml version="1.0" encoding="utf-8"?>
<a:theme xmlns:a="http://schemas.openxmlformats.org/drawingml/2006/main" name="4 CAN 2020 - KERAMIK">
  <a:themeElements>
    <a:clrScheme name="CAN /s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004687"/>
      </a:accent1>
      <a:accent2>
        <a:srgbClr val="B3BC00"/>
      </a:accent2>
      <a:accent3>
        <a:srgbClr val="B32B31"/>
      </a:accent3>
      <a:accent4>
        <a:srgbClr val="F29200"/>
      </a:accent4>
      <a:accent5>
        <a:srgbClr val="AAA096"/>
      </a:accent5>
      <a:accent6>
        <a:srgbClr val="9CD0E2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FF6FFF6D-579A-47D2-869B-FBC2A275C77B}" vid="{007B1310-455B-4447-9D20-004972BD8D0B}"/>
    </a:ext>
  </a:extLst>
</a:theme>
</file>

<file path=ppt/theme/theme5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Override1.xml><?xml version="1.0" encoding="utf-8"?>
<a:themeOverride xmlns:a="http://schemas.openxmlformats.org/drawingml/2006/main">
  <a:clrScheme name="CAN /s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004687"/>
    </a:accent1>
    <a:accent2>
      <a:srgbClr val="B3BC00"/>
    </a:accent2>
    <a:accent3>
      <a:srgbClr val="B32B31"/>
    </a:accent3>
    <a:accent4>
      <a:srgbClr val="F29200"/>
    </a:accent4>
    <a:accent5>
      <a:srgbClr val="AAA096"/>
    </a:accent5>
    <a:accent6>
      <a:srgbClr val="9CD0E2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CAN /s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004687"/>
    </a:accent1>
    <a:accent2>
      <a:srgbClr val="B3BC00"/>
    </a:accent2>
    <a:accent3>
      <a:srgbClr val="B32B31"/>
    </a:accent3>
    <a:accent4>
      <a:srgbClr val="F29200"/>
    </a:accent4>
    <a:accent5>
      <a:srgbClr val="AAA096"/>
    </a:accent5>
    <a:accent6>
      <a:srgbClr val="9CD0E2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.xml><?xml version="1.0" encoding="utf-8"?>
<a:themeOverride xmlns:a="http://schemas.openxmlformats.org/drawingml/2006/main">
  <a:clrScheme name="CAN /s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004687"/>
    </a:accent1>
    <a:accent2>
      <a:srgbClr val="B3BC00"/>
    </a:accent2>
    <a:accent3>
      <a:srgbClr val="B32B31"/>
    </a:accent3>
    <a:accent4>
      <a:srgbClr val="F29200"/>
    </a:accent4>
    <a:accent5>
      <a:srgbClr val="AAA096"/>
    </a:accent5>
    <a:accent6>
      <a:srgbClr val="9CD0E2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4.xml><?xml version="1.0" encoding="utf-8"?>
<a:themeOverride xmlns:a="http://schemas.openxmlformats.org/drawingml/2006/main">
  <a:clrScheme name="CAN /s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004687"/>
    </a:accent1>
    <a:accent2>
      <a:srgbClr val="B3BC00"/>
    </a:accent2>
    <a:accent3>
      <a:srgbClr val="B32B31"/>
    </a:accent3>
    <a:accent4>
      <a:srgbClr val="F29200"/>
    </a:accent4>
    <a:accent5>
      <a:srgbClr val="AAA096"/>
    </a:accent5>
    <a:accent6>
      <a:srgbClr val="9CD0E2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7.xml><?xml version="1.0" encoding="utf-8"?>
<a:themeOverride xmlns:a="http://schemas.openxmlformats.org/drawingml/2006/main">
  <a:clrScheme name="CAN /s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004687"/>
    </a:accent1>
    <a:accent2>
      <a:srgbClr val="B3BC00"/>
    </a:accent2>
    <a:accent3>
      <a:srgbClr val="B32B31"/>
    </a:accent3>
    <a:accent4>
      <a:srgbClr val="F29200"/>
    </a:accent4>
    <a:accent5>
      <a:srgbClr val="AAA096"/>
    </a:accent5>
    <a:accent6>
      <a:srgbClr val="9CD0E2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2035</TotalTime>
  <Words>425</Words>
  <Application>Microsoft Office PowerPoint</Application>
  <PresentationFormat>Bildspel på skärmen (4:3)</PresentationFormat>
  <Paragraphs>78</Paragraphs>
  <Slides>12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4</vt:i4>
      </vt:variant>
      <vt:variant>
        <vt:lpstr>Bildrubriker</vt:lpstr>
      </vt:variant>
      <vt:variant>
        <vt:i4>12</vt:i4>
      </vt:variant>
    </vt:vector>
  </HeadingPairs>
  <TitlesOfParts>
    <vt:vector size="19" baseType="lpstr">
      <vt:lpstr>Arial</vt:lpstr>
      <vt:lpstr>Calibri</vt:lpstr>
      <vt:lpstr>Gill Sans MT</vt:lpstr>
      <vt:lpstr>1 CAN 2012</vt:lpstr>
      <vt:lpstr>2 CAN 2012</vt:lpstr>
      <vt:lpstr>3 CAN 2020 - KERAMIK</vt:lpstr>
      <vt:lpstr>4 CAN 2020 - KERAMIK</vt:lpstr>
      <vt:lpstr>Skolelevers drogvanor 2020</vt:lpstr>
      <vt:lpstr>Om undersökningen</vt:lpstr>
      <vt:lpstr>Andelen elever i årskurs 9 som före 14 års ålder använt olika substanser. 1999–2020.</vt:lpstr>
      <vt:lpstr>Andelen alkoholkonsumenter (vänster axel) respektive årskonsumtionen (höger axel) i liter ren alkohol efter kön. Årskurs 9. 1971–2020. </vt:lpstr>
      <vt:lpstr>Andelen elever i årskurs 9 som använt narkotika någon gång, efter kön. 1971–2020.</vt:lpstr>
      <vt:lpstr> Andelen elever i årskurs 9 som använt receptbelagda narkotikaklassade läkemedel utan läkarordination. Procent. 2020.</vt:lpstr>
      <vt:lpstr>Andelen elever i årskurs 9 som använt anabola androgena steroider (AAS) någon gång, efter kön.  1993–2020.</vt:lpstr>
      <vt:lpstr>Andelen elever i årskurs 9 som röker, efter kön.  1997–2020.</vt:lpstr>
      <vt:lpstr>Andelen elever i årskurs 9 som snusar, efter kön.  1997–2020.</vt:lpstr>
      <vt:lpstr>Andelen elever i årskurs 9 som spelat om pengar de senaste 12 månaderna, efter kön. 2012–2020.</vt:lpstr>
      <vt:lpstr>Sammanfattning</vt:lpstr>
      <vt:lpstr>Tack!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Jämlika vanor?</dc:title>
  <dc:creator>Isabella Gripe</dc:creator>
  <cp:lastModifiedBy>Ulf Guttormsson</cp:lastModifiedBy>
  <cp:revision>94</cp:revision>
  <dcterms:created xsi:type="dcterms:W3CDTF">2020-11-04T08:22:49Z</dcterms:created>
  <dcterms:modified xsi:type="dcterms:W3CDTF">2020-12-10T11:32:41Z</dcterms:modified>
</cp:coreProperties>
</file>