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7"/>
  </p:notesMasterIdLst>
  <p:handoutMasterIdLst>
    <p:handoutMasterId r:id="rId18"/>
  </p:handoutMasterIdLst>
  <p:sldIdLst>
    <p:sldId id="258" r:id="rId5"/>
    <p:sldId id="257" r:id="rId6"/>
    <p:sldId id="259" r:id="rId7"/>
    <p:sldId id="275" r:id="rId8"/>
    <p:sldId id="261" r:id="rId9"/>
    <p:sldId id="262" r:id="rId10"/>
    <p:sldId id="272" r:id="rId11"/>
    <p:sldId id="274" r:id="rId12"/>
    <p:sldId id="278" r:id="rId13"/>
    <p:sldId id="279" r:id="rId14"/>
    <p:sldId id="268" r:id="rId15"/>
    <p:sldId id="269" r:id="rId1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39000"/>
    <a:srgbClr val="BEBC00"/>
    <a:srgbClr val="DFDE7F"/>
    <a:srgbClr val="F29200"/>
    <a:srgbClr val="9E252A"/>
    <a:srgbClr val="E47623"/>
    <a:srgbClr val="9CA920"/>
    <a:srgbClr val="7ABBCB"/>
    <a:srgbClr val="847A6C"/>
    <a:srgbClr val="FFE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2EF292-1903-4D23-8A1C-F2796BE55476}" v="177" dt="2020-12-10T13:49:33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1546" y="91"/>
      </p:cViewPr>
      <p:guideLst>
        <p:guide orient="horz" pos="1230"/>
        <p:guide pos="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mie Hjärtström" userId="38525c6f-3680-44e8-b874-f9d2cbd6e672" providerId="ADAL" clId="{B12EF292-1903-4D23-8A1C-F2796BE55476}"/>
    <pc:docChg chg="undo custSel addSld delSld modSld">
      <pc:chgData name="Jimmie Hjärtström" userId="38525c6f-3680-44e8-b874-f9d2cbd6e672" providerId="ADAL" clId="{B12EF292-1903-4D23-8A1C-F2796BE55476}" dt="2020-12-10T13:49:33.172" v="466"/>
      <pc:docMkLst>
        <pc:docMk/>
      </pc:docMkLst>
      <pc:sldChg chg="add">
        <pc:chgData name="Jimmie Hjärtström" userId="38525c6f-3680-44e8-b874-f9d2cbd6e672" providerId="ADAL" clId="{B12EF292-1903-4D23-8A1C-F2796BE55476}" dt="2020-12-10T13:49:33.172" v="466"/>
        <pc:sldMkLst>
          <pc:docMk/>
          <pc:sldMk cId="1946766594" sldId="257"/>
        </pc:sldMkLst>
      </pc:sldChg>
      <pc:sldChg chg="modSp mod">
        <pc:chgData name="Jimmie Hjärtström" userId="38525c6f-3680-44e8-b874-f9d2cbd6e672" providerId="ADAL" clId="{B12EF292-1903-4D23-8A1C-F2796BE55476}" dt="2020-12-10T13:48:35.123" v="465" actId="20577"/>
        <pc:sldMkLst>
          <pc:docMk/>
          <pc:sldMk cId="1807733032" sldId="258"/>
        </pc:sldMkLst>
        <pc:spChg chg="mod">
          <ac:chgData name="Jimmie Hjärtström" userId="38525c6f-3680-44e8-b874-f9d2cbd6e672" providerId="ADAL" clId="{B12EF292-1903-4D23-8A1C-F2796BE55476}" dt="2020-12-10T13:48:24.139" v="453" actId="20577"/>
          <ac:spMkLst>
            <pc:docMk/>
            <pc:sldMk cId="1807733032" sldId="258"/>
            <ac:spMk id="3" creationId="{0FCEF0DB-5B61-4F7F-819C-5DA85F20CD2A}"/>
          </ac:spMkLst>
        </pc:spChg>
        <pc:spChg chg="mod">
          <ac:chgData name="Jimmie Hjärtström" userId="38525c6f-3680-44e8-b874-f9d2cbd6e672" providerId="ADAL" clId="{B12EF292-1903-4D23-8A1C-F2796BE55476}" dt="2020-12-10T13:47:36.101" v="410" actId="20577"/>
          <ac:spMkLst>
            <pc:docMk/>
            <pc:sldMk cId="1807733032" sldId="258"/>
            <ac:spMk id="4" creationId="{D544DB10-6888-48C9-97A7-245C982EAABF}"/>
          </ac:spMkLst>
        </pc:spChg>
        <pc:spChg chg="mod">
          <ac:chgData name="Jimmie Hjärtström" userId="38525c6f-3680-44e8-b874-f9d2cbd6e672" providerId="ADAL" clId="{B12EF292-1903-4D23-8A1C-F2796BE55476}" dt="2020-12-10T13:48:35.123" v="465" actId="20577"/>
          <ac:spMkLst>
            <pc:docMk/>
            <pc:sldMk cId="1807733032" sldId="258"/>
            <ac:spMk id="5" creationId="{B81B059A-AAE2-4BF4-9D9D-1A9BF966DC55}"/>
          </ac:spMkLst>
        </pc:spChg>
      </pc:sldChg>
      <pc:sldChg chg="modSp mod">
        <pc:chgData name="Jimmie Hjärtström" userId="38525c6f-3680-44e8-b874-f9d2cbd6e672" providerId="ADAL" clId="{B12EF292-1903-4D23-8A1C-F2796BE55476}" dt="2020-12-10T13:47:00.291" v="380" actId="27918"/>
        <pc:sldMkLst>
          <pc:docMk/>
          <pc:sldMk cId="161183572" sldId="259"/>
        </pc:sldMkLst>
        <pc:graphicFrameChg chg="mod">
          <ac:chgData name="Jimmie Hjärtström" userId="38525c6f-3680-44e8-b874-f9d2cbd6e672" providerId="ADAL" clId="{B12EF292-1903-4D23-8A1C-F2796BE55476}" dt="2020-12-10T07:35:26.198" v="53"/>
          <ac:graphicFrameMkLst>
            <pc:docMk/>
            <pc:sldMk cId="161183572" sldId="259"/>
            <ac:graphicFrameMk id="12" creationId="{E3DB639D-D317-425F-A442-1B93F2FB8CD1}"/>
          </ac:graphicFrameMkLst>
        </pc:graphicFrameChg>
      </pc:sldChg>
      <pc:sldChg chg="modSp mod">
        <pc:chgData name="Jimmie Hjärtström" userId="38525c6f-3680-44e8-b874-f9d2cbd6e672" providerId="ADAL" clId="{B12EF292-1903-4D23-8A1C-F2796BE55476}" dt="2020-12-10T07:35:52.048" v="56"/>
        <pc:sldMkLst>
          <pc:docMk/>
          <pc:sldMk cId="3966372835" sldId="261"/>
        </pc:sldMkLst>
        <pc:graphicFrameChg chg="mod">
          <ac:chgData name="Jimmie Hjärtström" userId="38525c6f-3680-44e8-b874-f9d2cbd6e672" providerId="ADAL" clId="{B12EF292-1903-4D23-8A1C-F2796BE55476}" dt="2020-12-10T07:35:52.048" v="56"/>
          <ac:graphicFrameMkLst>
            <pc:docMk/>
            <pc:sldMk cId="3966372835" sldId="261"/>
            <ac:graphicFrameMk id="7" creationId="{3F1BEC25-03B6-4722-B8FD-532403E4E784}"/>
          </ac:graphicFrameMkLst>
        </pc:graphicFrameChg>
      </pc:sldChg>
      <pc:sldChg chg="modSp mod">
        <pc:chgData name="Jimmie Hjärtström" userId="38525c6f-3680-44e8-b874-f9d2cbd6e672" providerId="ADAL" clId="{B12EF292-1903-4D23-8A1C-F2796BE55476}" dt="2020-12-10T07:36:36.456" v="62"/>
        <pc:sldMkLst>
          <pc:docMk/>
          <pc:sldMk cId="2995780788" sldId="262"/>
        </pc:sldMkLst>
        <pc:graphicFrameChg chg="mod">
          <ac:chgData name="Jimmie Hjärtström" userId="38525c6f-3680-44e8-b874-f9d2cbd6e672" providerId="ADAL" clId="{B12EF292-1903-4D23-8A1C-F2796BE55476}" dt="2020-12-10T07:36:36.456" v="62"/>
          <ac:graphicFrameMkLst>
            <pc:docMk/>
            <pc:sldMk cId="2995780788" sldId="262"/>
            <ac:graphicFrameMk id="7" creationId="{5F59771A-2390-4616-98EB-7E3624179106}"/>
          </ac:graphicFrameMkLst>
        </pc:graphicFrameChg>
      </pc:sldChg>
      <pc:sldChg chg="modSp mod">
        <pc:chgData name="Jimmie Hjärtström" userId="38525c6f-3680-44e8-b874-f9d2cbd6e672" providerId="ADAL" clId="{B12EF292-1903-4D23-8A1C-F2796BE55476}" dt="2020-12-10T13:41:17.623" v="354" actId="27918"/>
        <pc:sldMkLst>
          <pc:docMk/>
          <pc:sldMk cId="2719239447" sldId="268"/>
        </pc:sldMkLst>
        <pc:graphicFrameChg chg="mod">
          <ac:chgData name="Jimmie Hjärtström" userId="38525c6f-3680-44e8-b874-f9d2cbd6e672" providerId="ADAL" clId="{B12EF292-1903-4D23-8A1C-F2796BE55476}" dt="2020-12-10T07:39:19.417" v="85" actId="692"/>
          <ac:graphicFrameMkLst>
            <pc:docMk/>
            <pc:sldMk cId="2719239447" sldId="268"/>
            <ac:graphicFrameMk id="7" creationId="{66F393BE-88F7-4984-8A0A-899E881016F4}"/>
          </ac:graphicFrameMkLst>
        </pc:graphicFrameChg>
      </pc:sldChg>
      <pc:sldChg chg="modSp mod">
        <pc:chgData name="Jimmie Hjärtström" userId="38525c6f-3680-44e8-b874-f9d2cbd6e672" providerId="ADAL" clId="{B12EF292-1903-4D23-8A1C-F2796BE55476}" dt="2020-12-10T13:41:11.236" v="352" actId="27918"/>
        <pc:sldMkLst>
          <pc:docMk/>
          <pc:sldMk cId="338370441" sldId="269"/>
        </pc:sldMkLst>
        <pc:graphicFrameChg chg="mod">
          <ac:chgData name="Jimmie Hjärtström" userId="38525c6f-3680-44e8-b874-f9d2cbd6e672" providerId="ADAL" clId="{B12EF292-1903-4D23-8A1C-F2796BE55476}" dt="2020-12-10T07:39:33.120" v="87" actId="692"/>
          <ac:graphicFrameMkLst>
            <pc:docMk/>
            <pc:sldMk cId="338370441" sldId="269"/>
            <ac:graphicFrameMk id="7" creationId="{66F393BE-88F7-4984-8A0A-899E881016F4}"/>
          </ac:graphicFrameMkLst>
        </pc:graphicFrameChg>
      </pc:sldChg>
      <pc:sldChg chg="modSp mod">
        <pc:chgData name="Jimmie Hjärtström" userId="38525c6f-3680-44e8-b874-f9d2cbd6e672" providerId="ADAL" clId="{B12EF292-1903-4D23-8A1C-F2796BE55476}" dt="2020-12-10T07:36:58.602" v="67"/>
        <pc:sldMkLst>
          <pc:docMk/>
          <pc:sldMk cId="2335065275" sldId="272"/>
        </pc:sldMkLst>
        <pc:graphicFrameChg chg="mod">
          <ac:chgData name="Jimmie Hjärtström" userId="38525c6f-3680-44e8-b874-f9d2cbd6e672" providerId="ADAL" clId="{B12EF292-1903-4D23-8A1C-F2796BE55476}" dt="2020-12-10T07:36:58.602" v="67"/>
          <ac:graphicFrameMkLst>
            <pc:docMk/>
            <pc:sldMk cId="2335065275" sldId="272"/>
            <ac:graphicFrameMk id="7" creationId="{DF3E9C8F-B962-4CC7-8CF1-A811894B19C6}"/>
          </ac:graphicFrameMkLst>
        </pc:graphicFrameChg>
      </pc:sldChg>
      <pc:sldChg chg="modSp mod">
        <pc:chgData name="Jimmie Hjärtström" userId="38525c6f-3680-44e8-b874-f9d2cbd6e672" providerId="ADAL" clId="{B12EF292-1903-4D23-8A1C-F2796BE55476}" dt="2020-12-10T07:37:39.996" v="71"/>
        <pc:sldMkLst>
          <pc:docMk/>
          <pc:sldMk cId="3126319792" sldId="274"/>
        </pc:sldMkLst>
        <pc:graphicFrameChg chg="mod">
          <ac:chgData name="Jimmie Hjärtström" userId="38525c6f-3680-44e8-b874-f9d2cbd6e672" providerId="ADAL" clId="{B12EF292-1903-4D23-8A1C-F2796BE55476}" dt="2020-12-10T07:37:39.996" v="71"/>
          <ac:graphicFrameMkLst>
            <pc:docMk/>
            <pc:sldMk cId="3126319792" sldId="274"/>
            <ac:graphicFrameMk id="7" creationId="{DF3E9C8F-B962-4CC7-8CF1-A811894B19C6}"/>
          </ac:graphicFrameMkLst>
        </pc:graphicFrameChg>
      </pc:sldChg>
      <pc:sldChg chg="addSp delSp modSp mod modAnim">
        <pc:chgData name="Jimmie Hjärtström" userId="38525c6f-3680-44e8-b874-f9d2cbd6e672" providerId="ADAL" clId="{B12EF292-1903-4D23-8A1C-F2796BE55476}" dt="2020-12-10T13:47:11.488" v="382" actId="27918"/>
        <pc:sldMkLst>
          <pc:docMk/>
          <pc:sldMk cId="3114019699" sldId="275"/>
        </pc:sldMkLst>
        <pc:spChg chg="add del mod">
          <ac:chgData name="Jimmie Hjärtström" userId="38525c6f-3680-44e8-b874-f9d2cbd6e672" providerId="ADAL" clId="{B12EF292-1903-4D23-8A1C-F2796BE55476}" dt="2020-12-10T07:25:49.923" v="9"/>
          <ac:spMkLst>
            <pc:docMk/>
            <pc:sldMk cId="3114019699" sldId="275"/>
            <ac:spMk id="5" creationId="{89F34F97-CF9F-479E-8E28-742431E69AE3}"/>
          </ac:spMkLst>
        </pc:spChg>
        <pc:graphicFrameChg chg="del">
          <ac:chgData name="Jimmie Hjärtström" userId="38525c6f-3680-44e8-b874-f9d2cbd6e672" providerId="ADAL" clId="{B12EF292-1903-4D23-8A1C-F2796BE55476}" dt="2020-12-10T07:25:47.197" v="8" actId="478"/>
          <ac:graphicFrameMkLst>
            <pc:docMk/>
            <pc:sldMk cId="3114019699" sldId="275"/>
            <ac:graphicFrameMk id="7" creationId="{84FB3F04-6E32-4CCC-B920-AFDD9485EAD2}"/>
          </ac:graphicFrameMkLst>
        </pc:graphicFrameChg>
        <pc:graphicFrameChg chg="add mod">
          <ac:chgData name="Jimmie Hjärtström" userId="38525c6f-3680-44e8-b874-f9d2cbd6e672" providerId="ADAL" clId="{B12EF292-1903-4D23-8A1C-F2796BE55476}" dt="2020-12-10T07:35:15.344" v="52"/>
          <ac:graphicFrameMkLst>
            <pc:docMk/>
            <pc:sldMk cId="3114019699" sldId="275"/>
            <ac:graphicFrameMk id="8" creationId="{D1184D16-010D-454B-AE26-1A0375C66223}"/>
          </ac:graphicFrameMkLst>
        </pc:graphicFrameChg>
      </pc:sldChg>
      <pc:sldChg chg="modSp del mod">
        <pc:chgData name="Jimmie Hjärtström" userId="38525c6f-3680-44e8-b874-f9d2cbd6e672" providerId="ADAL" clId="{B12EF292-1903-4D23-8A1C-F2796BE55476}" dt="2020-12-10T13:20:57.180" v="223" actId="2696"/>
        <pc:sldMkLst>
          <pc:docMk/>
          <pc:sldMk cId="3674208405" sldId="276"/>
        </pc:sldMkLst>
        <pc:spChg chg="mod">
          <ac:chgData name="Jimmie Hjärtström" userId="38525c6f-3680-44e8-b874-f9d2cbd6e672" providerId="ADAL" clId="{B12EF292-1903-4D23-8A1C-F2796BE55476}" dt="2020-12-10T07:40:30.216" v="92" actId="20577"/>
          <ac:spMkLst>
            <pc:docMk/>
            <pc:sldMk cId="3674208405" sldId="276"/>
            <ac:spMk id="2" creationId="{31E9B35B-A4F4-424B-931E-7D4BCD527062}"/>
          </ac:spMkLst>
        </pc:spChg>
        <pc:graphicFrameChg chg="mod">
          <ac:chgData name="Jimmie Hjärtström" userId="38525c6f-3680-44e8-b874-f9d2cbd6e672" providerId="ADAL" clId="{B12EF292-1903-4D23-8A1C-F2796BE55476}" dt="2020-12-10T07:33:21.063" v="39"/>
          <ac:graphicFrameMkLst>
            <pc:docMk/>
            <pc:sldMk cId="3674208405" sldId="276"/>
            <ac:graphicFrameMk id="8" creationId="{F20CBC0E-D1A8-4C80-B212-522B6507933B}"/>
          </ac:graphicFrameMkLst>
        </pc:graphicFrameChg>
      </pc:sldChg>
      <pc:sldChg chg="modSp del mod">
        <pc:chgData name="Jimmie Hjärtström" userId="38525c6f-3680-44e8-b874-f9d2cbd6e672" providerId="ADAL" clId="{B12EF292-1903-4D23-8A1C-F2796BE55476}" dt="2020-12-10T13:35:42.054" v="341" actId="2696"/>
        <pc:sldMkLst>
          <pc:docMk/>
          <pc:sldMk cId="392915674" sldId="277"/>
        </pc:sldMkLst>
        <pc:spChg chg="mod">
          <ac:chgData name="Jimmie Hjärtström" userId="38525c6f-3680-44e8-b874-f9d2cbd6e672" providerId="ADAL" clId="{B12EF292-1903-4D23-8A1C-F2796BE55476}" dt="2020-12-10T13:22:53.012" v="257" actId="20577"/>
          <ac:spMkLst>
            <pc:docMk/>
            <pc:sldMk cId="392915674" sldId="277"/>
            <ac:spMk id="2" creationId="{398383A5-07E8-4FDD-B8BA-E57D0FBD31F7}"/>
          </ac:spMkLst>
        </pc:spChg>
        <pc:graphicFrameChg chg="mod">
          <ac:chgData name="Jimmie Hjärtström" userId="38525c6f-3680-44e8-b874-f9d2cbd6e672" providerId="ADAL" clId="{B12EF292-1903-4D23-8A1C-F2796BE55476}" dt="2020-12-10T07:34:27.168" v="45"/>
          <ac:graphicFrameMkLst>
            <pc:docMk/>
            <pc:sldMk cId="392915674" sldId="277"/>
            <ac:graphicFrameMk id="8" creationId="{87D84E27-2B9D-4303-BF1A-5334C1F85301}"/>
          </ac:graphicFrameMkLst>
        </pc:graphicFrameChg>
      </pc:sldChg>
      <pc:sldChg chg="addSp delSp modSp add mod">
        <pc:chgData name="Jimmie Hjärtström" userId="38525c6f-3680-44e8-b874-f9d2cbd6e672" providerId="ADAL" clId="{B12EF292-1903-4D23-8A1C-F2796BE55476}" dt="2020-12-10T13:46:21.704" v="378" actId="27918"/>
        <pc:sldMkLst>
          <pc:docMk/>
          <pc:sldMk cId="1612329122" sldId="278"/>
        </pc:sldMkLst>
        <pc:spChg chg="add del mod">
          <ac:chgData name="Jimmie Hjärtström" userId="38525c6f-3680-44e8-b874-f9d2cbd6e672" providerId="ADAL" clId="{B12EF292-1903-4D23-8A1C-F2796BE55476}" dt="2020-12-10T12:34:02.761" v="167"/>
          <ac:spMkLst>
            <pc:docMk/>
            <pc:sldMk cId="1612329122" sldId="278"/>
            <ac:spMk id="5" creationId="{918120B8-D62B-4CF9-8168-702EFBAEEC96}"/>
          </ac:spMkLst>
        </pc:spChg>
        <pc:spChg chg="add del mod">
          <ac:chgData name="Jimmie Hjärtström" userId="38525c6f-3680-44e8-b874-f9d2cbd6e672" providerId="ADAL" clId="{B12EF292-1903-4D23-8A1C-F2796BE55476}" dt="2020-12-10T07:41:31.483" v="99" actId="1957"/>
          <ac:spMkLst>
            <pc:docMk/>
            <pc:sldMk cId="1612329122" sldId="278"/>
            <ac:spMk id="5" creationId="{9DB2F55C-BE72-4CAD-8372-27354D9DA792}"/>
          </ac:spMkLst>
        </pc:spChg>
        <pc:spChg chg="add del mod">
          <ac:chgData name="Jimmie Hjärtström" userId="38525c6f-3680-44e8-b874-f9d2cbd6e672" providerId="ADAL" clId="{B12EF292-1903-4D23-8A1C-F2796BE55476}" dt="2020-12-10T13:18:28.814" v="202"/>
          <ac:spMkLst>
            <pc:docMk/>
            <pc:sldMk cId="1612329122" sldId="278"/>
            <ac:spMk id="5" creationId="{CAA686BD-F472-4F1F-A7AF-E74CF9C92427}"/>
          </ac:spMkLst>
        </pc:spChg>
        <pc:spChg chg="add del mod">
          <ac:chgData name="Jimmie Hjärtström" userId="38525c6f-3680-44e8-b874-f9d2cbd6e672" providerId="ADAL" clId="{B12EF292-1903-4D23-8A1C-F2796BE55476}" dt="2020-12-10T12:35:06.489" v="176" actId="1957"/>
          <ac:spMkLst>
            <pc:docMk/>
            <pc:sldMk cId="1612329122" sldId="278"/>
            <ac:spMk id="8" creationId="{1FA8D0A2-CB7B-479B-98C3-886B833557F3}"/>
          </ac:spMkLst>
        </pc:spChg>
        <pc:spChg chg="add del mod">
          <ac:chgData name="Jimmie Hjärtström" userId="38525c6f-3680-44e8-b874-f9d2cbd6e672" providerId="ADAL" clId="{B12EF292-1903-4D23-8A1C-F2796BE55476}" dt="2020-12-10T12:36:20.324" v="180" actId="1957"/>
          <ac:spMkLst>
            <pc:docMk/>
            <pc:sldMk cId="1612329122" sldId="278"/>
            <ac:spMk id="14" creationId="{8A2D10BC-59CA-4B23-ADD6-377B7CB2247E}"/>
          </ac:spMkLst>
        </pc:spChg>
        <pc:spChg chg="add del">
          <ac:chgData name="Jimmie Hjärtström" userId="38525c6f-3680-44e8-b874-f9d2cbd6e672" providerId="ADAL" clId="{B12EF292-1903-4D23-8A1C-F2796BE55476}" dt="2020-12-10T12:59:50.770" v="186" actId="478"/>
          <ac:spMkLst>
            <pc:docMk/>
            <pc:sldMk cId="1612329122" sldId="278"/>
            <ac:spMk id="18" creationId="{379D0A60-AB7F-4A98-9660-EC399E5C66D3}"/>
          </ac:spMkLst>
        </pc:spChg>
        <pc:spChg chg="add del mod">
          <ac:chgData name="Jimmie Hjärtström" userId="38525c6f-3680-44e8-b874-f9d2cbd6e672" providerId="ADAL" clId="{B12EF292-1903-4D23-8A1C-F2796BE55476}" dt="2020-12-10T13:00:57.441" v="191" actId="1957"/>
          <ac:spMkLst>
            <pc:docMk/>
            <pc:sldMk cId="1612329122" sldId="278"/>
            <ac:spMk id="20" creationId="{4B9048A6-909F-4070-BF09-9D87D66084C3}"/>
          </ac:spMkLst>
        </pc:spChg>
        <pc:graphicFrameChg chg="add del mod">
          <ac:chgData name="Jimmie Hjärtström" userId="38525c6f-3680-44e8-b874-f9d2cbd6e672" providerId="ADAL" clId="{B12EF292-1903-4D23-8A1C-F2796BE55476}" dt="2020-12-10T12:34:42.781" v="170" actId="478"/>
          <ac:graphicFrameMkLst>
            <pc:docMk/>
            <pc:sldMk cId="1612329122" sldId="278"/>
            <ac:graphicFrameMk id="7" creationId="{17096E5D-EEB9-4C81-B95D-AF95CDFE7CD5}"/>
          </ac:graphicFrameMkLst>
        </pc:graphicFrameChg>
        <pc:graphicFrameChg chg="add mod">
          <ac:chgData name="Jimmie Hjärtström" userId="38525c6f-3680-44e8-b874-f9d2cbd6e672" providerId="ADAL" clId="{B12EF292-1903-4D23-8A1C-F2796BE55476}" dt="2020-12-10T13:22:24.078" v="253" actId="692"/>
          <ac:graphicFrameMkLst>
            <pc:docMk/>
            <pc:sldMk cId="1612329122" sldId="278"/>
            <ac:graphicFrameMk id="7" creationId="{83B09BBF-3DA7-4D30-8CEC-9D8B7E521D11}"/>
          </ac:graphicFrameMkLst>
        </pc:graphicFrameChg>
        <pc:graphicFrameChg chg="del">
          <ac:chgData name="Jimmie Hjärtström" userId="38525c6f-3680-44e8-b874-f9d2cbd6e672" providerId="ADAL" clId="{B12EF292-1903-4D23-8A1C-F2796BE55476}" dt="2020-12-10T07:40:51.349" v="93" actId="478"/>
          <ac:graphicFrameMkLst>
            <pc:docMk/>
            <pc:sldMk cId="1612329122" sldId="278"/>
            <ac:graphicFrameMk id="8" creationId="{F20CBC0E-D1A8-4C80-B212-522B6507933B}"/>
          </ac:graphicFrameMkLst>
        </pc:graphicFrameChg>
        <pc:graphicFrameChg chg="add del mod">
          <ac:chgData name="Jimmie Hjärtström" userId="38525c6f-3680-44e8-b874-f9d2cbd6e672" providerId="ADAL" clId="{B12EF292-1903-4D23-8A1C-F2796BE55476}" dt="2020-12-10T12:33:54.818" v="166" actId="478"/>
          <ac:graphicFrameMkLst>
            <pc:docMk/>
            <pc:sldMk cId="1612329122" sldId="278"/>
            <ac:graphicFrameMk id="9" creationId="{89DCFED3-F295-4C94-9BB2-9B5924EDF715}"/>
          </ac:graphicFrameMkLst>
        </pc:graphicFrameChg>
        <pc:graphicFrameChg chg="add del mod">
          <ac:chgData name="Jimmie Hjärtström" userId="38525c6f-3680-44e8-b874-f9d2cbd6e672" providerId="ADAL" clId="{B12EF292-1903-4D23-8A1C-F2796BE55476}" dt="2020-12-10T12:35:20.913" v="178" actId="478"/>
          <ac:graphicFrameMkLst>
            <pc:docMk/>
            <pc:sldMk cId="1612329122" sldId="278"/>
            <ac:graphicFrameMk id="12" creationId="{11245ED3-1F3C-4CD5-84DA-E2DA9D8ACEAE}"/>
          </ac:graphicFrameMkLst>
        </pc:graphicFrameChg>
        <pc:graphicFrameChg chg="add del mod">
          <ac:chgData name="Jimmie Hjärtström" userId="38525c6f-3680-44e8-b874-f9d2cbd6e672" providerId="ADAL" clId="{B12EF292-1903-4D23-8A1C-F2796BE55476}" dt="2020-12-10T13:00:12.019" v="187" actId="478"/>
          <ac:graphicFrameMkLst>
            <pc:docMk/>
            <pc:sldMk cId="1612329122" sldId="278"/>
            <ac:graphicFrameMk id="17" creationId="{4B4EA548-DA30-41EB-ADCF-88ED1D787F63}"/>
          </ac:graphicFrameMkLst>
        </pc:graphicFrameChg>
        <pc:graphicFrameChg chg="add del mod">
          <ac:chgData name="Jimmie Hjärtström" userId="38525c6f-3680-44e8-b874-f9d2cbd6e672" providerId="ADAL" clId="{B12EF292-1903-4D23-8A1C-F2796BE55476}" dt="2020-12-10T13:18:26.017" v="201" actId="478"/>
          <ac:graphicFrameMkLst>
            <pc:docMk/>
            <pc:sldMk cId="1612329122" sldId="278"/>
            <ac:graphicFrameMk id="23" creationId="{E8769F20-1C28-468B-AED6-9C5230A9137F}"/>
          </ac:graphicFrameMkLst>
        </pc:graphicFrameChg>
      </pc:sldChg>
      <pc:sldChg chg="addSp delSp modSp add mod">
        <pc:chgData name="Jimmie Hjärtström" userId="38525c6f-3680-44e8-b874-f9d2cbd6e672" providerId="ADAL" clId="{B12EF292-1903-4D23-8A1C-F2796BE55476}" dt="2020-12-10T13:46:07.476" v="376" actId="27918"/>
        <pc:sldMkLst>
          <pc:docMk/>
          <pc:sldMk cId="1860305344" sldId="279"/>
        </pc:sldMkLst>
        <pc:spChg chg="add del mod">
          <ac:chgData name="Jimmie Hjärtström" userId="38525c6f-3680-44e8-b874-f9d2cbd6e672" providerId="ADAL" clId="{B12EF292-1903-4D23-8A1C-F2796BE55476}" dt="2020-12-10T13:23:53.233" v="259"/>
          <ac:spMkLst>
            <pc:docMk/>
            <pc:sldMk cId="1860305344" sldId="279"/>
            <ac:spMk id="5" creationId="{F1C1840D-7F49-4DD5-9F7B-249ECFB90595}"/>
          </ac:spMkLst>
        </pc:spChg>
        <pc:graphicFrameChg chg="add mod">
          <ac:chgData name="Jimmie Hjärtström" userId="38525c6f-3680-44e8-b874-f9d2cbd6e672" providerId="ADAL" clId="{B12EF292-1903-4D23-8A1C-F2796BE55476}" dt="2020-12-10T13:35:21.239" v="340"/>
          <ac:graphicFrameMkLst>
            <pc:docMk/>
            <pc:sldMk cId="1860305344" sldId="279"/>
            <ac:graphicFrameMk id="7" creationId="{FEBF21AC-6658-4DAD-9964-50F6A8872F61}"/>
          </ac:graphicFrameMkLst>
        </pc:graphicFrameChg>
        <pc:graphicFrameChg chg="del">
          <ac:chgData name="Jimmie Hjärtström" userId="38525c6f-3680-44e8-b874-f9d2cbd6e672" providerId="ADAL" clId="{B12EF292-1903-4D23-8A1C-F2796BE55476}" dt="2020-12-10T13:23:50.379" v="258" actId="478"/>
          <ac:graphicFrameMkLst>
            <pc:docMk/>
            <pc:sldMk cId="1860305344" sldId="279"/>
            <ac:graphicFrameMk id="8" creationId="{87D84E27-2B9D-4303-BF1A-5334C1F8530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687396319330303E-2"/>
          <c:y val="0.12523918216901006"/>
          <c:w val="0.85526854301212429"/>
          <c:h val="0.77279645700002786"/>
        </c:manualLayout>
      </c:layout>
      <c:lineChart>
        <c:grouping val="standard"/>
        <c:varyColors val="0"/>
        <c:ser>
          <c:idx val="1"/>
          <c:order val="0"/>
          <c:tx>
            <c:strRef>
              <c:f>Blad1!$B$1</c:f>
              <c:strCache>
                <c:ptCount val="1"/>
                <c:pt idx="0">
                  <c:v>Druckit ett glas alkohol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1-E539-4EC7-9179-1D303340EB63}"/>
              </c:ext>
            </c:extLst>
          </c:dPt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Blad1!$B$2:$B$23</c:f>
              <c:numCache>
                <c:formatCode>0</c:formatCode>
                <c:ptCount val="22"/>
                <c:pt idx="0">
                  <c:v>51.485641999999999</c:v>
                </c:pt>
                <c:pt idx="1">
                  <c:v>49.715742144975799</c:v>
                </c:pt>
                <c:pt idx="2">
                  <c:v>49.3885849739682</c:v>
                </c:pt>
                <c:pt idx="3">
                  <c:v>47.990483646535303</c:v>
                </c:pt>
                <c:pt idx="4">
                  <c:v>45.6640839665437</c:v>
                </c:pt>
                <c:pt idx="5">
                  <c:v>39.158467456381203</c:v>
                </c:pt>
                <c:pt idx="6">
                  <c:v>37.118153807964298</c:v>
                </c:pt>
                <c:pt idx="7">
                  <c:v>31.6287381634368</c:v>
                </c:pt>
                <c:pt idx="8">
                  <c:v>30.603049855479401</c:v>
                </c:pt>
                <c:pt idx="9">
                  <c:v>31.101275469458201</c:v>
                </c:pt>
                <c:pt idx="10">
                  <c:v>31.578950797467702</c:v>
                </c:pt>
                <c:pt idx="11">
                  <c:v>28.4490099526043</c:v>
                </c:pt>
                <c:pt idx="12">
                  <c:v>25.236546771835201</c:v>
                </c:pt>
                <c:pt idx="13">
                  <c:v>23.54</c:v>
                </c:pt>
                <c:pt idx="14">
                  <c:v>20.9</c:v>
                </c:pt>
                <c:pt idx="15">
                  <c:v>18.71</c:v>
                </c:pt>
                <c:pt idx="16">
                  <c:v>15.44</c:v>
                </c:pt>
                <c:pt idx="17">
                  <c:v>12.62</c:v>
                </c:pt>
                <c:pt idx="18">
                  <c:v>11.18</c:v>
                </c:pt>
                <c:pt idx="19">
                  <c:v>11.95</c:v>
                </c:pt>
                <c:pt idx="20">
                  <c:v>12.56</c:v>
                </c:pt>
                <c:pt idx="21">
                  <c:v>11.71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39-4EC7-9179-1D303340EB63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Varit berusad av alkohol</c:v>
                </c:pt>
              </c:strCache>
            </c:strRef>
          </c:tx>
          <c:spPr>
            <a:ln w="31750">
              <a:solidFill>
                <a:srgbClr val="9CD0E2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4-E539-4EC7-9179-1D303340EB63}"/>
              </c:ext>
            </c:extLst>
          </c:dPt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Blad1!$C$2:$C$23</c:f>
              <c:numCache>
                <c:formatCode>0</c:formatCode>
                <c:ptCount val="22"/>
                <c:pt idx="0">
                  <c:v>22.225130816436199</c:v>
                </c:pt>
                <c:pt idx="1">
                  <c:v>20.0886812720709</c:v>
                </c:pt>
                <c:pt idx="2">
                  <c:v>18.764776418975099</c:v>
                </c:pt>
                <c:pt idx="3">
                  <c:v>20.2996739814443</c:v>
                </c:pt>
                <c:pt idx="4">
                  <c:v>17.3569808083111</c:v>
                </c:pt>
                <c:pt idx="5">
                  <c:v>16.9341254088875</c:v>
                </c:pt>
                <c:pt idx="6">
                  <c:v>15.8519457449576</c:v>
                </c:pt>
                <c:pt idx="7">
                  <c:v>13.5423921510484</c:v>
                </c:pt>
                <c:pt idx="8">
                  <c:v>12.772964813436699</c:v>
                </c:pt>
                <c:pt idx="9">
                  <c:v>13.272212719893099</c:v>
                </c:pt>
                <c:pt idx="10">
                  <c:v>14.3309411026408</c:v>
                </c:pt>
                <c:pt idx="11">
                  <c:v>11.853446833287</c:v>
                </c:pt>
                <c:pt idx="12">
                  <c:v>10.8906017320699</c:v>
                </c:pt>
                <c:pt idx="13">
                  <c:v>10.32</c:v>
                </c:pt>
                <c:pt idx="14">
                  <c:v>8.33</c:v>
                </c:pt>
                <c:pt idx="15">
                  <c:v>7.11</c:v>
                </c:pt>
                <c:pt idx="16">
                  <c:v>5.58</c:v>
                </c:pt>
                <c:pt idx="17">
                  <c:v>4.55</c:v>
                </c:pt>
                <c:pt idx="18">
                  <c:v>4.3099999999999996</c:v>
                </c:pt>
                <c:pt idx="19">
                  <c:v>4.58</c:v>
                </c:pt>
                <c:pt idx="20">
                  <c:v>5.14</c:v>
                </c:pt>
                <c:pt idx="21">
                  <c:v>4.74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39-4EC7-9179-1D303340EB63}"/>
            </c:ext>
          </c:extLst>
        </c:ser>
        <c:ser>
          <c:idx val="3"/>
          <c:order val="2"/>
          <c:tx>
            <c:strRef>
              <c:f>Blad1!$D$1</c:f>
              <c:strCache>
                <c:ptCount val="1"/>
                <c:pt idx="0">
                  <c:v>Rökt en cigarett</c:v>
                </c:pt>
              </c:strCache>
            </c:strRef>
          </c:tx>
          <c:spPr>
            <a:ln w="28575">
              <a:solidFill>
                <a:srgbClr val="AAA096"/>
              </a:solidFill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Blad1!$D$2:$D$23</c:f>
              <c:numCache>
                <c:formatCode>0</c:formatCode>
                <c:ptCount val="22"/>
                <c:pt idx="0">
                  <c:v>45.680557534271273</c:v>
                </c:pt>
                <c:pt idx="1">
                  <c:v>42.564715690005599</c:v>
                </c:pt>
                <c:pt idx="2">
                  <c:v>41.694329309338698</c:v>
                </c:pt>
                <c:pt idx="3">
                  <c:v>40.649583764604898</c:v>
                </c:pt>
                <c:pt idx="4">
                  <c:v>37.643430055595203</c:v>
                </c:pt>
                <c:pt idx="5">
                  <c:v>36.515875864713799</c:v>
                </c:pt>
                <c:pt idx="6">
                  <c:v>33.726207349128998</c:v>
                </c:pt>
                <c:pt idx="7">
                  <c:v>29.8082172532398</c:v>
                </c:pt>
                <c:pt idx="8">
                  <c:v>27.7172054173958</c:v>
                </c:pt>
                <c:pt idx="9">
                  <c:v>26.1194137584788</c:v>
                </c:pt>
                <c:pt idx="10">
                  <c:v>27.057837892194801</c:v>
                </c:pt>
                <c:pt idx="11">
                  <c:v>24.456447948441301</c:v>
                </c:pt>
                <c:pt idx="12">
                  <c:v>24.2159573695319</c:v>
                </c:pt>
                <c:pt idx="13">
                  <c:v>21.93</c:v>
                </c:pt>
                <c:pt idx="14">
                  <c:v>19.48</c:v>
                </c:pt>
                <c:pt idx="15">
                  <c:v>17.45</c:v>
                </c:pt>
                <c:pt idx="16">
                  <c:v>15.07</c:v>
                </c:pt>
                <c:pt idx="17">
                  <c:v>11.57</c:v>
                </c:pt>
                <c:pt idx="18">
                  <c:v>10.62</c:v>
                </c:pt>
                <c:pt idx="19">
                  <c:v>10.79</c:v>
                </c:pt>
                <c:pt idx="20">
                  <c:v>9.9600000000000009</c:v>
                </c:pt>
                <c:pt idx="21">
                  <c:v>9.14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539-4EC7-9179-1D303340EB63}"/>
            </c:ext>
          </c:extLst>
        </c:ser>
        <c:ser>
          <c:idx val="0"/>
          <c:order val="3"/>
          <c:tx>
            <c:strRef>
              <c:f>Blad1!$E$1</c:f>
              <c:strCache>
                <c:ptCount val="1"/>
                <c:pt idx="0">
                  <c:v>Använt cannabis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Blad1!$E$2:$E$23</c:f>
              <c:numCache>
                <c:formatCode>0</c:formatCode>
                <c:ptCount val="22"/>
                <c:pt idx="0">
                  <c:v>1.5366056182550012</c:v>
                </c:pt>
                <c:pt idx="1">
                  <c:v>1.1778619665811401</c:v>
                </c:pt>
                <c:pt idx="2">
                  <c:v>1.7007523755723799</c:v>
                </c:pt>
                <c:pt idx="3">
                  <c:v>1.3169228131394799</c:v>
                </c:pt>
                <c:pt idx="4">
                  <c:v>1.6423671818733501</c:v>
                </c:pt>
                <c:pt idx="5">
                  <c:v>1.5338410344727</c:v>
                </c:pt>
                <c:pt idx="6">
                  <c:v>1.57070076820475</c:v>
                </c:pt>
                <c:pt idx="7">
                  <c:v>1.23227302396714</c:v>
                </c:pt>
                <c:pt idx="8">
                  <c:v>0.933798150056941</c:v>
                </c:pt>
                <c:pt idx="9">
                  <c:v>1.1306727240894301</c:v>
                </c:pt>
                <c:pt idx="10">
                  <c:v>1.06664347034006</c:v>
                </c:pt>
                <c:pt idx="11">
                  <c:v>1.252689553977</c:v>
                </c:pt>
                <c:pt idx="12">
                  <c:v>1.1120985108472199</c:v>
                </c:pt>
                <c:pt idx="13">
                  <c:v>1.02</c:v>
                </c:pt>
                <c:pt idx="14">
                  <c:v>1.32</c:v>
                </c:pt>
                <c:pt idx="15">
                  <c:v>1.06</c:v>
                </c:pt>
                <c:pt idx="16">
                  <c:v>1.32</c:v>
                </c:pt>
                <c:pt idx="17">
                  <c:v>1.03</c:v>
                </c:pt>
                <c:pt idx="18">
                  <c:v>0.82</c:v>
                </c:pt>
                <c:pt idx="19">
                  <c:v>1.06</c:v>
                </c:pt>
                <c:pt idx="20">
                  <c:v>0.92</c:v>
                </c:pt>
                <c:pt idx="21">
                  <c:v>1.1399999999999999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05-4749-AB0F-20C81876E4F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Snusat</c:v>
                </c:pt>
              </c:strCache>
            </c:strRef>
          </c:tx>
          <c:spPr>
            <a:ln w="3175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Blad1!$F$2:$F$23</c:f>
              <c:numCache>
                <c:formatCode>0</c:formatCode>
                <c:ptCount val="22"/>
                <c:pt idx="11">
                  <c:v>12.5091246068123</c:v>
                </c:pt>
                <c:pt idx="12">
                  <c:v>10.456886678098</c:v>
                </c:pt>
                <c:pt idx="13">
                  <c:v>9.67</c:v>
                </c:pt>
                <c:pt idx="14">
                  <c:v>8.3699999999999992</c:v>
                </c:pt>
                <c:pt idx="15">
                  <c:v>7.18</c:v>
                </c:pt>
                <c:pt idx="16">
                  <c:v>6.35</c:v>
                </c:pt>
                <c:pt idx="17">
                  <c:v>5.0599999999999996</c:v>
                </c:pt>
                <c:pt idx="18">
                  <c:v>4.17</c:v>
                </c:pt>
                <c:pt idx="19">
                  <c:v>4.2</c:v>
                </c:pt>
                <c:pt idx="20">
                  <c:v>4.62</c:v>
                </c:pt>
                <c:pt idx="21">
                  <c:v>6.04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005-4749-AB0F-20C81876E4FF}"/>
            </c:ext>
          </c:extLst>
        </c:ser>
        <c:ser>
          <c:idx val="5"/>
          <c:order val="5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005-4749-AB0F-20C81876E4FF}"/>
            </c:ext>
          </c:extLst>
        </c:ser>
        <c:ser>
          <c:idx val="6"/>
          <c:order val="6"/>
          <c:tx>
            <c:strRef>
              <c:f>Blad1!$G$1</c:f>
              <c:strCache>
                <c:ptCount val="1"/>
                <c:pt idx="0">
                  <c:v>Gjort något av detta</c:v>
                </c:pt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Blad1!$A$2:$A$23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Blad1!$G$2:$G$23</c:f>
              <c:numCache>
                <c:formatCode>0</c:formatCode>
                <c:ptCount val="22"/>
                <c:pt idx="0">
                  <c:v>62.558899968253201</c:v>
                </c:pt>
                <c:pt idx="1">
                  <c:v>60.428578280030997</c:v>
                </c:pt>
                <c:pt idx="2">
                  <c:v>60.1068125658798</c:v>
                </c:pt>
                <c:pt idx="3">
                  <c:v>58.435898538062801</c:v>
                </c:pt>
                <c:pt idx="4">
                  <c:v>55.6414223565545</c:v>
                </c:pt>
                <c:pt idx="5">
                  <c:v>51.7281318275922</c:v>
                </c:pt>
                <c:pt idx="6">
                  <c:v>48.770897067605503</c:v>
                </c:pt>
                <c:pt idx="7">
                  <c:v>43.041997641161103</c:v>
                </c:pt>
                <c:pt idx="8">
                  <c:v>41.085723531813599</c:v>
                </c:pt>
                <c:pt idx="9">
                  <c:v>40.657159619600897</c:v>
                </c:pt>
                <c:pt idx="10">
                  <c:v>41.230866318258698</c:v>
                </c:pt>
                <c:pt idx="11">
                  <c:v>38.815889461464202</c:v>
                </c:pt>
                <c:pt idx="12">
                  <c:v>36.533290700469699</c:v>
                </c:pt>
                <c:pt idx="13">
                  <c:v>33.531000417150501</c:v>
                </c:pt>
                <c:pt idx="14">
                  <c:v>29.834527619341198</c:v>
                </c:pt>
                <c:pt idx="15">
                  <c:v>26.9951681400299</c:v>
                </c:pt>
                <c:pt idx="16">
                  <c:v>23.4794380913578</c:v>
                </c:pt>
                <c:pt idx="17">
                  <c:v>19.666621854332799</c:v>
                </c:pt>
                <c:pt idx="18">
                  <c:v>17.693384091893801</c:v>
                </c:pt>
                <c:pt idx="19">
                  <c:v>18.523814220757998</c:v>
                </c:pt>
                <c:pt idx="20">
                  <c:v>18.257710278948</c:v>
                </c:pt>
                <c:pt idx="21">
                  <c:v>17.936106603499098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005-4749-AB0F-20C81876E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481768"/>
        <c:axId val="548474320"/>
      </c:lineChart>
      <c:catAx>
        <c:axId val="54848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743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48474320"/>
        <c:scaling>
          <c:orientation val="minMax"/>
          <c:max val="7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sv-SE" dirty="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6497876426386392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81768"/>
        <c:crosses val="autoZero"/>
        <c:crossBetween val="midCat"/>
        <c:minorUnit val="2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legendEntry>
        <c:idx val="5"/>
        <c:delete val="1"/>
      </c:legendEntry>
      <c:layout>
        <c:manualLayout>
          <c:xMode val="edge"/>
          <c:yMode val="edge"/>
          <c:x val="9.9279368957592512E-2"/>
          <c:y val="0"/>
          <c:w val="0.77734976321208282"/>
          <c:h val="9.3675447920101518E-2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710472114960037E-2"/>
          <c:y val="0.12370852974481866"/>
          <c:w val="0.85255053505967004"/>
          <c:h val="0.77397119005609261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5-70FF-4373-A04A-2E3525FF577E}"/>
              </c:ext>
            </c:extLst>
          </c:dPt>
          <c:dPt>
            <c:idx val="13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6-70FF-4373-A04A-2E3525FF577E}"/>
              </c:ext>
            </c:extLst>
          </c:dPt>
          <c:cat>
            <c:numRef>
              <c:f>Blad1!$A$2:$A$21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Blad1!$B$2:$B$21</c:f>
              <c:numCache>
                <c:formatCode>0.0</c:formatCode>
                <c:ptCount val="20"/>
                <c:pt idx="0">
                  <c:v>12</c:v>
                </c:pt>
                <c:pt idx="1">
                  <c:v>9.98</c:v>
                </c:pt>
                <c:pt idx="2">
                  <c:v>8.1999999999999993</c:v>
                </c:pt>
                <c:pt idx="3">
                  <c:v>8.16</c:v>
                </c:pt>
                <c:pt idx="4">
                  <c:v>7.5</c:v>
                </c:pt>
                <c:pt idx="5">
                  <c:v>8.84</c:v>
                </c:pt>
                <c:pt idx="6">
                  <c:v>6.83</c:v>
                </c:pt>
                <c:pt idx="7">
                  <c:v>6.22</c:v>
                </c:pt>
                <c:pt idx="8">
                  <c:v>7.41</c:v>
                </c:pt>
                <c:pt idx="9">
                  <c:v>5.82</c:v>
                </c:pt>
                <c:pt idx="10">
                  <c:v>4.84</c:v>
                </c:pt>
                <c:pt idx="11">
                  <c:v>5.96</c:v>
                </c:pt>
                <c:pt idx="12">
                  <c:v>5.8066666666666666</c:v>
                </c:pt>
                <c:pt idx="13">
                  <c:v>5.6533333333333342</c:v>
                </c:pt>
                <c:pt idx="14">
                  <c:v>5.5000000000000009</c:v>
                </c:pt>
                <c:pt idx="15">
                  <c:v>7.32</c:v>
                </c:pt>
                <c:pt idx="16">
                  <c:v>6.6999999999999993</c:v>
                </c:pt>
                <c:pt idx="17">
                  <c:v>5.09</c:v>
                </c:pt>
                <c:pt idx="18">
                  <c:v>7.01</c:v>
                </c:pt>
                <c:pt idx="19">
                  <c:v>7.58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91-442C-87F8-5CC24964C067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7-70FF-4373-A04A-2E3525FF577E}"/>
              </c:ext>
            </c:extLst>
          </c:dPt>
          <c:dPt>
            <c:idx val="13"/>
            <c:bubble3D val="0"/>
            <c:spPr>
              <a:ln w="31750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8-70FF-4373-A04A-2E3525FF577E}"/>
              </c:ext>
            </c:extLst>
          </c:dPt>
          <c:cat>
            <c:numRef>
              <c:f>Blad1!$A$2:$A$21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Blad1!$C$2:$C$21</c:f>
              <c:numCache>
                <c:formatCode>0.0</c:formatCode>
                <c:ptCount val="20"/>
                <c:pt idx="0">
                  <c:v>1.7999999999999998</c:v>
                </c:pt>
                <c:pt idx="1">
                  <c:v>2.2000000000000002</c:v>
                </c:pt>
                <c:pt idx="2">
                  <c:v>1.7599999999999998</c:v>
                </c:pt>
                <c:pt idx="3">
                  <c:v>2.1</c:v>
                </c:pt>
                <c:pt idx="4">
                  <c:v>1.25</c:v>
                </c:pt>
                <c:pt idx="5">
                  <c:v>1.1300000000000001</c:v>
                </c:pt>
                <c:pt idx="6">
                  <c:v>0.85000000000000009</c:v>
                </c:pt>
                <c:pt idx="7">
                  <c:v>0.96</c:v>
                </c:pt>
                <c:pt idx="8">
                  <c:v>0.72</c:v>
                </c:pt>
                <c:pt idx="9">
                  <c:v>0.59000000000000008</c:v>
                </c:pt>
                <c:pt idx="10">
                  <c:v>0.44000000000000006</c:v>
                </c:pt>
                <c:pt idx="11">
                  <c:v>0.60000000000000009</c:v>
                </c:pt>
                <c:pt idx="12">
                  <c:v>0.64666666666666672</c:v>
                </c:pt>
                <c:pt idx="13">
                  <c:v>0.69333333333333325</c:v>
                </c:pt>
                <c:pt idx="14">
                  <c:v>0.73999999999999988</c:v>
                </c:pt>
                <c:pt idx="15">
                  <c:v>0.57000000000000006</c:v>
                </c:pt>
                <c:pt idx="16">
                  <c:v>0.32</c:v>
                </c:pt>
                <c:pt idx="17">
                  <c:v>0.27999999999999997</c:v>
                </c:pt>
                <c:pt idx="18">
                  <c:v>0.78</c:v>
                </c:pt>
                <c:pt idx="19">
                  <c:v>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91-442C-87F8-5CC24964C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174768"/>
        <c:axId val="546171632"/>
      </c:lineChart>
      <c:catAx>
        <c:axId val="54617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61716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46171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 anchor="b" anchorCtr="1"/>
              <a:lstStyle/>
              <a:p>
                <a:pPr algn="ctr">
                  <a:defRPr sz="1200"/>
                </a:pPr>
                <a:r>
                  <a:rPr lang="sv-SE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3.4376583619558642E-6"/>
              <c:y val="4.6834751007294659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6174768"/>
        <c:crosses val="autoZero"/>
        <c:crossBetween val="midCat"/>
        <c:majorUnit val="5"/>
        <c:minorUnit val="1"/>
      </c:valAx>
      <c:spPr>
        <a:solidFill>
          <a:srgbClr val="FFFFFF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32892973248498247"/>
          <c:y val="4.5484949832775921E-2"/>
          <c:w val="0.3180532185076414"/>
          <c:h val="5.1574329128591369E-2"/>
        </c:manualLayout>
      </c:layout>
      <c:overlay val="0"/>
      <c:spPr>
        <a:noFill/>
        <a:ln w="3175">
          <a:noFill/>
          <a:prstDash val="solid"/>
        </a:ln>
        <a:effectLst/>
      </c:spPr>
      <c:txPr>
        <a:bodyPr/>
        <a:lstStyle/>
        <a:p>
          <a:pPr>
            <a:defRPr lang="sv-SE" sz="1200" b="0" i="0" u="none" strike="noStrike" baseline="0">
              <a:solidFill>
                <a:srgbClr val="000000"/>
              </a:solidFill>
              <a:latin typeface="Arial" pitchFamily="34" charset="0"/>
              <a:ea typeface="HelveticaNeueLT Std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750180032539215E-2"/>
          <c:y val="0.12067416322123614"/>
          <c:w val="0.85403536639214794"/>
          <c:h val="0.77997566692123355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alk.konsument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3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1-78DD-4702-B796-D4F121B9F097}"/>
              </c:ext>
            </c:extLst>
          </c:dPt>
          <c:dPt>
            <c:idx val="14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3-78DD-4702-B796-D4F121B9F097}"/>
              </c:ext>
            </c:extLst>
          </c:dPt>
          <c:dPt>
            <c:idx val="15"/>
            <c:bubble3D val="0"/>
            <c:spPr>
              <a:ln w="31750">
                <a:solidFill>
                  <a:srgbClr val="004687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8DD-4702-B796-D4F121B9F097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Blad1!$B$2:$B$51</c:f>
              <c:numCache>
                <c:formatCode>0</c:formatCode>
                <c:ptCount val="50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3">
                  <c:v>79.666666666666671</c:v>
                </c:pt>
                <c:pt idx="14">
                  <c:v>79.333333333333329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 formatCode="0.0">
                  <c:v>78.05</c:v>
                </c:pt>
                <c:pt idx="19" formatCode="0.0">
                  <c:v>78.83</c:v>
                </c:pt>
                <c:pt idx="20" formatCode="0.0">
                  <c:v>80.73</c:v>
                </c:pt>
                <c:pt idx="21" formatCode="0.0">
                  <c:v>81.680000000000007</c:v>
                </c:pt>
                <c:pt idx="22" formatCode="0.0">
                  <c:v>80.11</c:v>
                </c:pt>
                <c:pt idx="23" formatCode="0.0">
                  <c:v>80.92</c:v>
                </c:pt>
                <c:pt idx="24" formatCode="0.0">
                  <c:v>78.36</c:v>
                </c:pt>
                <c:pt idx="25" formatCode="0.0">
                  <c:v>77.61</c:v>
                </c:pt>
                <c:pt idx="26" formatCode="0.0">
                  <c:v>77.260000000000005</c:v>
                </c:pt>
                <c:pt idx="27" formatCode="0.0">
                  <c:v>77.97</c:v>
                </c:pt>
                <c:pt idx="28" formatCode="0.0">
                  <c:v>75.8</c:v>
                </c:pt>
                <c:pt idx="29" formatCode="0.0">
                  <c:v>80.099999999999994</c:v>
                </c:pt>
                <c:pt idx="30" formatCode="0.0">
                  <c:v>78.78</c:v>
                </c:pt>
                <c:pt idx="31" formatCode="0.0">
                  <c:v>76.430000000000007</c:v>
                </c:pt>
                <c:pt idx="32" formatCode="0.0">
                  <c:v>72.87</c:v>
                </c:pt>
                <c:pt idx="33" formatCode="0.0">
                  <c:v>71.05</c:v>
                </c:pt>
                <c:pt idx="34" formatCode="0.0">
                  <c:v>70.69</c:v>
                </c:pt>
                <c:pt idx="35" formatCode="0.0">
                  <c:v>68.37</c:v>
                </c:pt>
                <c:pt idx="36" formatCode="0.0">
                  <c:v>60.91</c:v>
                </c:pt>
                <c:pt idx="37" formatCode="0.0">
                  <c:v>61.68</c:v>
                </c:pt>
                <c:pt idx="38" formatCode="0.0">
                  <c:v>59.09</c:v>
                </c:pt>
                <c:pt idx="39" formatCode="0.0">
                  <c:v>57.67</c:v>
                </c:pt>
                <c:pt idx="40" formatCode="0.0">
                  <c:v>55.2</c:v>
                </c:pt>
                <c:pt idx="41" formatCode="0.0">
                  <c:v>49.03</c:v>
                </c:pt>
                <c:pt idx="42" formatCode="0.0">
                  <c:v>44.28</c:v>
                </c:pt>
                <c:pt idx="43" formatCode="0.0">
                  <c:v>42.57</c:v>
                </c:pt>
                <c:pt idx="44" formatCode="0.0">
                  <c:v>40</c:v>
                </c:pt>
                <c:pt idx="45" formatCode="0.0">
                  <c:v>35.83</c:v>
                </c:pt>
                <c:pt idx="46" formatCode="0.0">
                  <c:v>37</c:v>
                </c:pt>
                <c:pt idx="47" formatCode="0.0">
                  <c:v>35.69</c:v>
                </c:pt>
                <c:pt idx="48" formatCode="0.0">
                  <c:v>37.6</c:v>
                </c:pt>
                <c:pt idx="49" formatCode="0.0">
                  <c:v>37.69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DD-4702-B796-D4F121B9F097}"/>
            </c:ext>
          </c:extLst>
        </c:ser>
        <c:ser>
          <c:idx val="3"/>
          <c:order val="1"/>
          <c:tx>
            <c:strRef>
              <c:f>Blad1!$C$1</c:f>
              <c:strCache>
                <c:ptCount val="1"/>
                <c:pt idx="0">
                  <c:v>Flickor, alk.konsument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13"/>
            <c:bubble3D val="0"/>
            <c:spPr>
              <a:ln w="31750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8-78DD-4702-B796-D4F121B9F097}"/>
              </c:ext>
            </c:extLst>
          </c:dPt>
          <c:dPt>
            <c:idx val="14"/>
            <c:bubble3D val="0"/>
            <c:spPr>
              <a:ln w="31750" cap="rnd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A-78DD-4702-B796-D4F121B9F097}"/>
              </c:ext>
            </c:extLst>
          </c:dPt>
          <c:dPt>
            <c:idx val="15"/>
            <c:bubble3D val="0"/>
            <c:spPr>
              <a:ln w="31750">
                <a:solidFill>
                  <a:srgbClr val="B3B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78DD-4702-B796-D4F121B9F097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Blad1!$C$2:$C$51</c:f>
              <c:numCache>
                <c:formatCode>0</c:formatCode>
                <c:ptCount val="50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3">
                  <c:v>81</c:v>
                </c:pt>
                <c:pt idx="14">
                  <c:v>79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 formatCode="0.0">
                  <c:v>75.650000000000006</c:v>
                </c:pt>
                <c:pt idx="19" formatCode="0.0">
                  <c:v>78.95</c:v>
                </c:pt>
                <c:pt idx="20" formatCode="0.0">
                  <c:v>77.98</c:v>
                </c:pt>
                <c:pt idx="21" formatCode="0.0">
                  <c:v>79.08</c:v>
                </c:pt>
                <c:pt idx="22" formatCode="0.0">
                  <c:v>77.75</c:v>
                </c:pt>
                <c:pt idx="23" formatCode="0.0">
                  <c:v>78.42</c:v>
                </c:pt>
                <c:pt idx="24" formatCode="0.0">
                  <c:v>80.400000000000006</c:v>
                </c:pt>
                <c:pt idx="25" formatCode="0.0">
                  <c:v>79.94</c:v>
                </c:pt>
                <c:pt idx="26" formatCode="0.0">
                  <c:v>79.040000000000006</c:v>
                </c:pt>
                <c:pt idx="27" formatCode="0.0">
                  <c:v>82.29</c:v>
                </c:pt>
                <c:pt idx="28" formatCode="0.0">
                  <c:v>79.78</c:v>
                </c:pt>
                <c:pt idx="29" formatCode="0.0">
                  <c:v>81.31</c:v>
                </c:pt>
                <c:pt idx="30" formatCode="0.0">
                  <c:v>81.260000000000005</c:v>
                </c:pt>
                <c:pt idx="31" formatCode="0.0">
                  <c:v>78.64</c:v>
                </c:pt>
                <c:pt idx="32" formatCode="0.0">
                  <c:v>77.95</c:v>
                </c:pt>
                <c:pt idx="33" formatCode="0.0">
                  <c:v>74.52</c:v>
                </c:pt>
                <c:pt idx="34" formatCode="0.0">
                  <c:v>72.92</c:v>
                </c:pt>
                <c:pt idx="35" formatCode="0.0">
                  <c:v>69.94</c:v>
                </c:pt>
                <c:pt idx="36" formatCode="0.0">
                  <c:v>67.150000000000006</c:v>
                </c:pt>
                <c:pt idx="37" formatCode="0.0">
                  <c:v>66.510000000000005</c:v>
                </c:pt>
                <c:pt idx="38" formatCode="0.0">
                  <c:v>65.739999999999995</c:v>
                </c:pt>
                <c:pt idx="39" formatCode="0.0">
                  <c:v>61.81</c:v>
                </c:pt>
                <c:pt idx="40" formatCode="0.0">
                  <c:v>58.98</c:v>
                </c:pt>
                <c:pt idx="41" formatCode="0.0">
                  <c:v>54.63</c:v>
                </c:pt>
                <c:pt idx="42" formatCode="0.0">
                  <c:v>50.49</c:v>
                </c:pt>
                <c:pt idx="43" formatCode="0.0">
                  <c:v>50.23</c:v>
                </c:pt>
                <c:pt idx="44" formatCode="0.0">
                  <c:v>43.67</c:v>
                </c:pt>
                <c:pt idx="45" formatCode="0.0">
                  <c:v>43.72</c:v>
                </c:pt>
                <c:pt idx="46" formatCode="0.0">
                  <c:v>42.26</c:v>
                </c:pt>
                <c:pt idx="47" formatCode="0.0">
                  <c:v>42.54</c:v>
                </c:pt>
                <c:pt idx="48" formatCode="0.0">
                  <c:v>45.66</c:v>
                </c:pt>
                <c:pt idx="49" formatCode="0.0">
                  <c:v>47.72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8DD-4702-B796-D4F121B9F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6173592"/>
        <c:axId val="546170456"/>
      </c:lineChart>
      <c:lineChart>
        <c:grouping val="standard"/>
        <c:varyColors val="0"/>
        <c:ser>
          <c:idx val="6"/>
          <c:order val="2"/>
          <c:tx>
            <c:strRef>
              <c:f>Blad1!$D$1</c:f>
              <c:strCache>
                <c:ptCount val="1"/>
                <c:pt idx="0">
                  <c:v>Pojkar, årskonsumtion</c:v>
                </c:pt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F-78DD-4702-B796-D4F121B9F097}"/>
              </c:ext>
            </c:extLst>
          </c:dPt>
          <c:dPt>
            <c:idx val="13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1-78DD-4702-B796-D4F121B9F097}"/>
              </c:ext>
            </c:extLst>
          </c:dPt>
          <c:dPt>
            <c:idx val="14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3-78DD-4702-B796-D4F121B9F097}"/>
              </c:ext>
            </c:extLst>
          </c:dPt>
          <c:dPt>
            <c:idx val="15"/>
            <c:bubble3D val="0"/>
            <c:spPr>
              <a:ln w="31750">
                <a:solidFill>
                  <a:srgbClr val="F292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78DD-4702-B796-D4F121B9F097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Blad1!$D$2:$D$51</c:f>
              <c:numCache>
                <c:formatCode>0.0</c:formatCode>
                <c:ptCount val="5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78DD-4702-B796-D4F121B9F097}"/>
            </c:ext>
          </c:extLst>
        </c:ser>
        <c:ser>
          <c:idx val="2"/>
          <c:order val="3"/>
          <c:tx>
            <c:strRef>
              <c:f>Blad1!$E$1</c:f>
              <c:strCache>
                <c:ptCount val="1"/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8-78DD-4702-B796-D4F121B9F097}"/>
              </c:ext>
            </c:extLst>
          </c:dPt>
          <c:dPt>
            <c:idx val="13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A-78DD-4702-B796-D4F121B9F097}"/>
              </c:ext>
            </c:extLst>
          </c:dPt>
          <c:dPt>
            <c:idx val="14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C-78DD-4702-B796-D4F121B9F097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Blad1!$E$2:$E$51</c:f>
              <c:numCache>
                <c:formatCode>General</c:formatCode>
                <c:ptCount val="50"/>
                <c:pt idx="18" formatCode="0.0">
                  <c:v>2.8090000000000002</c:v>
                </c:pt>
                <c:pt idx="19" formatCode="0.0">
                  <c:v>2.9870000000000001</c:v>
                </c:pt>
                <c:pt idx="20" formatCode="0.0">
                  <c:v>3.2770000000000001</c:v>
                </c:pt>
                <c:pt idx="21" formatCode="0.0">
                  <c:v>3.3439999999999999</c:v>
                </c:pt>
                <c:pt idx="22" formatCode="0.0">
                  <c:v>3.1960000000000002</c:v>
                </c:pt>
                <c:pt idx="23" formatCode="0.0">
                  <c:v>3.45</c:v>
                </c:pt>
                <c:pt idx="24" formatCode="0.0">
                  <c:v>2.9630000000000001</c:v>
                </c:pt>
                <c:pt idx="25" formatCode="0.0">
                  <c:v>2.774</c:v>
                </c:pt>
                <c:pt idx="26" formatCode="0.0">
                  <c:v>3.1949999999999998</c:v>
                </c:pt>
                <c:pt idx="27" formatCode="0.0">
                  <c:v>3.9140000000000001</c:v>
                </c:pt>
                <c:pt idx="28" formatCode="0.0">
                  <c:v>4.47</c:v>
                </c:pt>
                <c:pt idx="29" formatCode="0.0">
                  <c:v>5.3239999999999998</c:v>
                </c:pt>
                <c:pt idx="30" formatCode="0.0">
                  <c:v>4.9359999999999999</c:v>
                </c:pt>
                <c:pt idx="31" formatCode="0.0">
                  <c:v>4.3419999999999996</c:v>
                </c:pt>
                <c:pt idx="32" formatCode="0.0">
                  <c:v>4.0430000000000001</c:v>
                </c:pt>
                <c:pt idx="33" formatCode="0.0">
                  <c:v>4.0190000000000001</c:v>
                </c:pt>
                <c:pt idx="34" formatCode="0.0">
                  <c:v>3.8519999999999999</c:v>
                </c:pt>
                <c:pt idx="35" formatCode="0.0">
                  <c:v>4.117</c:v>
                </c:pt>
                <c:pt idx="36" formatCode="0.0">
                  <c:v>3.399</c:v>
                </c:pt>
                <c:pt idx="37" formatCode="0.0">
                  <c:v>3.5209999999999999</c:v>
                </c:pt>
                <c:pt idx="38" formatCode="0.0">
                  <c:v>3.82</c:v>
                </c:pt>
                <c:pt idx="39" formatCode="0.0">
                  <c:v>3.0950000000000002</c:v>
                </c:pt>
                <c:pt idx="40" formatCode="0.0">
                  <c:v>2.8490000000000002</c:v>
                </c:pt>
                <c:pt idx="41" formatCode="0.0">
                  <c:v>2.2749999999999999</c:v>
                </c:pt>
                <c:pt idx="42" formatCode="0.0">
                  <c:v>1.7869999999999999</c:v>
                </c:pt>
                <c:pt idx="43" formatCode="0.0">
                  <c:v>1.611</c:v>
                </c:pt>
                <c:pt idx="44" formatCode="0.0">
                  <c:v>1.593</c:v>
                </c:pt>
                <c:pt idx="45" formatCode="0.0">
                  <c:v>1.2270000000000001</c:v>
                </c:pt>
                <c:pt idx="46" formatCode="0.0">
                  <c:v>1.018</c:v>
                </c:pt>
                <c:pt idx="47" formatCode="0.0">
                  <c:v>0.95199999999999996</c:v>
                </c:pt>
                <c:pt idx="48" formatCode="0.0">
                  <c:v>1.099</c:v>
                </c:pt>
                <c:pt idx="49" formatCode="0.0">
                  <c:v>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78DD-4702-B796-D4F121B9F097}"/>
            </c:ext>
          </c:extLst>
        </c:ser>
        <c:ser>
          <c:idx val="1"/>
          <c:order val="4"/>
          <c:tx>
            <c:strRef>
              <c:f>Blad1!$F$1</c:f>
              <c:strCache>
                <c:ptCount val="1"/>
                <c:pt idx="0">
                  <c:v>Flickor, årskonsumtion</c:v>
                </c:pt>
              </c:strCache>
            </c:strRef>
          </c:tx>
          <c:spPr>
            <a:ln w="31750">
              <a:solidFill>
                <a:srgbClr val="B32B31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B32B31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F-78DD-4702-B796-D4F121B9F097}"/>
              </c:ext>
            </c:extLst>
          </c:dPt>
          <c:dPt>
            <c:idx val="13"/>
            <c:bubble3D val="0"/>
            <c:spPr>
              <a:ln w="31750">
                <a:solidFill>
                  <a:srgbClr val="B32B31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1-78DD-4702-B796-D4F121B9F097}"/>
              </c:ext>
            </c:extLst>
          </c:dPt>
          <c:dPt>
            <c:idx val="14"/>
            <c:bubble3D val="0"/>
            <c:spPr>
              <a:ln w="31750">
                <a:solidFill>
                  <a:srgbClr val="B32B31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23-78DD-4702-B796-D4F121B9F097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Blad1!$F$2:$F$51</c:f>
              <c:numCache>
                <c:formatCode>0.0</c:formatCode>
                <c:ptCount val="5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78DD-4702-B796-D4F121B9F097}"/>
            </c:ext>
          </c:extLst>
        </c:ser>
        <c:ser>
          <c:idx val="4"/>
          <c:order val="5"/>
          <c:tx>
            <c:strRef>
              <c:f>Blad1!$G$1</c:f>
              <c:strCache>
                <c:ptCount val="1"/>
              </c:strCache>
            </c:strRef>
          </c:tx>
          <c:spPr>
            <a:ln w="3175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Blad1!$G$2:$G$51</c:f>
              <c:numCache>
                <c:formatCode>0.0</c:formatCode>
                <c:ptCount val="50"/>
                <c:pt idx="18">
                  <c:v>1.48</c:v>
                </c:pt>
                <c:pt idx="19">
                  <c:v>1.851</c:v>
                </c:pt>
                <c:pt idx="20">
                  <c:v>1.69</c:v>
                </c:pt>
                <c:pt idx="21">
                  <c:v>1.63</c:v>
                </c:pt>
                <c:pt idx="22">
                  <c:v>1.69</c:v>
                </c:pt>
                <c:pt idx="23">
                  <c:v>1.873</c:v>
                </c:pt>
                <c:pt idx="24">
                  <c:v>1.95</c:v>
                </c:pt>
                <c:pt idx="25">
                  <c:v>1.5920000000000001</c:v>
                </c:pt>
                <c:pt idx="26">
                  <c:v>1.966</c:v>
                </c:pt>
                <c:pt idx="27">
                  <c:v>2.6120000000000001</c:v>
                </c:pt>
                <c:pt idx="28">
                  <c:v>2.6619999999999999</c:v>
                </c:pt>
                <c:pt idx="29">
                  <c:v>2.839</c:v>
                </c:pt>
                <c:pt idx="30">
                  <c:v>2.81</c:v>
                </c:pt>
                <c:pt idx="31">
                  <c:v>3.0049999999999999</c:v>
                </c:pt>
                <c:pt idx="32">
                  <c:v>2.8580000000000001</c:v>
                </c:pt>
                <c:pt idx="33">
                  <c:v>2.9319999999999999</c:v>
                </c:pt>
                <c:pt idx="34">
                  <c:v>3.2120000000000002</c:v>
                </c:pt>
                <c:pt idx="35">
                  <c:v>2.9569999999999999</c:v>
                </c:pt>
                <c:pt idx="36">
                  <c:v>2.4239999999999999</c:v>
                </c:pt>
                <c:pt idx="37">
                  <c:v>2.6819999999999999</c:v>
                </c:pt>
                <c:pt idx="38">
                  <c:v>2.274</c:v>
                </c:pt>
                <c:pt idx="39">
                  <c:v>2.0430000000000001</c:v>
                </c:pt>
                <c:pt idx="40">
                  <c:v>1.8660000000000001</c:v>
                </c:pt>
                <c:pt idx="41">
                  <c:v>1.698</c:v>
                </c:pt>
                <c:pt idx="42">
                  <c:v>1.262</c:v>
                </c:pt>
                <c:pt idx="43">
                  <c:v>1.4239999999999999</c:v>
                </c:pt>
                <c:pt idx="44">
                  <c:v>1.151</c:v>
                </c:pt>
                <c:pt idx="45">
                  <c:v>0.91</c:v>
                </c:pt>
                <c:pt idx="46">
                  <c:v>1.091</c:v>
                </c:pt>
                <c:pt idx="47">
                  <c:v>0.98</c:v>
                </c:pt>
                <c:pt idx="48">
                  <c:v>0.90500000000000003</c:v>
                </c:pt>
                <c:pt idx="4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5-78DD-4702-B796-D4F121B9F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866712"/>
        <c:axId val="435875896"/>
      </c:lineChart>
      <c:catAx>
        <c:axId val="546173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sv-SE" sz="12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546170456"/>
        <c:crosses val="autoZero"/>
        <c:auto val="1"/>
        <c:lblAlgn val="ctr"/>
        <c:lblOffset val="100"/>
        <c:tickLblSkip val="7"/>
        <c:tickMarkSkip val="1"/>
        <c:noMultiLvlLbl val="0"/>
      </c:catAx>
      <c:valAx>
        <c:axId val="546170456"/>
        <c:scaling>
          <c:orientation val="minMax"/>
          <c:max val="100"/>
          <c:min val="0"/>
        </c:scaling>
        <c:delete val="0"/>
        <c:axPos val="l"/>
        <c:min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8591367550628081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sv-SE" sz="12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546173592"/>
        <c:crosses val="autoZero"/>
        <c:crossBetween val="midCat"/>
        <c:minorUnit val="20"/>
      </c:valAx>
      <c:valAx>
        <c:axId val="435875896"/>
        <c:scaling>
          <c:orientation val="minMax"/>
          <c:max val="1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435866712"/>
        <c:crosses val="max"/>
        <c:crossBetween val="between"/>
        <c:majorUnit val="2"/>
      </c:valAx>
      <c:catAx>
        <c:axId val="435866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5875896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r"/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7641612261771758"/>
          <c:y val="1.0679798804413661E-2"/>
          <c:w val="0.62335805878988504"/>
          <c:h val="7.7240565665077823E-2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259543206327662E-2"/>
          <c:y val="0.12470839807231457"/>
          <c:w val="0.85453406393451858"/>
          <c:h val="0.77538735417270166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 Problembörda (index)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Blad1!$A$2:$A$22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Blad1!$B$2:$B$22</c:f>
              <c:numCache>
                <c:formatCode>0</c:formatCode>
                <c:ptCount val="21"/>
                <c:pt idx="0">
                  <c:v>100</c:v>
                </c:pt>
                <c:pt idx="1">
                  <c:v>101.51575978226394</c:v>
                </c:pt>
                <c:pt idx="2">
                  <c:v>96.945054645203456</c:v>
                </c:pt>
                <c:pt idx="3">
                  <c:v>88.830118500380237</c:v>
                </c:pt>
                <c:pt idx="4">
                  <c:v>91.847509179943259</c:v>
                </c:pt>
                <c:pt idx="5">
                  <c:v>92.848880739840737</c:v>
                </c:pt>
                <c:pt idx="6">
                  <c:v>94.478042767867251</c:v>
                </c:pt>
                <c:pt idx="7">
                  <c:v>94.074851444582308</c:v>
                </c:pt>
                <c:pt idx="8">
                  <c:v>102.34738028148183</c:v>
                </c:pt>
                <c:pt idx="9">
                  <c:v>109.50846538708099</c:v>
                </c:pt>
                <c:pt idx="10">
                  <c:v>107.32223346893379</c:v>
                </c:pt>
                <c:pt idx="11">
                  <c:v>88.93866226249618</c:v>
                </c:pt>
                <c:pt idx="12">
                  <c:v>86.561001418917172</c:v>
                </c:pt>
                <c:pt idx="13">
                  <c:v>76.13772435501086</c:v>
                </c:pt>
                <c:pt idx="14">
                  <c:v>77.754234776376663</c:v>
                </c:pt>
                <c:pt idx="15">
                  <c:v>77.783394541254964</c:v>
                </c:pt>
                <c:pt idx="16">
                  <c:v>83.228133733975511</c:v>
                </c:pt>
                <c:pt idx="17">
                  <c:v>82.360060014824853</c:v>
                </c:pt>
                <c:pt idx="18">
                  <c:v>82.483480322505798</c:v>
                </c:pt>
                <c:pt idx="19">
                  <c:v>90.122343777241596</c:v>
                </c:pt>
                <c:pt idx="20">
                  <c:v>88.5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C1-4760-A445-7DD0367B3B4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Högkonsumtion (index)</c:v>
                </c:pt>
              </c:strCache>
            </c:strRef>
          </c:tx>
          <c:spPr>
            <a:ln w="31750">
              <a:solidFill>
                <a:srgbClr val="B3BC00"/>
              </a:solidFill>
              <a:prstDash val="solid"/>
            </a:ln>
          </c:spPr>
          <c:marker>
            <c:symbol val="none"/>
          </c:marker>
          <c:cat>
            <c:strRef>
              <c:f>Blad1!$A$2:$A$22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Blad1!$C$2:$C$22</c:f>
              <c:numCache>
                <c:formatCode>0</c:formatCode>
                <c:ptCount val="21"/>
                <c:pt idx="0">
                  <c:v>100</c:v>
                </c:pt>
                <c:pt idx="1">
                  <c:v>96.273291925465827</c:v>
                </c:pt>
                <c:pt idx="2">
                  <c:v>95.031055900621112</c:v>
                </c:pt>
                <c:pt idx="3">
                  <c:v>90.062111801242224</c:v>
                </c:pt>
                <c:pt idx="4">
                  <c:v>100</c:v>
                </c:pt>
                <c:pt idx="5">
                  <c:v>103.1055900621118</c:v>
                </c:pt>
                <c:pt idx="6">
                  <c:v>98.136645962732914</c:v>
                </c:pt>
                <c:pt idx="7">
                  <c:v>90.062111801242224</c:v>
                </c:pt>
                <c:pt idx="8">
                  <c:v>97.515527950310542</c:v>
                </c:pt>
                <c:pt idx="9">
                  <c:v>92.546583850931668</c:v>
                </c:pt>
                <c:pt idx="10">
                  <c:v>80.124223602484463</c:v>
                </c:pt>
                <c:pt idx="11">
                  <c:v>75.776397515527933</c:v>
                </c:pt>
                <c:pt idx="12">
                  <c:v>66.459627329192543</c:v>
                </c:pt>
                <c:pt idx="13">
                  <c:v>52.173913043478258</c:v>
                </c:pt>
                <c:pt idx="14">
                  <c:v>49.689440993788814</c:v>
                </c:pt>
                <c:pt idx="15">
                  <c:v>54.658385093167702</c:v>
                </c:pt>
                <c:pt idx="16">
                  <c:v>48.447204968944099</c:v>
                </c:pt>
                <c:pt idx="17">
                  <c:v>48.447204968944099</c:v>
                </c:pt>
                <c:pt idx="18">
                  <c:v>41.614906832298132</c:v>
                </c:pt>
                <c:pt idx="19">
                  <c:v>39.130434782608688</c:v>
                </c:pt>
                <c:pt idx="20">
                  <c:v>47.20496894409937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C1-4760-A445-7DD0367B3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910800"/>
        <c:axId val="546914720"/>
      </c:lineChart>
      <c:catAx>
        <c:axId val="54691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5469147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46914720"/>
        <c:scaling>
          <c:orientation val="minMax"/>
          <c:max val="12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 anchor="b" anchorCtr="1"/>
              <a:lstStyle/>
              <a:p>
                <a:pPr>
                  <a:defRPr/>
                </a:pPr>
                <a:r>
                  <a:rPr lang="sv-SE" sz="1200" b="0" dirty="0"/>
                  <a:t>Index</a:t>
                </a:r>
              </a:p>
            </c:rich>
          </c:tx>
          <c:layout>
            <c:manualLayout>
              <c:xMode val="edge"/>
              <c:yMode val="edge"/>
              <c:x val="0"/>
              <c:y val="4.722281621151872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546910800"/>
        <c:crosses val="autoZero"/>
        <c:crossBetween val="midCat"/>
        <c:majorUnit val="20"/>
        <c:minorUnit val="2.0000000000000011E-2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22588793826439743"/>
          <c:y val="4.5484949832775921E-2"/>
          <c:w val="0.52413668840886796"/>
          <c:h val="5.1574329128591369E-2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818814659834818E-2"/>
          <c:y val="0.12542448581887128"/>
          <c:w val="0.85396104184756361"/>
          <c:h val="0.77539198904484752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3175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3C1D-4373-93BE-65085A2A3E4B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3175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3C1D-4373-93BE-65085A2A3E4B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31750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3C1D-4373-93BE-65085A2A3E4B}"/>
              </c:ext>
            </c:extLst>
          </c:dPt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Blad1!$B$2:$B$51</c:f>
              <c:numCache>
                <c:formatCode>General</c:formatCode>
                <c:ptCount val="50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6.5698250247606502</c:v>
                </c:pt>
                <c:pt idx="47" formatCode="0.0">
                  <c:v>8.1260875217675306</c:v>
                </c:pt>
                <c:pt idx="48" formatCode="0.0">
                  <c:v>8.52</c:v>
                </c:pt>
                <c:pt idx="49" formatCode="0.0">
                  <c:v>8.84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1D-4373-93BE-65085A2A3E4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2225" cap="rnd">
              <a:solidFill>
                <a:srgbClr val="B3BC00"/>
              </a:solidFill>
              <a:round/>
            </a:ln>
            <a:effectLst/>
          </c:spPr>
          <c:marker>
            <c:symbol val="none"/>
          </c:marker>
          <c:cat>
            <c:strRef>
              <c:f>Blad1!$A$2:$A$51</c:f>
              <c:strCache>
                <c:ptCount val="50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</c:strCache>
            </c:strRef>
          </c:cat>
          <c:val>
            <c:numRef>
              <c:f>Blad1!$C$2:$C$51</c:f>
              <c:numCache>
                <c:formatCode>General</c:formatCode>
                <c:ptCount val="50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  <c:pt idx="47" formatCode="0.0">
                  <c:v>5.8560274896712601</c:v>
                </c:pt>
                <c:pt idx="48" formatCode="0.0">
                  <c:v>5.64</c:v>
                </c:pt>
                <c:pt idx="49" formatCode="0.0">
                  <c:v>6.28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9CD-4720-AF28-2A889CD05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911192"/>
        <c:axId val="546913544"/>
      </c:lineChart>
      <c:catAx>
        <c:axId val="546911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7F7F7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46913544"/>
        <c:crosses val="autoZero"/>
        <c:auto val="1"/>
        <c:lblAlgn val="ctr"/>
        <c:lblOffset val="100"/>
        <c:tickLblSkip val="5"/>
        <c:noMultiLvlLbl val="0"/>
      </c:catAx>
      <c:valAx>
        <c:axId val="546913544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b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622884681220867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b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546911192"/>
        <c:crossesAt val="1"/>
        <c:crossBetween val="midCat"/>
        <c:majorUnit val="5"/>
      </c:valAx>
      <c:spPr>
        <a:solidFill>
          <a:schemeClr val="bg1"/>
        </a:solidFill>
        <a:ln w="3175">
          <a:solidFill>
            <a:srgbClr val="7F7F7F"/>
          </a:solidFill>
        </a:ln>
        <a:effectLst/>
      </c:spPr>
    </c:plotArea>
    <c:legend>
      <c:legendPos val="t"/>
      <c:layout>
        <c:manualLayout>
          <c:xMode val="edge"/>
          <c:yMode val="edge"/>
          <c:x val="0.32892973248498247"/>
          <c:y val="4.5484949832775921E-2"/>
          <c:w val="0.3180532185076414"/>
          <c:h val="5.15743291285913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191625745690329E-2"/>
          <c:y val="0.12185710899849893"/>
          <c:w val="0.85376900713906811"/>
          <c:h val="0.77790851394411809"/>
        </c:manualLayout>
      </c:layout>
      <c:lineChart>
        <c:grouping val="standard"/>
        <c:varyColors val="0"/>
        <c:ser>
          <c:idx val="1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1-E539-4EC7-9179-1D303340EB63}"/>
              </c:ext>
            </c:extLst>
          </c:dPt>
          <c:cat>
            <c:strRef>
              <c:f>Blad1!$A$2:$A$18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cat>
          <c:val>
            <c:numRef>
              <c:f>Blad1!$B$2:$B$18</c:f>
              <c:numCache>
                <c:formatCode>0</c:formatCode>
                <c:ptCount val="17"/>
                <c:pt idx="0">
                  <c:v>2.37</c:v>
                </c:pt>
                <c:pt idx="1">
                  <c:v>2.37</c:v>
                </c:pt>
                <c:pt idx="2">
                  <c:v>1.84</c:v>
                </c:pt>
                <c:pt idx="3">
                  <c:v>2.2000000000000002</c:v>
                </c:pt>
                <c:pt idx="4">
                  <c:v>2.58</c:v>
                </c:pt>
                <c:pt idx="5">
                  <c:v>2.98</c:v>
                </c:pt>
                <c:pt idx="6">
                  <c:v>2.34</c:v>
                </c:pt>
                <c:pt idx="7">
                  <c:v>2.82</c:v>
                </c:pt>
                <c:pt idx="8">
                  <c:v>2.19</c:v>
                </c:pt>
                <c:pt idx="9">
                  <c:v>2.5499999999999998</c:v>
                </c:pt>
                <c:pt idx="10">
                  <c:v>3.06</c:v>
                </c:pt>
                <c:pt idx="11">
                  <c:v>2.37</c:v>
                </c:pt>
                <c:pt idx="12">
                  <c:v>2.29</c:v>
                </c:pt>
                <c:pt idx="13">
                  <c:v>2.5</c:v>
                </c:pt>
                <c:pt idx="14">
                  <c:v>3.55</c:v>
                </c:pt>
                <c:pt idx="15">
                  <c:v>4.34</c:v>
                </c:pt>
                <c:pt idx="16">
                  <c:v>4.4800000000000004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39-4EC7-9179-1D303340EB63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4-E539-4EC7-9179-1D303340EB63}"/>
              </c:ext>
            </c:extLst>
          </c:dPt>
          <c:cat>
            <c:strRef>
              <c:f>Blad1!$A$2:$A$18</c:f>
              <c:strCach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strCache>
            </c:strRef>
          </c:cat>
          <c:val>
            <c:numRef>
              <c:f>Blad1!$C$2:$C$18</c:f>
              <c:numCache>
                <c:formatCode>0</c:formatCode>
                <c:ptCount val="17"/>
                <c:pt idx="0">
                  <c:v>3.05</c:v>
                </c:pt>
                <c:pt idx="1">
                  <c:v>3.4</c:v>
                </c:pt>
                <c:pt idx="2">
                  <c:v>3.55</c:v>
                </c:pt>
                <c:pt idx="3">
                  <c:v>3.9</c:v>
                </c:pt>
                <c:pt idx="4">
                  <c:v>3.78</c:v>
                </c:pt>
                <c:pt idx="5">
                  <c:v>3.56</c:v>
                </c:pt>
                <c:pt idx="6">
                  <c:v>3.58</c:v>
                </c:pt>
                <c:pt idx="7">
                  <c:v>3.21</c:v>
                </c:pt>
                <c:pt idx="8">
                  <c:v>3.31</c:v>
                </c:pt>
                <c:pt idx="9">
                  <c:v>4.04</c:v>
                </c:pt>
                <c:pt idx="10">
                  <c:v>4.8099999999999996</c:v>
                </c:pt>
                <c:pt idx="11">
                  <c:v>3.58</c:v>
                </c:pt>
                <c:pt idx="12">
                  <c:v>3.49</c:v>
                </c:pt>
                <c:pt idx="13">
                  <c:v>4.6100000000000003</c:v>
                </c:pt>
                <c:pt idx="14">
                  <c:v>3.72</c:v>
                </c:pt>
                <c:pt idx="15">
                  <c:v>6.02</c:v>
                </c:pt>
                <c:pt idx="16">
                  <c:v>5.0199999999999996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39-4EC7-9179-1D303340E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481768"/>
        <c:axId val="548474320"/>
      </c:lineChart>
      <c:catAx>
        <c:axId val="54848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743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48474320"/>
        <c:scaling>
          <c:orientation val="minMax"/>
          <c:max val="1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dirty="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6550759750348933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81768"/>
        <c:crosses val="autoZero"/>
        <c:crossBetween val="midCat"/>
        <c:majorUnit val="2"/>
        <c:minorUnit val="1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32892973248498247"/>
          <c:y val="4.5484949832775921E-2"/>
          <c:w val="0.3180532185076414"/>
          <c:h val="5.1574329128591369E-2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191625745690329E-2"/>
          <c:y val="0.12453269428277987"/>
          <c:w val="0.85376900713906811"/>
          <c:h val="0.77523292865983728"/>
        </c:manualLayout>
      </c:layout>
      <c:lineChart>
        <c:grouping val="standard"/>
        <c:varyColors val="0"/>
        <c:ser>
          <c:idx val="1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1-E539-4EC7-9179-1D303340EB63}"/>
              </c:ext>
            </c:extLst>
          </c:dPt>
          <c:cat>
            <c:strRef>
              <c:f>Blad1!$A$2:$A$29</c:f>
              <c:strCach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strCache>
            </c:strRef>
          </c:cat>
          <c:val>
            <c:numRef>
              <c:f>Blad1!$B$2:$B$29</c:f>
              <c:numCache>
                <c:formatCode>0.0</c:formatCode>
                <c:ptCount val="28"/>
                <c:pt idx="0">
                  <c:v>1</c:v>
                </c:pt>
                <c:pt idx="1">
                  <c:v>0.62</c:v>
                </c:pt>
                <c:pt idx="2">
                  <c:v>0.48</c:v>
                </c:pt>
                <c:pt idx="3">
                  <c:v>0.7</c:v>
                </c:pt>
                <c:pt idx="4">
                  <c:v>0.96</c:v>
                </c:pt>
                <c:pt idx="5">
                  <c:v>0.89</c:v>
                </c:pt>
                <c:pt idx="6">
                  <c:v>1.02</c:v>
                </c:pt>
                <c:pt idx="7">
                  <c:v>1.02</c:v>
                </c:pt>
                <c:pt idx="8">
                  <c:v>1.58</c:v>
                </c:pt>
                <c:pt idx="9">
                  <c:v>1.1100000000000001</c:v>
                </c:pt>
                <c:pt idx="10">
                  <c:v>1.04</c:v>
                </c:pt>
                <c:pt idx="11">
                  <c:v>1.78</c:v>
                </c:pt>
                <c:pt idx="12">
                  <c:v>1.97</c:v>
                </c:pt>
                <c:pt idx="13">
                  <c:v>1.64</c:v>
                </c:pt>
                <c:pt idx="14">
                  <c:v>2.23</c:v>
                </c:pt>
                <c:pt idx="15">
                  <c:v>1.61</c:v>
                </c:pt>
                <c:pt idx="16">
                  <c:v>1.88</c:v>
                </c:pt>
                <c:pt idx="17">
                  <c:v>2.0699999999999998</c:v>
                </c:pt>
                <c:pt idx="18">
                  <c:v>2.0299999999999998</c:v>
                </c:pt>
                <c:pt idx="19">
                  <c:v>1.98</c:v>
                </c:pt>
                <c:pt idx="20">
                  <c:v>1.7</c:v>
                </c:pt>
                <c:pt idx="21">
                  <c:v>1.7</c:v>
                </c:pt>
                <c:pt idx="22">
                  <c:v>1.25</c:v>
                </c:pt>
                <c:pt idx="23">
                  <c:v>0.98</c:v>
                </c:pt>
                <c:pt idx="24">
                  <c:v>1.18</c:v>
                </c:pt>
                <c:pt idx="25">
                  <c:v>0.73</c:v>
                </c:pt>
                <c:pt idx="26">
                  <c:v>1.25</c:v>
                </c:pt>
                <c:pt idx="27">
                  <c:v>1.1599999999999999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39-4EC7-9179-1D303340EB63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4-E539-4EC7-9179-1D303340EB63}"/>
              </c:ext>
            </c:extLst>
          </c:dPt>
          <c:cat>
            <c:strRef>
              <c:f>Blad1!$A$2:$A$29</c:f>
              <c:strCache>
                <c:ptCount val="2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strCache>
            </c:strRef>
          </c:cat>
          <c:val>
            <c:numRef>
              <c:f>Blad1!$C$2:$C$29</c:f>
              <c:numCache>
                <c:formatCode>0.0</c:formatCode>
                <c:ptCount val="28"/>
                <c:pt idx="0">
                  <c:v>7.0000000000000007E-2</c:v>
                </c:pt>
                <c:pt idx="1">
                  <c:v>0.1</c:v>
                </c:pt>
                <c:pt idx="2">
                  <c:v>0.03</c:v>
                </c:pt>
                <c:pt idx="3">
                  <c:v>0.11</c:v>
                </c:pt>
                <c:pt idx="4">
                  <c:v>0.08</c:v>
                </c:pt>
                <c:pt idx="5">
                  <c:v>0.1</c:v>
                </c:pt>
                <c:pt idx="6">
                  <c:v>0.3</c:v>
                </c:pt>
                <c:pt idx="7">
                  <c:v>0.22</c:v>
                </c:pt>
                <c:pt idx="8">
                  <c:v>0.16</c:v>
                </c:pt>
                <c:pt idx="9">
                  <c:v>0.18</c:v>
                </c:pt>
                <c:pt idx="10">
                  <c:v>0.14000000000000001</c:v>
                </c:pt>
                <c:pt idx="11">
                  <c:v>0.46</c:v>
                </c:pt>
                <c:pt idx="12">
                  <c:v>0.78</c:v>
                </c:pt>
                <c:pt idx="13">
                  <c:v>0.71</c:v>
                </c:pt>
                <c:pt idx="14">
                  <c:v>1.28</c:v>
                </c:pt>
                <c:pt idx="15">
                  <c:v>0.9</c:v>
                </c:pt>
                <c:pt idx="16">
                  <c:v>0.86</c:v>
                </c:pt>
                <c:pt idx="17">
                  <c:v>0.93</c:v>
                </c:pt>
                <c:pt idx="18">
                  <c:v>0.77</c:v>
                </c:pt>
                <c:pt idx="19">
                  <c:v>0.56999999999999995</c:v>
                </c:pt>
                <c:pt idx="20">
                  <c:v>0.5</c:v>
                </c:pt>
                <c:pt idx="21">
                  <c:v>0.7</c:v>
                </c:pt>
                <c:pt idx="22">
                  <c:v>0.33</c:v>
                </c:pt>
                <c:pt idx="23">
                  <c:v>0.42</c:v>
                </c:pt>
                <c:pt idx="24">
                  <c:v>0.4</c:v>
                </c:pt>
                <c:pt idx="25">
                  <c:v>0.33</c:v>
                </c:pt>
                <c:pt idx="26">
                  <c:v>0.35</c:v>
                </c:pt>
                <c:pt idx="27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39-4EC7-9179-1D303340E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8481768"/>
        <c:axId val="548474320"/>
      </c:lineChart>
      <c:catAx>
        <c:axId val="54848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743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48474320"/>
        <c:scaling>
          <c:orientation val="minMax"/>
          <c:max val="5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dirty="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4.6550759750348933E-2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sv-SE"/>
          </a:p>
        </c:txPr>
        <c:crossAx val="548481768"/>
        <c:crosses val="autoZero"/>
        <c:crossBetween val="midCat"/>
        <c:majorUnit val="1"/>
        <c:minorUnit val="1"/>
      </c:valAx>
      <c:spPr>
        <a:solidFill>
          <a:schemeClr val="bg1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32892973248498247"/>
          <c:y val="4.5484949832775921E-2"/>
          <c:w val="0.3180532185076414"/>
          <c:h val="5.1574329128591369E-2"/>
        </c:manualLayout>
      </c:layout>
      <c:overlay val="1"/>
      <c:spPr>
        <a:noFill/>
        <a:ln>
          <a:noFill/>
        </a:ln>
        <a:effectLst/>
      </c:spPr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079842578955012E-2"/>
          <c:y val="0.12368514470808206"/>
          <c:w val="0.85338161860365858"/>
          <c:h val="0.77468854185868907"/>
        </c:manualLayout>
      </c:layout>
      <c:lineChart>
        <c:grouping val="standar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Sheet1!$B$10:$B$56</c:f>
              <c:numCache>
                <c:formatCode>General</c:formatCode>
                <c:ptCount val="47"/>
                <c:pt idx="0">
                  <c:v>31</c:v>
                </c:pt>
                <c:pt idx="1">
                  <c:v>32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25</c:v>
                </c:pt>
                <c:pt idx="9" formatCode="0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6D-41AD-8EE8-EE2C5942DECF}"/>
            </c:ext>
          </c:extLst>
        </c:ser>
        <c:ser>
          <c:idx val="1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Sheet1!$C$10:$C$56</c:f>
              <c:numCache>
                <c:formatCode>General</c:formatCode>
                <c:ptCount val="47"/>
                <c:pt idx="9" formatCode="0">
                  <c:v>15</c:v>
                </c:pt>
                <c:pt idx="10" formatCode="0">
                  <c:v>16</c:v>
                </c:pt>
                <c:pt idx="11" formatCode="0">
                  <c:v>16</c:v>
                </c:pt>
                <c:pt idx="12" formatCode="0">
                  <c:v>17</c:v>
                </c:pt>
                <c:pt idx="13" formatCode="0">
                  <c:v>17</c:v>
                </c:pt>
                <c:pt idx="14" formatCode="0">
                  <c:v>17</c:v>
                </c:pt>
                <c:pt idx="15" formatCode="0.0">
                  <c:v>22.720977146466577</c:v>
                </c:pt>
                <c:pt idx="16" formatCode="0.0">
                  <c:v>19.643550522577264</c:v>
                </c:pt>
                <c:pt idx="17" formatCode="0.0">
                  <c:v>18.761479638814883</c:v>
                </c:pt>
                <c:pt idx="18" formatCode="0.0">
                  <c:v>21.795025042372973</c:v>
                </c:pt>
                <c:pt idx="19" formatCode="0.0">
                  <c:v>19.161694241517448</c:v>
                </c:pt>
                <c:pt idx="20" formatCode="0.0">
                  <c:v>16.575958886009897</c:v>
                </c:pt>
                <c:pt idx="21" formatCode="0.0">
                  <c:v>18.175951280821298</c:v>
                </c:pt>
                <c:pt idx="22" formatCode="0.0">
                  <c:v>18.281113064619085</c:v>
                </c:pt>
                <c:pt idx="23" formatCode="0.0">
                  <c:v>22.38734793203075</c:v>
                </c:pt>
                <c:pt idx="38" formatCode="0.0">
                  <c:v>13.674171828070641</c:v>
                </c:pt>
                <c:pt idx="39" formatCode="0.0">
                  <c:v>11.545683607652853</c:v>
                </c:pt>
                <c:pt idx="40" formatCode="0.0">
                  <c:v>11.364356227996918</c:v>
                </c:pt>
                <c:pt idx="41" formatCode="0.0">
                  <c:v>9.5392563387250782</c:v>
                </c:pt>
                <c:pt idx="42" formatCode="0.0">
                  <c:v>7.6243111831129298</c:v>
                </c:pt>
                <c:pt idx="43" formatCode="0.0">
                  <c:v>7.8065704435747696</c:v>
                </c:pt>
                <c:pt idx="44" formatCode="0.0">
                  <c:v>8.7548658357658979</c:v>
                </c:pt>
                <c:pt idx="45" formatCode="0.0">
                  <c:v>7.9744957396704272</c:v>
                </c:pt>
                <c:pt idx="46" formatCode="###0.0">
                  <c:v>8.3699999999999992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6D-41AD-8EE8-EE2C5942DECF}"/>
            </c:ext>
          </c:extLst>
        </c:ser>
        <c:ser>
          <c:idx val="2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Sheet1!$D$10:$D$56</c:f>
              <c:numCache>
                <c:formatCode>General</c:formatCode>
                <c:ptCount val="47"/>
                <c:pt idx="23" formatCode="0.0">
                  <c:v>27.473088211419078</c:v>
                </c:pt>
                <c:pt idx="24" formatCode="0.0">
                  <c:v>28.660358274593648</c:v>
                </c:pt>
                <c:pt idx="25" formatCode="0.0">
                  <c:v>28.778733449042186</c:v>
                </c:pt>
                <c:pt idx="26" formatCode="0.0">
                  <c:v>29.72200439039144</c:v>
                </c:pt>
                <c:pt idx="27" formatCode="0.0">
                  <c:v>29.608044818525826</c:v>
                </c:pt>
                <c:pt idx="28" formatCode="0.0">
                  <c:v>24.794537125041447</c:v>
                </c:pt>
                <c:pt idx="29" formatCode="0.0">
                  <c:v>19.276009035468991</c:v>
                </c:pt>
                <c:pt idx="30" formatCode="0.0">
                  <c:v>18.275022956318708</c:v>
                </c:pt>
                <c:pt idx="31" formatCode="0.0">
                  <c:v>19.080429667197837</c:v>
                </c:pt>
                <c:pt idx="32" formatCode="0.0">
                  <c:v>19.498281793500052</c:v>
                </c:pt>
                <c:pt idx="33" formatCode="0.0">
                  <c:v>20.014126237838248</c:v>
                </c:pt>
                <c:pt idx="34" formatCode="0.0">
                  <c:v>21.614993327809685</c:v>
                </c:pt>
                <c:pt idx="35" formatCode="0.0">
                  <c:v>23.375288817590274</c:v>
                </c:pt>
                <c:pt idx="36" formatCode="0.0">
                  <c:v>21.274795262604819</c:v>
                </c:pt>
                <c:pt idx="37" formatCode="0.0">
                  <c:v>19.108838686447847</c:v>
                </c:pt>
                <c:pt idx="38" formatCode="0.0">
                  <c:v>17.433585138439465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6D-41AD-8EE8-EE2C5942DECF}"/>
            </c:ext>
          </c:extLst>
        </c:ser>
        <c:ser>
          <c:idx val="3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254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Sheet1!$E$10:$E$56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6D-41AD-8EE8-EE2C5942DECF}"/>
            </c:ext>
          </c:extLst>
        </c:ser>
        <c:ser>
          <c:idx val="4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Sheet1!$F$10:$F$56</c:f>
              <c:numCache>
                <c:formatCode>General</c:formatCode>
                <c:ptCount val="47"/>
                <c:pt idx="0">
                  <c:v>45</c:v>
                </c:pt>
                <c:pt idx="1">
                  <c:v>45</c:v>
                </c:pt>
                <c:pt idx="2">
                  <c:v>40</c:v>
                </c:pt>
                <c:pt idx="3">
                  <c:v>40</c:v>
                </c:pt>
                <c:pt idx="4">
                  <c:v>38</c:v>
                </c:pt>
                <c:pt idx="5">
                  <c:v>34</c:v>
                </c:pt>
                <c:pt idx="6">
                  <c:v>33</c:v>
                </c:pt>
                <c:pt idx="7">
                  <c:v>35</c:v>
                </c:pt>
                <c:pt idx="8">
                  <c:v>32</c:v>
                </c:pt>
                <c:pt idx="9" formatCode="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6D-41AD-8EE8-EE2C5942DECF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Sheet1!$G$10:$G$56</c:f>
              <c:numCache>
                <c:formatCode>General</c:formatCode>
                <c:ptCount val="47"/>
                <c:pt idx="9" formatCode="0">
                  <c:v>22</c:v>
                </c:pt>
                <c:pt idx="10" formatCode="0">
                  <c:v>22</c:v>
                </c:pt>
                <c:pt idx="11" formatCode="0">
                  <c:v>21</c:v>
                </c:pt>
                <c:pt idx="12" formatCode="0">
                  <c:v>22</c:v>
                </c:pt>
                <c:pt idx="13" formatCode="0">
                  <c:v>24</c:v>
                </c:pt>
                <c:pt idx="14" formatCode="0">
                  <c:v>24</c:v>
                </c:pt>
                <c:pt idx="15" formatCode="0.0">
                  <c:v>29.424469128429873</c:v>
                </c:pt>
                <c:pt idx="16" formatCode="0.0">
                  <c:v>30.98818761459216</c:v>
                </c:pt>
                <c:pt idx="17" formatCode="0.0">
                  <c:v>27.063933814362816</c:v>
                </c:pt>
                <c:pt idx="18" formatCode="0.0">
                  <c:v>27.534471478863072</c:v>
                </c:pt>
                <c:pt idx="19" formatCode="0.0">
                  <c:v>26.036490908859616</c:v>
                </c:pt>
                <c:pt idx="20" formatCode="0.0">
                  <c:v>29.052221547458583</c:v>
                </c:pt>
                <c:pt idx="21" formatCode="0.0">
                  <c:v>27.498644248985098</c:v>
                </c:pt>
                <c:pt idx="22" formatCode="0.0">
                  <c:v>26.002547396422131</c:v>
                </c:pt>
                <c:pt idx="23" formatCode="0.0">
                  <c:v>30.157880766890496</c:v>
                </c:pt>
                <c:pt idx="38" formatCode="0.0">
                  <c:v>18.2020814015879</c:v>
                </c:pt>
                <c:pt idx="39" formatCode="0.0">
                  <c:v>16.39781353951221</c:v>
                </c:pt>
                <c:pt idx="40" formatCode="0.0">
                  <c:v>16.928379081263117</c:v>
                </c:pt>
                <c:pt idx="41" formatCode="0.0">
                  <c:v>14.432174339739603</c:v>
                </c:pt>
                <c:pt idx="42" formatCode="0.0">
                  <c:v>14.432174339739603</c:v>
                </c:pt>
                <c:pt idx="43" formatCode="0.0">
                  <c:v>12.657619505803471</c:v>
                </c:pt>
                <c:pt idx="44" formatCode="0.0">
                  <c:v>13.440720170938706</c:v>
                </c:pt>
                <c:pt idx="45" formatCode="0.0">
                  <c:v>12.116439957251181</c:v>
                </c:pt>
                <c:pt idx="46" formatCode="###0.0">
                  <c:v>11.07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36D-41AD-8EE8-EE2C5942DECF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Sheet1!$H$10:$H$56</c:f>
              <c:numCache>
                <c:formatCode>General</c:formatCode>
                <c:ptCount val="47"/>
                <c:pt idx="23" formatCode="0.0">
                  <c:v>35.774342086416667</c:v>
                </c:pt>
                <c:pt idx="24" formatCode="0.0">
                  <c:v>34.407057177796162</c:v>
                </c:pt>
                <c:pt idx="25" formatCode="0.0">
                  <c:v>37.486974375140477</c:v>
                </c:pt>
                <c:pt idx="26" formatCode="0.0">
                  <c:v>35.875947523266312</c:v>
                </c:pt>
                <c:pt idx="27" formatCode="0.0">
                  <c:v>35.697860957890057</c:v>
                </c:pt>
                <c:pt idx="28" formatCode="0.0">
                  <c:v>34.309458096485201</c:v>
                </c:pt>
                <c:pt idx="29" formatCode="0.0">
                  <c:v>30.40974181725127</c:v>
                </c:pt>
                <c:pt idx="30" formatCode="0.0">
                  <c:v>29.476922466781744</c:v>
                </c:pt>
                <c:pt idx="31" formatCode="0.0">
                  <c:v>29.780007969975188</c:v>
                </c:pt>
                <c:pt idx="32" formatCode="0.0">
                  <c:v>26.890832261192699</c:v>
                </c:pt>
                <c:pt idx="33" formatCode="0.0">
                  <c:v>29.773193283831713</c:v>
                </c:pt>
                <c:pt idx="34" formatCode="0.0">
                  <c:v>28.485434965908954</c:v>
                </c:pt>
                <c:pt idx="35" formatCode="0.0">
                  <c:v>30.691889548663852</c:v>
                </c:pt>
                <c:pt idx="36" formatCode="0.0">
                  <c:v>28.634464241770647</c:v>
                </c:pt>
                <c:pt idx="37" formatCode="0.0">
                  <c:v>26.671243543773734</c:v>
                </c:pt>
                <c:pt idx="38" formatCode="0.0">
                  <c:v>23.691771803333957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6D-41AD-8EE8-EE2C5942DECF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25400"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Sheet1!$I$10:$I$56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36D-41AD-8EE8-EE2C5942DECF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Sheet1!$J$10:$J$56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36D-41AD-8EE8-EE2C5942DECF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Sheet1!$K$10:$K$56</c:f>
              <c:numCache>
                <c:formatCode>0</c:formatCode>
                <c:ptCount val="47"/>
                <c:pt idx="0">
                  <c:v>38</c:v>
                </c:pt>
                <c:pt idx="1">
                  <c:v>38.5</c:v>
                </c:pt>
                <c:pt idx="2">
                  <c:v>33.5</c:v>
                </c:pt>
                <c:pt idx="3">
                  <c:v>32.5</c:v>
                </c:pt>
                <c:pt idx="4">
                  <c:v>31.5</c:v>
                </c:pt>
                <c:pt idx="5">
                  <c:v>27.5</c:v>
                </c:pt>
                <c:pt idx="6">
                  <c:v>27</c:v>
                </c:pt>
                <c:pt idx="7">
                  <c:v>29</c:v>
                </c:pt>
                <c:pt idx="8">
                  <c:v>28.5</c:v>
                </c:pt>
                <c:pt idx="9">
                  <c:v>24.5</c:v>
                </c:pt>
                <c:pt idx="23" formatCode="0.0">
                  <c:v>31.599515780356406</c:v>
                </c:pt>
                <c:pt idx="24" formatCode="0.0">
                  <c:v>31.450066199379734</c:v>
                </c:pt>
                <c:pt idx="25" formatCode="0.0">
                  <c:v>33.004698220729885</c:v>
                </c:pt>
                <c:pt idx="26" formatCode="0.0">
                  <c:v>32.832410004554973</c:v>
                </c:pt>
                <c:pt idx="27" formatCode="0.0">
                  <c:v>32.571103280984019</c:v>
                </c:pt>
                <c:pt idx="28" formatCode="0.0">
                  <c:v>29.399511773722505</c:v>
                </c:pt>
                <c:pt idx="29" formatCode="0.0">
                  <c:v>24.725856290276727</c:v>
                </c:pt>
                <c:pt idx="30" formatCode="0.0">
                  <c:v>23.719258076547256</c:v>
                </c:pt>
                <c:pt idx="31" formatCode="0.0">
                  <c:v>24.272349719477596</c:v>
                </c:pt>
                <c:pt idx="32" formatCode="0.0">
                  <c:v>23.126098749672554</c:v>
                </c:pt>
                <c:pt idx="33" formatCode="0.0">
                  <c:v>24.557133189785521</c:v>
                </c:pt>
                <c:pt idx="34" formatCode="0.0">
                  <c:v>24.865739591915933</c:v>
                </c:pt>
                <c:pt idx="35" formatCode="0.0">
                  <c:v>26.797378251126887</c:v>
                </c:pt>
                <c:pt idx="36" formatCode="0.0">
                  <c:v>24.836507673990134</c:v>
                </c:pt>
                <c:pt idx="37" formatCode="0.0">
                  <c:v>22.634130354608224</c:v>
                </c:pt>
                <c:pt idx="38" formatCode="0.0">
                  <c:v>20.382981894034902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36D-41AD-8EE8-EE2C5942DECF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Sheet1!$L$10:$L$56</c:f>
              <c:numCache>
                <c:formatCode>General</c:formatCode>
                <c:ptCount val="47"/>
                <c:pt idx="9" formatCode="0">
                  <c:v>18.5</c:v>
                </c:pt>
                <c:pt idx="10" formatCode="0">
                  <c:v>19</c:v>
                </c:pt>
                <c:pt idx="11" formatCode="0">
                  <c:v>18.5</c:v>
                </c:pt>
                <c:pt idx="12" formatCode="0">
                  <c:v>19.5</c:v>
                </c:pt>
                <c:pt idx="13" formatCode="0">
                  <c:v>20.5</c:v>
                </c:pt>
                <c:pt idx="14" formatCode="0">
                  <c:v>20.5</c:v>
                </c:pt>
                <c:pt idx="15" formatCode="0.0">
                  <c:v>25.996396219220546</c:v>
                </c:pt>
                <c:pt idx="16" formatCode="0.0">
                  <c:v>25.176189608983634</c:v>
                </c:pt>
                <c:pt idx="17" formatCode="0.0">
                  <c:v>22.817479080305191</c:v>
                </c:pt>
                <c:pt idx="18" formatCode="0.0">
                  <c:v>24.58912425610351</c:v>
                </c:pt>
                <c:pt idx="19" formatCode="0.0">
                  <c:v>22.499843589669691</c:v>
                </c:pt>
                <c:pt idx="20" formatCode="0.0">
                  <c:v>22.667987037363424</c:v>
                </c:pt>
                <c:pt idx="21" formatCode="0.0">
                  <c:v>22.57056679902794</c:v>
                </c:pt>
                <c:pt idx="22" formatCode="0.0">
                  <c:v>22.042543224214416</c:v>
                </c:pt>
                <c:pt idx="23" formatCode="0.0">
                  <c:v>26.185679873373214</c:v>
                </c:pt>
                <c:pt idx="38" formatCode="0.0">
                  <c:v>15.853573963876581</c:v>
                </c:pt>
                <c:pt idx="39" formatCode="0.0">
                  <c:v>13.928010888292778</c:v>
                </c:pt>
                <c:pt idx="40" formatCode="0.0">
                  <c:v>14.04300122399993</c:v>
                </c:pt>
                <c:pt idx="41" formatCode="0.0">
                  <c:v>11.966777191570245</c:v>
                </c:pt>
                <c:pt idx="42" formatCode="0.0">
                  <c:v>10.228758375218002</c:v>
                </c:pt>
                <c:pt idx="43" formatCode="0.0">
                  <c:v>10.29868346569301</c:v>
                </c:pt>
                <c:pt idx="44" formatCode="0.0">
                  <c:v>11.16243042198753</c:v>
                </c:pt>
                <c:pt idx="45" formatCode="0.0">
                  <c:v>10.190047646649941</c:v>
                </c:pt>
                <c:pt idx="46" formatCode="###0.0">
                  <c:v>9.69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36D-41AD-8EE8-EE2C5942D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911976"/>
        <c:axId val="546909624"/>
      </c:lineChart>
      <c:catAx>
        <c:axId val="546911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sv-SE"/>
          </a:p>
        </c:txPr>
        <c:crossAx val="54690962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469096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4.5291741618485115E-3"/>
              <c:y val="4.0774234324388384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sv-SE"/>
          </a:p>
        </c:txPr>
        <c:crossAx val="546911976"/>
        <c:crosses val="autoZero"/>
        <c:crossBetween val="midCat"/>
        <c:majorUnit val="10"/>
      </c:valAx>
      <c:spPr>
        <a:solidFill>
          <a:schemeClr val="bg1"/>
        </a:solidFill>
        <a:ln w="3175">
          <a:solidFill>
            <a:srgbClr val="7F7F7F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5061086596392235"/>
          <c:y val="4.2809364548494981E-2"/>
          <c:w val="0.47469083300981807"/>
          <c:h val="5.1574329128591369E-2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079842578955012E-2"/>
          <c:y val="0.12368514470808206"/>
          <c:w val="0.85338161860365858"/>
          <c:h val="0.77736412714297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4"/>
            <c:bubble3D val="0"/>
            <c:spPr>
              <a:ln w="31750">
                <a:solidFill>
                  <a:srgbClr val="004687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A-48DE-44FC-B540-DF8FB29716CD}"/>
              </c:ext>
            </c:extLst>
          </c:dPt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Sheet1!$B$10:$B$56</c:f>
              <c:numCache>
                <c:formatCode>General</c:formatCode>
                <c:ptCount val="47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4" formatCode="0">
                  <c:v>29.5</c:v>
                </c:pt>
                <c:pt idx="5">
                  <c:v>29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6D-41AD-8EE8-EE2C5942DECF}"/>
            </c:ext>
          </c:extLst>
        </c:ser>
        <c:ser>
          <c:idx val="1"/>
          <c:order val="1"/>
          <c:tx>
            <c:strRef>
              <c:f>Sheet1!$C$6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Sheet1!$C$10:$C$56</c:f>
              <c:numCache>
                <c:formatCode>General</c:formatCode>
                <c:ptCount val="47"/>
                <c:pt idx="9">
                  <c:v>21</c:v>
                </c:pt>
                <c:pt idx="10">
                  <c:v>24</c:v>
                </c:pt>
                <c:pt idx="11">
                  <c:v>21</c:v>
                </c:pt>
                <c:pt idx="12">
                  <c:v>24</c:v>
                </c:pt>
                <c:pt idx="13">
                  <c:v>25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19</c:v>
                </c:pt>
                <c:pt idx="19">
                  <c:v>17</c:v>
                </c:pt>
                <c:pt idx="20">
                  <c:v>19</c:v>
                </c:pt>
                <c:pt idx="21">
                  <c:v>19</c:v>
                </c:pt>
                <c:pt idx="22">
                  <c:v>17</c:v>
                </c:pt>
                <c:pt idx="23">
                  <c:v>17</c:v>
                </c:pt>
                <c:pt idx="38" formatCode="0.0">
                  <c:v>11.132969419823038</c:v>
                </c:pt>
                <c:pt idx="39" formatCode="0.0">
                  <c:v>9.6389668373573514</c:v>
                </c:pt>
                <c:pt idx="40" formatCode="0.0">
                  <c:v>8.9484231733924986</c:v>
                </c:pt>
                <c:pt idx="41" formatCode="0.0">
                  <c:v>9.7702417556571604</c:v>
                </c:pt>
                <c:pt idx="42" formatCode="0.0">
                  <c:v>9</c:v>
                </c:pt>
                <c:pt idx="43" formatCode="0.0">
                  <c:v>8.3000000000000007</c:v>
                </c:pt>
                <c:pt idx="44" formatCode="0.0">
                  <c:v>9.9567752693572036</c:v>
                </c:pt>
                <c:pt idx="45" formatCode="0.0">
                  <c:v>12.992858968541681</c:v>
                </c:pt>
                <c:pt idx="46" formatCode="0.0">
                  <c:v>15.56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6D-41AD-8EE8-EE2C5942DECF}"/>
            </c:ext>
          </c:extLst>
        </c:ser>
        <c:ser>
          <c:idx val="2"/>
          <c:order val="2"/>
          <c:tx>
            <c:strRef>
              <c:f>Sheet1!$D$6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Sheet1!$D$10:$D$56</c:f>
              <c:numCache>
                <c:formatCode>General</c:formatCode>
                <c:ptCount val="47"/>
                <c:pt idx="23" formatCode="0.0">
                  <c:v>20.999043037438398</c:v>
                </c:pt>
                <c:pt idx="24" formatCode="0.0">
                  <c:v>20.507622654394599</c:v>
                </c:pt>
                <c:pt idx="25" formatCode="0.0">
                  <c:v>23.983676204159327</c:v>
                </c:pt>
                <c:pt idx="26" formatCode="0.0">
                  <c:v>26.122046976398398</c:v>
                </c:pt>
                <c:pt idx="27" formatCode="0.0">
                  <c:v>27.296647712533449</c:v>
                </c:pt>
                <c:pt idx="28" formatCode="0.0">
                  <c:v>25.23582212448332</c:v>
                </c:pt>
                <c:pt idx="29" formatCode="0.0">
                  <c:v>24.271932734940521</c:v>
                </c:pt>
                <c:pt idx="30" formatCode="0.0">
                  <c:v>20.714506346150756</c:v>
                </c:pt>
                <c:pt idx="31" formatCode="0.0">
                  <c:v>20.609106919134181</c:v>
                </c:pt>
                <c:pt idx="32" formatCode="0.0">
                  <c:v>20.040166052273182</c:v>
                </c:pt>
                <c:pt idx="33" formatCode="0.0">
                  <c:v>16.929041204521226</c:v>
                </c:pt>
                <c:pt idx="34" formatCode="0.0">
                  <c:v>16.411874456151768</c:v>
                </c:pt>
                <c:pt idx="35" formatCode="0.0">
                  <c:v>15.742157941866321</c:v>
                </c:pt>
                <c:pt idx="36" formatCode="0.0">
                  <c:v>16.296076107150572</c:v>
                </c:pt>
                <c:pt idx="37" formatCode="0.0">
                  <c:v>12.642192398973783</c:v>
                </c:pt>
                <c:pt idx="38" formatCode="0.0">
                  <c:v>13.742593564869573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6D-41AD-8EE8-EE2C5942DECF}"/>
            </c:ext>
          </c:extLst>
        </c:ser>
        <c:ser>
          <c:idx val="3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254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Sheet1!$E$10:$E$56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6D-41AD-8EE8-EE2C5942DECF}"/>
            </c:ext>
          </c:extLst>
        </c:ser>
        <c:ser>
          <c:idx val="4"/>
          <c:order val="4"/>
          <c:tx>
            <c:strRef>
              <c:f>Sheet1!$F$6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dPt>
            <c:idx val="4"/>
            <c:bubble3D val="0"/>
            <c:spPr>
              <a:ln w="31750">
                <a:solidFill>
                  <a:srgbClr val="B3BC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B-48DE-44FC-B540-DF8FB29716CD}"/>
              </c:ext>
            </c:extLst>
          </c:dPt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Sheet1!$F$10:$F$56</c:f>
              <c:numCache>
                <c:formatCode>General</c:formatCode>
                <c:ptCount val="47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4" formatCode="0">
                  <c:v>7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6D-41AD-8EE8-EE2C5942DECF}"/>
            </c:ext>
          </c:extLst>
        </c:ser>
        <c:ser>
          <c:idx val="5"/>
          <c:order val="5"/>
          <c:tx>
            <c:strRef>
              <c:f>Sheet1!$G$6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Sheet1!$G$10:$G$56</c:f>
              <c:numCache>
                <c:formatCode>General</c:formatCode>
                <c:ptCount val="47"/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 formatCode="0.0">
                  <c:v>1</c:v>
                </c:pt>
                <c:pt idx="38" formatCode="0.0">
                  <c:v>1.8835281785921154</c:v>
                </c:pt>
                <c:pt idx="39" formatCode="0.0">
                  <c:v>1.960859094842047</c:v>
                </c:pt>
                <c:pt idx="40" formatCode="0.0">
                  <c:v>2.5923633576514415</c:v>
                </c:pt>
                <c:pt idx="41" formatCode="0.0">
                  <c:v>1.5368657164484183</c:v>
                </c:pt>
                <c:pt idx="42" formatCode="0.0">
                  <c:v>1.4000000000000001</c:v>
                </c:pt>
                <c:pt idx="43" formatCode="0.0">
                  <c:v>1.75</c:v>
                </c:pt>
                <c:pt idx="44" formatCode="0.0">
                  <c:v>2.6578638435023949</c:v>
                </c:pt>
                <c:pt idx="45" formatCode="0.0">
                  <c:v>3.1690891578432701</c:v>
                </c:pt>
                <c:pt idx="46" formatCode="0.0">
                  <c:v>7.48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36D-41AD-8EE8-EE2C5942DECF}"/>
            </c:ext>
          </c:extLst>
        </c:ser>
        <c:ser>
          <c:idx val="6"/>
          <c:order val="6"/>
          <c:tx>
            <c:strRef>
              <c:f>Sheet1!$H$6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Sheet1!$H$10:$H$56</c:f>
              <c:numCache>
                <c:formatCode>General</c:formatCode>
                <c:ptCount val="47"/>
                <c:pt idx="23" formatCode="0.0">
                  <c:v>3.2571517471900915</c:v>
                </c:pt>
                <c:pt idx="24" formatCode="0.0">
                  <c:v>2.2819281797109685</c:v>
                </c:pt>
                <c:pt idx="25" formatCode="0.0">
                  <c:v>3.4393571955389355</c:v>
                </c:pt>
                <c:pt idx="26" formatCode="0.0">
                  <c:v>3.5835505285945581</c:v>
                </c:pt>
                <c:pt idx="27" formatCode="0.0">
                  <c:v>5.1560913078986683</c:v>
                </c:pt>
                <c:pt idx="28" formatCode="0.0">
                  <c:v>5.1889255158094088</c:v>
                </c:pt>
                <c:pt idx="29" formatCode="0.0">
                  <c:v>6.1217148625168516</c:v>
                </c:pt>
                <c:pt idx="30" formatCode="0.0">
                  <c:v>7.5671015164712063</c:v>
                </c:pt>
                <c:pt idx="31" formatCode="0.0">
                  <c:v>5.9659135705185946</c:v>
                </c:pt>
                <c:pt idx="32" formatCode="0.0">
                  <c:v>6.982144511243856</c:v>
                </c:pt>
                <c:pt idx="33" formatCode="0.0">
                  <c:v>4.5735905731157018</c:v>
                </c:pt>
                <c:pt idx="34" formatCode="0.0">
                  <c:v>3.893235374691808</c:v>
                </c:pt>
                <c:pt idx="35" formatCode="0.0">
                  <c:v>4.1270886894644674</c:v>
                </c:pt>
                <c:pt idx="36" formatCode="0.0">
                  <c:v>3.7124063140127292</c:v>
                </c:pt>
                <c:pt idx="37" formatCode="0.0">
                  <c:v>3.4701212263537826</c:v>
                </c:pt>
                <c:pt idx="38" formatCode="0.0">
                  <c:v>2.1333069883114733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6D-41AD-8EE8-EE2C5942DECF}"/>
            </c:ext>
          </c:extLst>
        </c:ser>
        <c:ser>
          <c:idx val="7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25400"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Sheet1!$I$10:$I$56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36D-41AD-8EE8-EE2C5942DECF}"/>
            </c:ext>
          </c:extLst>
        </c:ser>
        <c:ser>
          <c:idx val="8"/>
          <c:order val="8"/>
          <c:tx>
            <c:strRef>
              <c:f>Sheet1!$J$6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Sheet1!$J$10:$J$56</c:f>
              <c:numCache>
                <c:formatCode>General</c:formatCode>
                <c:ptCount val="4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36D-41AD-8EE8-EE2C5942DECF}"/>
            </c:ext>
          </c:extLst>
        </c:ser>
        <c:ser>
          <c:idx val="9"/>
          <c:order val="9"/>
          <c:tx>
            <c:strRef>
              <c:f>Sheet1!$K$6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Sheet1!$K$10:$K$56</c:f>
              <c:numCache>
                <c:formatCode>General</c:formatCode>
                <c:ptCount val="47"/>
                <c:pt idx="9" formatCode="0">
                  <c:v>11.5</c:v>
                </c:pt>
                <c:pt idx="10" formatCode="0">
                  <c:v>12.5</c:v>
                </c:pt>
                <c:pt idx="11" formatCode="0">
                  <c:v>11.5</c:v>
                </c:pt>
                <c:pt idx="12" formatCode="0">
                  <c:v>13</c:v>
                </c:pt>
                <c:pt idx="13" formatCode="0">
                  <c:v>13.5</c:v>
                </c:pt>
                <c:pt idx="14" formatCode="0">
                  <c:v>12</c:v>
                </c:pt>
                <c:pt idx="15" formatCode="0">
                  <c:v>11.593267520391143</c:v>
                </c:pt>
                <c:pt idx="16" formatCode="0">
                  <c:v>10.966640745243735</c:v>
                </c:pt>
                <c:pt idx="17" formatCode="0">
                  <c:v>8.4776435380231341</c:v>
                </c:pt>
                <c:pt idx="18" formatCode="0">
                  <c:v>9.7962907617502566</c:v>
                </c:pt>
                <c:pt idx="19" formatCode="0">
                  <c:v>8.6355069598397733</c:v>
                </c:pt>
                <c:pt idx="20" formatCode="0">
                  <c:v>10.735869953518851</c:v>
                </c:pt>
                <c:pt idx="21" formatCode="0">
                  <c:v>9.3135900950497401</c:v>
                </c:pt>
                <c:pt idx="22" formatCode="0">
                  <c:v>9.2571651555860814</c:v>
                </c:pt>
                <c:pt idx="23" formatCode="0">
                  <c:v>12.179817599017657</c:v>
                </c:pt>
                <c:pt idx="38" formatCode="0">
                  <c:v>6.6135272073330356</c:v>
                </c:pt>
                <c:pt idx="39" formatCode="0">
                  <c:v>5.9461419385557273</c:v>
                </c:pt>
                <c:pt idx="40" formatCode="0">
                  <c:v>5.8627235835613707</c:v>
                </c:pt>
                <c:pt idx="41" formatCode="0">
                  <c:v>5.8693421433617274</c:v>
                </c:pt>
                <c:pt idx="42" formatCode="0">
                  <c:v>5.5979760058726189</c:v>
                </c:pt>
                <c:pt idx="43" formatCode="0">
                  <c:v>5.3100000000000005</c:v>
                </c:pt>
                <c:pt idx="44" formatCode="0">
                  <c:v>6.6258140907597793</c:v>
                </c:pt>
                <c:pt idx="45" formatCode="0.0">
                  <c:v>8.7473618400650395</c:v>
                </c:pt>
                <c:pt idx="46" formatCode="0.0">
                  <c:v>11.63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36D-41AD-8EE8-EE2C5942DECF}"/>
            </c:ext>
          </c:extLst>
        </c:ser>
        <c:ser>
          <c:idx val="10"/>
          <c:order val="10"/>
          <c:tx>
            <c:strRef>
              <c:f>Sheet1!$L$6</c:f>
              <c:strCache>
                <c:ptCount val="1"/>
              </c:strCache>
            </c:strRef>
          </c:tx>
          <c:spPr>
            <a:ln w="31750">
              <a:solidFill>
                <a:srgbClr val="F29200"/>
              </a:solidFill>
            </a:ln>
          </c:spPr>
          <c:marker>
            <c:symbol val="none"/>
          </c:marker>
          <c:dPt>
            <c:idx val="4"/>
            <c:bubble3D val="0"/>
            <c:spPr>
              <a:ln w="31750">
                <a:solidFill>
                  <a:srgbClr val="F29200"/>
                </a:solidFill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19-48DE-44FC-B540-DF8FB29716CD}"/>
              </c:ext>
            </c:extLst>
          </c:dPt>
          <c:cat>
            <c:strRef>
              <c:f>Sheet1!$A$10:$A$56</c:f>
              <c:strCache>
                <c:ptCount val="47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</c:strCache>
            </c:strRef>
          </c:cat>
          <c:val>
            <c:numRef>
              <c:f>Sheet1!$L$10:$L$56</c:f>
              <c:numCache>
                <c:formatCode>0</c:formatCode>
                <c:ptCount val="47"/>
                <c:pt idx="0">
                  <c:v>14.5</c:v>
                </c:pt>
                <c:pt idx="1">
                  <c:v>15.5</c:v>
                </c:pt>
                <c:pt idx="2">
                  <c:v>17</c:v>
                </c:pt>
                <c:pt idx="3">
                  <c:v>19</c:v>
                </c:pt>
                <c:pt idx="4">
                  <c:v>18.25</c:v>
                </c:pt>
                <c:pt idx="5">
                  <c:v>17.5</c:v>
                </c:pt>
                <c:pt idx="6">
                  <c:v>19</c:v>
                </c:pt>
                <c:pt idx="7">
                  <c:v>18.5</c:v>
                </c:pt>
                <c:pt idx="8">
                  <c:v>18.5</c:v>
                </c:pt>
                <c:pt idx="9">
                  <c:v>18</c:v>
                </c:pt>
                <c:pt idx="23">
                  <c:v>12.179817599017657</c:v>
                </c:pt>
                <c:pt idx="24">
                  <c:v>11.660045085572431</c:v>
                </c:pt>
                <c:pt idx="25">
                  <c:v>14.013859208336445</c:v>
                </c:pt>
                <c:pt idx="26">
                  <c:v>14.730348292744337</c:v>
                </c:pt>
                <c:pt idx="27">
                  <c:v>16.541061867432756</c:v>
                </c:pt>
                <c:pt idx="28">
                  <c:v>15.519444782258638</c:v>
                </c:pt>
                <c:pt idx="29">
                  <c:v>15.387588464699588</c:v>
                </c:pt>
                <c:pt idx="30">
                  <c:v>14.338611504157722</c:v>
                </c:pt>
                <c:pt idx="31">
                  <c:v>13.50477508637859</c:v>
                </c:pt>
                <c:pt idx="32">
                  <c:v>13.65944372898122</c:v>
                </c:pt>
                <c:pt idx="33">
                  <c:v>10.966493794575612</c:v>
                </c:pt>
                <c:pt idx="34">
                  <c:v>10.340935525707989</c:v>
                </c:pt>
                <c:pt idx="35">
                  <c:v>10.065289776208783</c:v>
                </c:pt>
                <c:pt idx="36">
                  <c:v>10.169150240631964</c:v>
                </c:pt>
                <c:pt idx="37">
                  <c:v>8.1971942001276545</c:v>
                </c:pt>
                <c:pt idx="38">
                  <c:v>8.0887381093457584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36D-41AD-8EE8-EE2C5942D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911976"/>
        <c:axId val="546909624"/>
      </c:lineChart>
      <c:catAx>
        <c:axId val="546911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sv-SE"/>
          </a:p>
        </c:txPr>
        <c:crossAx val="54690962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5469096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sv-SE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1.2802313899697565E-5"/>
              <c:y val="4.0774234324388384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sv-SE"/>
          </a:p>
        </c:txPr>
        <c:crossAx val="546911976"/>
        <c:crosses val="autoZero"/>
        <c:crossBetween val="midCat"/>
        <c:majorUnit val="10"/>
      </c:valAx>
      <c:spPr>
        <a:solidFill>
          <a:schemeClr val="bg1"/>
        </a:solidFill>
        <a:ln w="3175">
          <a:solidFill>
            <a:srgbClr val="7F7F7F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25061086596392235"/>
          <c:y val="4.2809364548494981E-2"/>
          <c:w val="0.47469083300981807"/>
          <c:h val="5.1574329128591369E-2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710472114960037E-2"/>
          <c:y val="0.12370852974481866"/>
          <c:w val="0.85255053505967004"/>
          <c:h val="0.77397119005609261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Blad1!$B$2:$B$10</c:f>
              <c:numCache>
                <c:formatCode>0.0</c:formatCode>
                <c:ptCount val="9"/>
                <c:pt idx="0">
                  <c:v>24.69</c:v>
                </c:pt>
                <c:pt idx="1">
                  <c:v>22.58</c:v>
                </c:pt>
                <c:pt idx="2">
                  <c:v>20.61</c:v>
                </c:pt>
                <c:pt idx="3">
                  <c:v>22.07</c:v>
                </c:pt>
                <c:pt idx="4">
                  <c:v>22.5</c:v>
                </c:pt>
                <c:pt idx="5">
                  <c:v>23.63</c:v>
                </c:pt>
                <c:pt idx="6">
                  <c:v>19.72</c:v>
                </c:pt>
                <c:pt idx="7">
                  <c:v>19.989999999999998</c:v>
                </c:pt>
                <c:pt idx="8">
                  <c:v>21.5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91-442C-87F8-5CC24964C067}"/>
            </c:ext>
          </c:extLst>
        </c:ser>
        <c:ser>
          <c:idx val="2"/>
          <c:order val="1"/>
          <c:tx>
            <c:strRef>
              <c:f>Blad1!$C$1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1750">
              <a:solidFill>
                <a:srgbClr val="B3BC00"/>
              </a:solidFill>
            </a:ln>
          </c:spPr>
          <c:marker>
            <c:symbol val="none"/>
          </c:marker>
          <c:cat>
            <c:numRef>
              <c:f>Blad1!$A$2:$A$10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Blad1!$C$2:$C$10</c:f>
              <c:numCache>
                <c:formatCode>0.0</c:formatCode>
                <c:ptCount val="9"/>
                <c:pt idx="0">
                  <c:v>11.59</c:v>
                </c:pt>
                <c:pt idx="1">
                  <c:v>10.039999999999999</c:v>
                </c:pt>
                <c:pt idx="2">
                  <c:v>8.58</c:v>
                </c:pt>
                <c:pt idx="3">
                  <c:v>9</c:v>
                </c:pt>
                <c:pt idx="4">
                  <c:v>7.3</c:v>
                </c:pt>
                <c:pt idx="5">
                  <c:v>7.21</c:v>
                </c:pt>
                <c:pt idx="6">
                  <c:v>6.72</c:v>
                </c:pt>
                <c:pt idx="7">
                  <c:v>5.34</c:v>
                </c:pt>
                <c:pt idx="8">
                  <c:v>8.06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91-442C-87F8-5CC24964C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174768"/>
        <c:axId val="546171632"/>
      </c:lineChart>
      <c:catAx>
        <c:axId val="54617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6171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617163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 anchor="b" anchorCtr="1"/>
              <a:lstStyle/>
              <a:p>
                <a:pPr algn="ctr">
                  <a:defRPr sz="1200"/>
                </a:pPr>
                <a:r>
                  <a:rPr lang="sv-SE" dirty="0"/>
                  <a:t>Procent</a:t>
                </a:r>
              </a:p>
            </c:rich>
          </c:tx>
          <c:layout>
            <c:manualLayout>
              <c:xMode val="edge"/>
              <c:yMode val="edge"/>
              <c:x val="3.4376583619558642E-6"/>
              <c:y val="4.6834751007294659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lang="sv-SE" sz="1200" b="0" i="0" u="none" strike="noStrike" baseline="0">
                <a:solidFill>
                  <a:srgbClr val="000000"/>
                </a:solidFill>
                <a:latin typeface="Arial" pitchFamily="34" charset="0"/>
                <a:ea typeface="HelveticaNeueLT Std"/>
                <a:cs typeface="Arial" pitchFamily="34" charset="0"/>
              </a:defRPr>
            </a:pPr>
            <a:endParaRPr lang="sv-SE"/>
          </a:p>
        </c:txPr>
        <c:crossAx val="546174768"/>
        <c:crosses val="autoZero"/>
        <c:crossBetween val="midCat"/>
        <c:majorUnit val="10"/>
      </c:valAx>
      <c:spPr>
        <a:solidFill>
          <a:srgbClr val="FFFFFF"/>
        </a:solidFill>
        <a:ln w="3175"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32892973248498247"/>
          <c:y val="4.5484949832775921E-2"/>
          <c:w val="0.3180532185076414"/>
          <c:h val="5.1574329128591369E-2"/>
        </c:manualLayout>
      </c:layout>
      <c:overlay val="0"/>
      <c:spPr>
        <a:noFill/>
        <a:ln w="3175">
          <a:noFill/>
          <a:prstDash val="solid"/>
        </a:ln>
        <a:effectLst/>
      </c:spPr>
      <c:txPr>
        <a:bodyPr/>
        <a:lstStyle/>
        <a:p>
          <a:pPr>
            <a:defRPr lang="sv-SE" sz="1200" b="0" i="0" u="none" strike="noStrike" baseline="0">
              <a:solidFill>
                <a:srgbClr val="000000"/>
              </a:solidFill>
              <a:latin typeface="Arial" pitchFamily="34" charset="0"/>
              <a:ea typeface="HelveticaNeueLT Std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7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9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2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4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7" name="textruta 1">
          <a:extLst xmlns:a="http://schemas.openxmlformats.org/drawingml/2006/main">
            <a:ext uri="{FF2B5EF4-FFF2-40B4-BE49-F238E27FC236}">
              <a16:creationId xmlns:a16="http://schemas.microsoft.com/office/drawing/2014/main" id="{552C4364-4F41-48FC-BB6B-E611C8FAA829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19" name="textruta 1">
          <a:extLst xmlns:a="http://schemas.openxmlformats.org/drawingml/2006/main">
            <a:ext uri="{FF2B5EF4-FFF2-40B4-BE49-F238E27FC236}">
              <a16:creationId xmlns:a16="http://schemas.microsoft.com/office/drawing/2014/main" id="{26058B62-4886-4385-960C-5AF1134040A3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2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4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7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29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2" name="textruta 1">
          <a:extLst xmlns:a="http://schemas.openxmlformats.org/drawingml/2006/main">
            <a:ext uri="{FF2B5EF4-FFF2-40B4-BE49-F238E27FC236}">
              <a16:creationId xmlns:a16="http://schemas.microsoft.com/office/drawing/2014/main" id="{9AF7C8FD-A692-4BF0-89C2-9162ADFA43EA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4" name="textruta 1">
          <a:extLst xmlns:a="http://schemas.openxmlformats.org/drawingml/2006/main">
            <a:ext uri="{FF2B5EF4-FFF2-40B4-BE49-F238E27FC236}">
              <a16:creationId xmlns:a16="http://schemas.microsoft.com/office/drawing/2014/main" id="{7814465C-32D8-4817-B0C7-8DD8E68EFD07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7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39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2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4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7" name="textruta 1">
          <a:extLst xmlns:a="http://schemas.openxmlformats.org/drawingml/2006/main">
            <a:ext uri="{FF2B5EF4-FFF2-40B4-BE49-F238E27FC236}">
              <a16:creationId xmlns:a16="http://schemas.microsoft.com/office/drawing/2014/main" id="{552C4364-4F41-48FC-BB6B-E611C8FAA829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49" name="textruta 1">
          <a:extLst xmlns:a="http://schemas.openxmlformats.org/drawingml/2006/main">
            <a:ext uri="{FF2B5EF4-FFF2-40B4-BE49-F238E27FC236}">
              <a16:creationId xmlns:a16="http://schemas.microsoft.com/office/drawing/2014/main" id="{26058B62-4886-4385-960C-5AF1134040A3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2" name="textruta 1">
          <a:extLst xmlns:a="http://schemas.openxmlformats.org/drawingml/2006/main">
            <a:ext uri="{FF2B5EF4-FFF2-40B4-BE49-F238E27FC236}">
              <a16:creationId xmlns:a16="http://schemas.microsoft.com/office/drawing/2014/main" id="{A953AD10-EF6E-48B3-AFA9-F83501760EF8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4" name="textruta 1">
          <a:extLst xmlns:a="http://schemas.openxmlformats.org/drawingml/2006/main">
            <a:ext uri="{FF2B5EF4-FFF2-40B4-BE49-F238E27FC236}">
              <a16:creationId xmlns:a16="http://schemas.microsoft.com/office/drawing/2014/main" id="{5BCA1CBA-1790-4709-8AE3-9FD2F476B52B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7" name="textruta 1">
          <a:extLst xmlns:a="http://schemas.openxmlformats.org/drawingml/2006/main">
            <a:ext uri="{FF2B5EF4-FFF2-40B4-BE49-F238E27FC236}">
              <a16:creationId xmlns:a16="http://schemas.microsoft.com/office/drawing/2014/main" id="{482810AB-827E-4CA3-9BE6-CAD82670035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0.20207</cdr:x>
      <cdr:y>0.31076</cdr:y>
    </cdr:from>
    <cdr:to>
      <cdr:x>0.43029</cdr:x>
      <cdr:y>0.62949</cdr:y>
    </cdr:to>
    <cdr:sp macro="" textlink="">
      <cdr:nvSpPr>
        <cdr:cNvPr id="59" name="textruta 1">
          <a:extLst xmlns:a="http://schemas.openxmlformats.org/drawingml/2006/main">
            <a:ext uri="{FF2B5EF4-FFF2-40B4-BE49-F238E27FC236}">
              <a16:creationId xmlns:a16="http://schemas.microsoft.com/office/drawing/2014/main" id="{16302143-4BE0-4A67-8A07-BBD8081D7FA5}"/>
            </a:ext>
          </a:extLst>
        </cdr:cNvPr>
        <cdr:cNvSpPr txBox="1"/>
      </cdr:nvSpPr>
      <cdr:spPr>
        <a:xfrm xmlns:a="http://schemas.openxmlformats.org/drawingml/2006/main">
          <a:off x="809625" y="891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v-SE" sz="1100"/>
        </a:p>
      </cdr:txBody>
    </cdr:sp>
  </cdr:relSizeAnchor>
  <cdr:relSizeAnchor xmlns:cdr="http://schemas.openxmlformats.org/drawingml/2006/chartDrawing">
    <cdr:from>
      <cdr:x>0.90902</cdr:x>
      <cdr:y>0.05427</cdr:y>
    </cdr:from>
    <cdr:to>
      <cdr:x>0.9692</cdr:x>
      <cdr:y>0.10152</cdr:y>
    </cdr:to>
    <cdr:sp macro="" textlink="">
      <cdr:nvSpPr>
        <cdr:cNvPr id="62" name="textruta 61">
          <a:extLst xmlns:a="http://schemas.openxmlformats.org/drawingml/2006/main">
            <a:ext uri="{FF2B5EF4-FFF2-40B4-BE49-F238E27FC236}">
              <a16:creationId xmlns:a16="http://schemas.microsoft.com/office/drawing/2014/main" id="{44F33041-AAEA-4879-B765-3F4B057D5A58}"/>
            </a:ext>
          </a:extLst>
        </cdr:cNvPr>
        <cdr:cNvSpPr txBox="1"/>
      </cdr:nvSpPr>
      <cdr:spPr>
        <a:xfrm xmlns:a="http://schemas.openxmlformats.org/drawingml/2006/main">
          <a:off x="7668490" y="257611"/>
          <a:ext cx="507677" cy="224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b" anchorCtr="1"/>
        <a:lstStyle xmlns:a="http://schemas.openxmlformats.org/drawingml/2006/main"/>
        <a:p xmlns:a="http://schemas.openxmlformats.org/drawingml/2006/main"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Liter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3174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2" name="Text Box 2">
          <a:extLst xmlns:a="http://schemas.openxmlformats.org/drawingml/2006/main">
            <a:ext uri="{FF2B5EF4-FFF2-40B4-BE49-F238E27FC236}">
              <a16:creationId xmlns:a16="http://schemas.microsoft.com/office/drawing/2014/main" id="{F4BACF03-25D9-4953-8D31-9320F0FE29C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3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4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5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6" name="Text Box 2">
          <a:extLst xmlns:a="http://schemas.openxmlformats.org/drawingml/2006/main">
            <a:ext uri="{FF2B5EF4-FFF2-40B4-BE49-F238E27FC236}">
              <a16:creationId xmlns:a16="http://schemas.microsoft.com/office/drawing/2014/main" id="{4A793897-2C1E-4B0D-B2CB-277C932CE59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7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8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9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0" name="Text Box 2">
          <a:extLst xmlns:a="http://schemas.openxmlformats.org/drawingml/2006/main">
            <a:ext uri="{FF2B5EF4-FFF2-40B4-BE49-F238E27FC236}">
              <a16:creationId xmlns:a16="http://schemas.microsoft.com/office/drawing/2014/main" id="{FD80ACF6-3A96-4225-861F-9C61073B49F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1" name="Text Box 2">
          <a:extLst xmlns:a="http://schemas.openxmlformats.org/drawingml/2006/main">
            <a:ext uri="{FF2B5EF4-FFF2-40B4-BE49-F238E27FC236}">
              <a16:creationId xmlns:a16="http://schemas.microsoft.com/office/drawing/2014/main" id="{F4BACF03-25D9-4953-8D31-9320F0FE29C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2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3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4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5" name="Text Box 2">
          <a:extLst xmlns:a="http://schemas.openxmlformats.org/drawingml/2006/main">
            <a:ext uri="{FF2B5EF4-FFF2-40B4-BE49-F238E27FC236}">
              <a16:creationId xmlns:a16="http://schemas.microsoft.com/office/drawing/2014/main" id="{4A793897-2C1E-4B0D-B2CB-277C932CE59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6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7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8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3174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2" name="Text Box 2">
          <a:extLst xmlns:a="http://schemas.openxmlformats.org/drawingml/2006/main">
            <a:ext uri="{FF2B5EF4-FFF2-40B4-BE49-F238E27FC236}">
              <a16:creationId xmlns:a16="http://schemas.microsoft.com/office/drawing/2014/main" id="{F4BACF03-25D9-4953-8D31-9320F0FE29C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3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4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5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6" name="Text Box 2">
          <a:extLst xmlns:a="http://schemas.openxmlformats.org/drawingml/2006/main">
            <a:ext uri="{FF2B5EF4-FFF2-40B4-BE49-F238E27FC236}">
              <a16:creationId xmlns:a16="http://schemas.microsoft.com/office/drawing/2014/main" id="{4A793897-2C1E-4B0D-B2CB-277C932CE59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7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8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9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0" name="Text Box 2">
          <a:extLst xmlns:a="http://schemas.openxmlformats.org/drawingml/2006/main">
            <a:ext uri="{FF2B5EF4-FFF2-40B4-BE49-F238E27FC236}">
              <a16:creationId xmlns:a16="http://schemas.microsoft.com/office/drawing/2014/main" id="{FD80ACF6-3A96-4225-861F-9C61073B49F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1" name="Text Box 2">
          <a:extLst xmlns:a="http://schemas.openxmlformats.org/drawingml/2006/main">
            <a:ext uri="{FF2B5EF4-FFF2-40B4-BE49-F238E27FC236}">
              <a16:creationId xmlns:a16="http://schemas.microsoft.com/office/drawing/2014/main" id="{F4BACF03-25D9-4953-8D31-9320F0FE29C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2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3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4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5" name="Text Box 2">
          <a:extLst xmlns:a="http://schemas.openxmlformats.org/drawingml/2006/main">
            <a:ext uri="{FF2B5EF4-FFF2-40B4-BE49-F238E27FC236}">
              <a16:creationId xmlns:a16="http://schemas.microsoft.com/office/drawing/2014/main" id="{4A793897-2C1E-4B0D-B2CB-277C932CE59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6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7" name="Text Box 2">
          <a:extLst xmlns:a="http://schemas.openxmlformats.org/drawingml/2006/main">
            <a:ext uri="{FF2B5EF4-FFF2-40B4-BE49-F238E27FC236}">
              <a16:creationId xmlns:a16="http://schemas.microsoft.com/office/drawing/2014/main" id="{7425798D-FE2A-4748-B3E9-E0C8C1697D7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  <cdr:relSizeAnchor xmlns:cdr="http://schemas.openxmlformats.org/drawingml/2006/chartDrawing">
    <cdr:from>
      <cdr:x>0.97653</cdr:x>
      <cdr:y>0.99554</cdr:y>
    </cdr:from>
    <cdr:to>
      <cdr:x>0.98802</cdr:x>
      <cdr:y>0.99627</cdr:y>
    </cdr:to>
    <cdr:sp macro="" textlink="">
      <cdr:nvSpPr>
        <cdr:cNvPr id="18" name="Text Box 2">
          <a:extLst xmlns:a="http://schemas.openxmlformats.org/drawingml/2006/main">
            <a:ext uri="{FF2B5EF4-FFF2-40B4-BE49-F238E27FC236}">
              <a16:creationId xmlns:a16="http://schemas.microsoft.com/office/drawing/2014/main" id="{581B4389-2BD8-47EF-913D-C06933C87C4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48323" y="2887831"/>
          <a:ext cx="50602" cy="14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sv-SE" sz="800" b="0" i="0" strike="noStrike">
              <a:solidFill>
                <a:srgbClr val="000000"/>
              </a:solidFill>
              <a:latin typeface="Arial"/>
              <a:cs typeface="Arial"/>
            </a:rPr>
            <a:t>År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2020-12-10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2020-12-10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199" y="1540700"/>
            <a:ext cx="8436279" cy="4747365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344211"/>
            <a:ext cx="4114800" cy="369740"/>
          </a:xfrm>
        </p:spPr>
        <p:txBody>
          <a:bodyPr anchor="ctr">
            <a:normAutofit/>
          </a:bodyPr>
          <a:lstStyle>
            <a:lvl1pPr>
              <a:buFontTx/>
              <a:buNone/>
              <a:defRPr sz="10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2020-12-10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2020-12-10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Skolelevers drogvanor 2020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2020-12-11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Urval av figurer tillhörande rapport 197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8383A5-07E8-4FDD-B8BA-E57D0FBD3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snusar, efter kön. </a:t>
            </a:r>
            <a:br>
              <a:rPr lang="sv-SE" dirty="0"/>
            </a:br>
            <a:r>
              <a:rPr lang="sv-SE" dirty="0"/>
              <a:t>1974–2020.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69C8CC-291F-46F9-9271-EA0CE8471C6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8)</a:t>
            </a:r>
          </a:p>
        </p:txBody>
      </p:sp>
      <p:graphicFrame>
        <p:nvGraphicFramePr>
          <p:cNvPr id="7" name="Object 0">
            <a:extLst>
              <a:ext uri="{FF2B5EF4-FFF2-40B4-BE49-F238E27FC236}">
                <a16:creationId xmlns:a16="http://schemas.microsoft.com/office/drawing/2014/main" id="{FEBF21AC-6658-4DAD-9964-50F6A8872F61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925546503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030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059A19-2896-45CB-9207-4EDAB406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spelat om pengar de senaste 12 månaderna, efter kön. 2012–2020.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66F393BE-88F7-4984-8A0A-899E881016F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49707069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459F1C-0898-426B-A797-6BECA10BFDF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9)</a:t>
            </a:r>
          </a:p>
        </p:txBody>
      </p:sp>
    </p:spTree>
    <p:extLst>
      <p:ext uri="{BB962C8B-B14F-4D97-AF65-F5344CB8AC3E}">
        <p14:creationId xmlns:p14="http://schemas.microsoft.com/office/powerpoint/2010/main" val="2719239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059A19-2896-45CB-9207-4EDAB406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spelat för 100 kronor eller mer de senaste 30 dagarna, efter kön och årskurs. 2001–2020.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66F393BE-88F7-4984-8A0A-899E881016F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869914313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459F1C-0898-426B-A797-6BECA10BFDF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10)</a:t>
            </a:r>
          </a:p>
        </p:txBody>
      </p:sp>
    </p:spTree>
    <p:extLst>
      <p:ext uri="{BB962C8B-B14F-4D97-AF65-F5344CB8AC3E}">
        <p14:creationId xmlns:p14="http://schemas.microsoft.com/office/powerpoint/2010/main" val="33837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AB232C-FC86-48C8-BC9C-DCB6411A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v-SE" dirty="0"/>
              <a:t>Tänk på detta! </a:t>
            </a:r>
          </a:p>
        </p:txBody>
      </p:sp>
      <p:pic>
        <p:nvPicPr>
          <p:cNvPr id="6" name="Platshållare för bild 5" descr="En bild som visar person&#10;&#10;Automatiskt genererad beskrivning">
            <a:extLst>
              <a:ext uri="{FF2B5EF4-FFF2-40B4-BE49-F238E27FC236}">
                <a16:creationId xmlns:a16="http://schemas.microsoft.com/office/drawing/2014/main" id="{F50E4204-7047-442B-9FD8-14FAFB4C7E4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/>
          <a:stretch/>
        </p:blipFill>
        <p:spPr/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D52F76-F135-415E-8F18-BB1EE937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v-SE" sz="2400" u="sng" dirty="0"/>
              <a:t>Det är tillåtet</a:t>
            </a:r>
            <a:r>
              <a:rPr lang="sv-SE" sz="2400" dirty="0"/>
              <a:t> att spara en kopia av bilderna och använda valfritt antal i egna presentationer.</a:t>
            </a:r>
            <a:br>
              <a:rPr lang="sv-SE" sz="2400" dirty="0"/>
            </a:br>
            <a:endParaRPr lang="sv-SE" sz="2400" dirty="0"/>
          </a:p>
          <a:p>
            <a:pPr marL="0" indent="0"/>
            <a:r>
              <a:rPr lang="sv-SE" sz="2400" u="sng" dirty="0"/>
              <a:t>Det är inte tillåtet</a:t>
            </a:r>
            <a:r>
              <a:rPr lang="sv-SE" sz="2400" dirty="0"/>
              <a:t> att på något sätt förändra bilderna om CAN:s logotyp finns med och därmed uppfattas som avsändare.</a:t>
            </a:r>
          </a:p>
          <a:p>
            <a:pPr marL="0" indent="0"/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94676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0EC7F12-1078-475F-A2A3-EE8A6EA0B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Andelen elever i årskurs 9 som före 14 års ålder använt olika substanser. 1999–2020.</a:t>
            </a:r>
            <a:endParaRPr lang="sv-SE" dirty="0"/>
          </a:p>
        </p:txBody>
      </p:sp>
      <p:graphicFrame>
        <p:nvGraphicFramePr>
          <p:cNvPr id="12" name="Platshållare för diagram 11">
            <a:extLst>
              <a:ext uri="{FF2B5EF4-FFF2-40B4-BE49-F238E27FC236}">
                <a16:creationId xmlns:a16="http://schemas.microsoft.com/office/drawing/2014/main" id="{E3DB639D-D317-425F-A442-1B93F2FB8CD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809975313"/>
              </p:ext>
            </p:extLst>
          </p:nvPr>
        </p:nvGraphicFramePr>
        <p:xfrm>
          <a:off x="457200" y="1541462"/>
          <a:ext cx="8434552" cy="4752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78D17CD-4956-4370-8C99-7F941D6EC12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1)</a:t>
            </a:r>
          </a:p>
        </p:txBody>
      </p:sp>
    </p:spTree>
    <p:extLst>
      <p:ext uri="{BB962C8B-B14F-4D97-AF65-F5344CB8AC3E}">
        <p14:creationId xmlns:p14="http://schemas.microsoft.com/office/powerpoint/2010/main" val="16118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E6C7E0-C009-49D9-982A-DA868537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är alkoholkonsumenter (vänster axel) respektive den beräknade genomsnittliga årskonsumtionen (höger axel) mätt i liter ren alkohol (100 %), efter kön. 1971–2020.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78EDA9-81AE-4BFC-B5C0-41200A36363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2)</a:t>
            </a:r>
          </a:p>
        </p:txBody>
      </p:sp>
      <p:graphicFrame>
        <p:nvGraphicFramePr>
          <p:cNvPr id="8" name="Platshållare för diagram 8">
            <a:extLst>
              <a:ext uri="{FF2B5EF4-FFF2-40B4-BE49-F238E27FC236}">
                <a16:creationId xmlns:a16="http://schemas.microsoft.com/office/drawing/2014/main" id="{D1184D16-010D-454B-AE26-1A0375C66223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16380812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401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9EA533-8133-4187-9108-C5459B6AE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Indexerad (basår 2000=100) problemutveckling respektive högkonsumtionsutveckling bland alkoholkonsumenter. Årskurs 9. 2000–2020.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3F1BEC25-03B6-4722-B8FD-532403E4E78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89661910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7DB32F-020C-4D35-A6D8-D60BBE90BE8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3)</a:t>
            </a:r>
          </a:p>
        </p:txBody>
      </p:sp>
    </p:spTree>
    <p:extLst>
      <p:ext uri="{BB962C8B-B14F-4D97-AF65-F5344CB8AC3E}">
        <p14:creationId xmlns:p14="http://schemas.microsoft.com/office/powerpoint/2010/main" val="396637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01B92E-CE6B-4B54-8F8A-6F9E656C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Andelen elever i årskurs 9 som använt narkotika någon gång, efter kön. 1971–2020.</a:t>
            </a:r>
            <a:endParaRPr lang="sv-SE" dirty="0"/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5F59771A-2390-4616-98EB-7E362417910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53289630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10EFCA5-FBAB-47E9-BFDC-9FAF97388C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4)</a:t>
            </a:r>
          </a:p>
        </p:txBody>
      </p:sp>
    </p:spTree>
    <p:extLst>
      <p:ext uri="{BB962C8B-B14F-4D97-AF65-F5344CB8AC3E}">
        <p14:creationId xmlns:p14="http://schemas.microsoft.com/office/powerpoint/2010/main" val="2995780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1ACCC-6690-44FF-B52B-10D99DF3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någon gång använt receptbelagda sömnmedel eller lugnande medel utan läkarordination, efter kön. 2004–2020.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DF3E9C8F-B962-4CC7-8CF1-A811894B19C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20913720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E5C28D-1FEA-4AC0-88ED-3FC2506B8F2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5)</a:t>
            </a:r>
          </a:p>
        </p:txBody>
      </p:sp>
    </p:spTree>
    <p:extLst>
      <p:ext uri="{BB962C8B-B14F-4D97-AF65-F5344CB8AC3E}">
        <p14:creationId xmlns:p14="http://schemas.microsoft.com/office/powerpoint/2010/main" val="233506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1ACCC-6690-44FF-B52B-10D99DF3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använt anabola androgena steroider (AAS) någon gång, efter kön. </a:t>
            </a:r>
            <a:br>
              <a:rPr lang="sv-SE" dirty="0"/>
            </a:br>
            <a:r>
              <a:rPr lang="sv-SE" dirty="0"/>
              <a:t>1993–2020.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DF3E9C8F-B962-4CC7-8CF1-A811894B19C6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610102084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E5C28D-1FEA-4AC0-88ED-3FC2506B8F2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6)</a:t>
            </a:r>
          </a:p>
        </p:txBody>
      </p:sp>
    </p:spTree>
    <p:extLst>
      <p:ext uri="{BB962C8B-B14F-4D97-AF65-F5344CB8AC3E}">
        <p14:creationId xmlns:p14="http://schemas.microsoft.com/office/powerpoint/2010/main" val="3126319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E9B35B-A4F4-424B-931E-7D4BCD52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röker, efter kön. </a:t>
            </a:r>
            <a:br>
              <a:rPr lang="sv-SE" dirty="0"/>
            </a:br>
            <a:r>
              <a:rPr lang="sv-SE" dirty="0"/>
              <a:t>1974–2020.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62C41CD-8EB5-4CB2-8BED-0FEF9B264E0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Skolelevers drogvanor 2020 (Figur 7)</a:t>
            </a:r>
          </a:p>
        </p:txBody>
      </p:sp>
      <p:graphicFrame>
        <p:nvGraphicFramePr>
          <p:cNvPr id="7" name="Object 0">
            <a:extLst>
              <a:ext uri="{FF2B5EF4-FFF2-40B4-BE49-F238E27FC236}">
                <a16:creationId xmlns:a16="http://schemas.microsoft.com/office/drawing/2014/main" id="{83B09BBF-3DA7-4D30-8CEC-9D8B7E521D11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047925057"/>
              </p:ext>
            </p:extLst>
          </p:nvPr>
        </p:nvGraphicFramePr>
        <p:xfrm>
          <a:off x="457200" y="1541463"/>
          <a:ext cx="843597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2329122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 - NY MALL.pptx" id="{7ED604C9-BA06-4D7B-9540-656B4892FAF3}" vid="{BBED11BA-440C-4782-A5BA-4411A6CD38BF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 - NY MALL.pptx" id="{7ED604C9-BA06-4D7B-9540-656B4892FAF3}" vid="{9115E3EE-F317-49DD-B75B-4148828A2705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- NY MALL.pptx" id="{7ED604C9-BA06-4D7B-9540-656B4892FAF3}" vid="{5B4C6AB6-64E8-456D-B1EB-392DEA4241A8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- NY MALL.pptx" id="{7ED604C9-BA06-4D7B-9540-656B4892FAF3}" vid="{BC4DDC32-02D6-4898-8D3E-2D8B50EE83C2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 - NY MALL</Template>
  <TotalTime>388</TotalTime>
  <Words>386</Words>
  <Application>Microsoft Office PowerPoint</Application>
  <PresentationFormat>Bildspel på skärmen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Skolelevers drogvanor 2020</vt:lpstr>
      <vt:lpstr>Tänk på detta! </vt:lpstr>
      <vt:lpstr>Andelen elever i årskurs 9 som före 14 års ålder använt olika substanser. 1999–2020.</vt:lpstr>
      <vt:lpstr>Andelen elever i årskurs 9 som är alkoholkonsumenter (vänster axel) respektive den beräknade genomsnittliga årskonsumtionen (höger axel) mätt i liter ren alkohol (100 %), efter kön. 1971–2020. </vt:lpstr>
      <vt:lpstr>Indexerad (basår 2000=100) problemutveckling respektive högkonsumtionsutveckling bland alkoholkonsumenter. Årskurs 9. 2000–2020.</vt:lpstr>
      <vt:lpstr>Andelen elever i årskurs 9 som använt narkotika någon gång, efter kön. 1971–2020.</vt:lpstr>
      <vt:lpstr>Andelen elever i årskurs 9 som någon gång använt receptbelagda sömnmedel eller lugnande medel utan läkarordination, efter kön. 2004–2020.</vt:lpstr>
      <vt:lpstr>Andelen elever i årskurs 9 som använt anabola androgena steroider (AAS) någon gång, efter kön.  1993–2020.</vt:lpstr>
      <vt:lpstr>Andelen elever i årskurs 9 som röker, efter kön.  1974–2020.</vt:lpstr>
      <vt:lpstr>Andelen elever i årskurs 9 som snusar, efter kön.  1974–2020.</vt:lpstr>
      <vt:lpstr>Andelen elever i årskurs 9 som spelat om pengar de senaste 12 månaderna, efter kön. 2012–2020.</vt:lpstr>
      <vt:lpstr>Andelen elever som spelat för 100 kronor eller mer de senaste 30 dagarna, efter kön och årskurs. 2001–2020.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Gill Sans MT Bold 42/44</dc:title>
  <dc:creator>Jimmie Hjärtström</dc:creator>
  <cp:lastModifiedBy>Jimmie Hjärtström</cp:lastModifiedBy>
  <cp:revision>6</cp:revision>
  <dcterms:created xsi:type="dcterms:W3CDTF">2020-12-07T17:28:28Z</dcterms:created>
  <dcterms:modified xsi:type="dcterms:W3CDTF">2020-12-10T13:50:00Z</dcterms:modified>
</cp:coreProperties>
</file>