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charts/chart16.xml" ContentType="application/vnd.openxmlformats-officedocument.drawingml.chart+xml"/>
  <Override PartName="/ppt/drawings/drawing13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0.xml" ContentType="application/vnd.openxmlformats-officedocument.drawingml.chart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21"/>
  </p:notesMasterIdLst>
  <p:sldIdLst>
    <p:sldId id="308" r:id="rId2"/>
    <p:sldId id="357" r:id="rId3"/>
    <p:sldId id="358" r:id="rId4"/>
    <p:sldId id="361" r:id="rId5"/>
    <p:sldId id="362" r:id="rId6"/>
    <p:sldId id="363" r:id="rId7"/>
    <p:sldId id="364" r:id="rId8"/>
    <p:sldId id="365" r:id="rId9"/>
    <p:sldId id="359" r:id="rId10"/>
    <p:sldId id="360" r:id="rId11"/>
    <p:sldId id="366" r:id="rId12"/>
    <p:sldId id="367" r:id="rId13"/>
    <p:sldId id="383" r:id="rId14"/>
    <p:sldId id="379" r:id="rId15"/>
    <p:sldId id="368" r:id="rId16"/>
    <p:sldId id="382" r:id="rId17"/>
    <p:sldId id="371" r:id="rId18"/>
    <p:sldId id="373" r:id="rId19"/>
    <p:sldId id="375" r:id="rId20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096"/>
    <a:srgbClr val="B32B31"/>
    <a:srgbClr val="BEBC00"/>
    <a:srgbClr val="004687"/>
    <a:srgbClr val="FFD966"/>
    <a:srgbClr val="F29200"/>
    <a:srgbClr val="BFBFBF"/>
    <a:srgbClr val="9CD0E2"/>
    <a:srgbClr val="D9D9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>
      <p:cViewPr varScale="1">
        <p:scale>
          <a:sx n="130" d="100"/>
          <a:sy n="130" d="100"/>
        </p:scale>
        <p:origin x="94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1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02E-2"/>
          <c:y val="0.103413918736632"/>
          <c:w val="0.88014057317468097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Sheet1!$B$2:$B$19</c:f>
              <c:numCache>
                <c:formatCode>0</c:formatCode>
                <c:ptCount val="18"/>
                <c:pt idx="0">
                  <c:v>82</c:v>
                </c:pt>
                <c:pt idx="1">
                  <c:v>81</c:v>
                </c:pt>
                <c:pt idx="2">
                  <c:v>80</c:v>
                </c:pt>
                <c:pt idx="3">
                  <c:v>80</c:v>
                </c:pt>
                <c:pt idx="4">
                  <c:v>78</c:v>
                </c:pt>
                <c:pt idx="5">
                  <c:v>78</c:v>
                </c:pt>
                <c:pt idx="6">
                  <c:v>75</c:v>
                </c:pt>
                <c:pt idx="7">
                  <c:v>74</c:v>
                </c:pt>
                <c:pt idx="8">
                  <c:v>72</c:v>
                </c:pt>
                <c:pt idx="9">
                  <c:v>72</c:v>
                </c:pt>
                <c:pt idx="10">
                  <c:v>72</c:v>
                </c:pt>
                <c:pt idx="11">
                  <c:v>72</c:v>
                </c:pt>
                <c:pt idx="12">
                  <c:v>75</c:v>
                </c:pt>
                <c:pt idx="13">
                  <c:v>77</c:v>
                </c:pt>
                <c:pt idx="14">
                  <c:v>77</c:v>
                </c:pt>
                <c:pt idx="15">
                  <c:v>74</c:v>
                </c:pt>
                <c:pt idx="16">
                  <c:v>72</c:v>
                </c:pt>
                <c:pt idx="17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Sheet1!$C$2:$C$19</c:f>
              <c:numCache>
                <c:formatCode>0</c:formatCode>
                <c:ptCount val="18"/>
                <c:pt idx="0">
                  <c:v>83</c:v>
                </c:pt>
                <c:pt idx="1">
                  <c:v>83</c:v>
                </c:pt>
                <c:pt idx="2">
                  <c:v>83</c:v>
                </c:pt>
                <c:pt idx="3">
                  <c:v>82</c:v>
                </c:pt>
                <c:pt idx="4">
                  <c:v>83</c:v>
                </c:pt>
                <c:pt idx="5">
                  <c:v>83</c:v>
                </c:pt>
                <c:pt idx="6">
                  <c:v>83</c:v>
                </c:pt>
                <c:pt idx="7">
                  <c:v>82</c:v>
                </c:pt>
                <c:pt idx="8">
                  <c:v>81</c:v>
                </c:pt>
                <c:pt idx="9">
                  <c:v>79</c:v>
                </c:pt>
                <c:pt idx="10">
                  <c:v>80</c:v>
                </c:pt>
                <c:pt idx="11">
                  <c:v>81</c:v>
                </c:pt>
                <c:pt idx="12">
                  <c:v>80</c:v>
                </c:pt>
                <c:pt idx="13">
                  <c:v>81</c:v>
                </c:pt>
                <c:pt idx="14">
                  <c:v>80</c:v>
                </c:pt>
                <c:pt idx="15">
                  <c:v>80</c:v>
                </c:pt>
                <c:pt idx="16">
                  <c:v>79</c:v>
                </c:pt>
                <c:pt idx="17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Sheet1!$D$2:$D$19</c:f>
              <c:numCache>
                <c:formatCode>0</c:formatCode>
                <c:ptCount val="18"/>
                <c:pt idx="0">
                  <c:v>80</c:v>
                </c:pt>
                <c:pt idx="1">
                  <c:v>81</c:v>
                </c:pt>
                <c:pt idx="2">
                  <c:v>80</c:v>
                </c:pt>
                <c:pt idx="3">
                  <c:v>81</c:v>
                </c:pt>
                <c:pt idx="4">
                  <c:v>82</c:v>
                </c:pt>
                <c:pt idx="5">
                  <c:v>82</c:v>
                </c:pt>
                <c:pt idx="6">
                  <c:v>82</c:v>
                </c:pt>
                <c:pt idx="7">
                  <c:v>82</c:v>
                </c:pt>
                <c:pt idx="8">
                  <c:v>82</c:v>
                </c:pt>
                <c:pt idx="9">
                  <c:v>79</c:v>
                </c:pt>
                <c:pt idx="10">
                  <c:v>80</c:v>
                </c:pt>
                <c:pt idx="11">
                  <c:v>81</c:v>
                </c:pt>
                <c:pt idx="12">
                  <c:v>81</c:v>
                </c:pt>
                <c:pt idx="13">
                  <c:v>81</c:v>
                </c:pt>
                <c:pt idx="14">
                  <c:v>83</c:v>
                </c:pt>
                <c:pt idx="15">
                  <c:v>82</c:v>
                </c:pt>
                <c:pt idx="16">
                  <c:v>80</c:v>
                </c:pt>
                <c:pt idx="17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2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057F-4B2E-9821-25BBFB117FC7}"/>
              </c:ext>
            </c:extLst>
          </c:dPt>
          <c:cat>
            <c:numRef>
              <c:f>Sheet1!$A$2:$A$19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Sheet1!$E$2:$E$19</c:f>
              <c:numCache>
                <c:formatCode>0</c:formatCode>
                <c:ptCount val="18"/>
                <c:pt idx="0">
                  <c:v>62</c:v>
                </c:pt>
                <c:pt idx="1">
                  <c:v>65</c:v>
                </c:pt>
                <c:pt idx="2">
                  <c:v>66</c:v>
                </c:pt>
                <c:pt idx="3">
                  <c:v>66</c:v>
                </c:pt>
                <c:pt idx="4">
                  <c:v>66</c:v>
                </c:pt>
                <c:pt idx="5">
                  <c:v>68</c:v>
                </c:pt>
                <c:pt idx="6">
                  <c:v>71</c:v>
                </c:pt>
                <c:pt idx="7">
                  <c:v>70</c:v>
                </c:pt>
                <c:pt idx="8">
                  <c:v>71</c:v>
                </c:pt>
                <c:pt idx="9">
                  <c:v>71</c:v>
                </c:pt>
                <c:pt idx="10">
                  <c:v>73</c:v>
                </c:pt>
                <c:pt idx="11">
                  <c:v>73</c:v>
                </c:pt>
                <c:pt idx="12">
                  <c:v>72</c:v>
                </c:pt>
                <c:pt idx="13">
                  <c:v>73</c:v>
                </c:pt>
                <c:pt idx="14">
                  <c:v>75</c:v>
                </c:pt>
                <c:pt idx="15">
                  <c:v>75</c:v>
                </c:pt>
                <c:pt idx="16">
                  <c:v>74</c:v>
                </c:pt>
                <c:pt idx="17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7F-4B2E-9821-25BBFB117FC7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</c:numCache>
            </c:numRef>
          </c:cat>
          <c:val>
            <c:numRef>
              <c:f>Sheet1!$F$2:$F$19</c:f>
              <c:numCache>
                <c:formatCode>0</c:formatCode>
                <c:ptCount val="18"/>
                <c:pt idx="0">
                  <c:v>79</c:v>
                </c:pt>
                <c:pt idx="1">
                  <c:v>79</c:v>
                </c:pt>
                <c:pt idx="2">
                  <c:v>79</c:v>
                </c:pt>
                <c:pt idx="3">
                  <c:v>79</c:v>
                </c:pt>
                <c:pt idx="4">
                  <c:v>79</c:v>
                </c:pt>
                <c:pt idx="5">
                  <c:v>79</c:v>
                </c:pt>
                <c:pt idx="6">
                  <c:v>79</c:v>
                </c:pt>
                <c:pt idx="7">
                  <c:v>78</c:v>
                </c:pt>
                <c:pt idx="8">
                  <c:v>77</c:v>
                </c:pt>
                <c:pt idx="9">
                  <c:v>76</c:v>
                </c:pt>
                <c:pt idx="10">
                  <c:v>77</c:v>
                </c:pt>
                <c:pt idx="11">
                  <c:v>77</c:v>
                </c:pt>
                <c:pt idx="12">
                  <c:v>77</c:v>
                </c:pt>
                <c:pt idx="13">
                  <c:v>78</c:v>
                </c:pt>
                <c:pt idx="14">
                  <c:v>79</c:v>
                </c:pt>
                <c:pt idx="15">
                  <c:v>78</c:v>
                </c:pt>
                <c:pt idx="16">
                  <c:v>77</c:v>
                </c:pt>
                <c:pt idx="17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57F-4B2E-9821-25BBFB117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0897088"/>
        <c:axId val="1300898864"/>
      </c:lineChart>
      <c:catAx>
        <c:axId val="13008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089886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00898864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0897088"/>
        <c:crosses val="autoZero"/>
        <c:crossBetween val="midCat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01"/>
          <c:y val="0.75249929612089095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  <a:prstDash val="solid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19.022841438190479</c:v>
                </c:pt>
                <c:pt idx="1">
                  <c:v>9.6465244536248669</c:v>
                </c:pt>
                <c:pt idx="2">
                  <c:v>9.4811149965255517</c:v>
                </c:pt>
                <c:pt idx="3">
                  <c:v>13.890891648086424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20.537951653012716</c:v>
                </c:pt>
                <c:pt idx="1">
                  <c:v>42.17466719512565</c:v>
                </c:pt>
                <c:pt idx="2">
                  <c:v>51.050422723935171</c:v>
                </c:pt>
                <c:pt idx="3">
                  <c:v>59.153180005385053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9.467407799420597</c:v>
                </c:pt>
                <c:pt idx="1">
                  <c:v>2.881577072844181</c:v>
                </c:pt>
                <c:pt idx="2">
                  <c:v>1.5732146655302888</c:v>
                </c:pt>
                <c:pt idx="3">
                  <c:v>0.57217369510242433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8100"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117-4BA4-B55E-EEB0305C842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46.425733710905369</c:v>
                </c:pt>
                <c:pt idx="1">
                  <c:v>39.680578836046735</c:v>
                </c:pt>
                <c:pt idx="2">
                  <c:v>33.06159366237344</c:v>
                </c:pt>
                <c:pt idx="3">
                  <c:v>20.142118926500114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7-4BA4-B55E-EEB0305C8423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AAA096"/>
            </a:solidFill>
            <a:ln w="38100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Sheet1!$F$2:$F$5</c:f>
              <c:numCache>
                <c:formatCode>0</c:formatCode>
                <c:ptCount val="4"/>
                <c:pt idx="0">
                  <c:v>4.5460653984708266</c:v>
                </c:pt>
                <c:pt idx="1">
                  <c:v>5.616652442358566</c:v>
                </c:pt>
                <c:pt idx="2">
                  <c:v>4.8336539516355446</c:v>
                </c:pt>
                <c:pt idx="3">
                  <c:v>6.2416357249259669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7-4BA4-B55E-EEB0305C842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Sheet1!$G$2:$G$5</c:f>
              <c:numCache>
                <c:formatCode>_-* #,##0\ _k_r_-;\-* #,##0\ _k_r_-;_-* "-"??\ _k_r_-;_-@_-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7-4BA4-B55E-EEB0305C84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4041104"/>
        <c:axId val="1303556496"/>
      </c:barChart>
      <c:catAx>
        <c:axId val="130404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3556496"/>
        <c:crosses val="autoZero"/>
        <c:auto val="1"/>
        <c:lblAlgn val="ctr"/>
        <c:lblOffset val="100"/>
        <c:noMultiLvlLbl val="0"/>
      </c:catAx>
      <c:valAx>
        <c:axId val="1303556496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4041104"/>
        <c:crosses val="autoZero"/>
        <c:crossBetween val="between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93E-2"/>
          <c:y val="0.106928653951733"/>
          <c:w val="0.85370027279856997"/>
          <c:h val="0.6042002518712550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Årskonsumtion
i liter ren  (100%) alkohol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 formatCode="###0">
                  <c:v>79.9902747178581</c:v>
                </c:pt>
                <c:pt idx="1">
                  <c:v>50.727320837053902</c:v>
                </c:pt>
                <c:pt idx="2">
                  <c:v>35.915289730301403</c:v>
                </c:pt>
                <c:pt idx="3" formatCode="#,##0">
                  <c:v>9.6450484298640191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Årskonsumtion
i liter ren  (100%) alkohol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 formatCode="###0">
                  <c:v>74.423367956596095</c:v>
                </c:pt>
                <c:pt idx="1">
                  <c:v>41.9926708301048</c:v>
                </c:pt>
                <c:pt idx="2">
                  <c:v>18.6555722638569</c:v>
                </c:pt>
                <c:pt idx="3" formatCode="#,##0">
                  <c:v>3.1962152784750502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3731968"/>
        <c:axId val="1303460080"/>
      </c:barChart>
      <c:barChart>
        <c:barDir val="col"/>
        <c:grouping val="cluster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Årskonsumtion
i liter ren  (100%) alkohol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5" formatCode="0.0">
                  <c:v>4.8612716848940822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305-4313-9735-9145E10C00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Årskonsumtion
i liter ren  (100%) alkohol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5" formatCode="0.0">
                  <c:v>2.6648708880119205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5-4313-9735-9145E10C00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3454016"/>
        <c:axId val="1303458176"/>
      </c:barChart>
      <c:catAx>
        <c:axId val="130373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3460080"/>
        <c:crosses val="autoZero"/>
        <c:auto val="1"/>
        <c:lblAlgn val="ctr"/>
        <c:lblOffset val="100"/>
        <c:noMultiLvlLbl val="0"/>
      </c:catAx>
      <c:valAx>
        <c:axId val="1303460080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3731968"/>
        <c:crosses val="autoZero"/>
        <c:crossBetween val="between"/>
        <c:majorUnit val="25"/>
        <c:minorUnit val="2"/>
      </c:valAx>
      <c:valAx>
        <c:axId val="1303458176"/>
        <c:scaling>
          <c:orientation val="minMax"/>
          <c:max val="1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1303454016"/>
        <c:crosses val="max"/>
        <c:crossBetween val="between"/>
        <c:majorUnit val="2.5"/>
      </c:valAx>
      <c:catAx>
        <c:axId val="130345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03458176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9811193521973102"/>
          <c:y val="0.13441322084330101"/>
          <c:w val="0.34088805072205097"/>
          <c:h val="7.34850983528611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bg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sv-SE" sz="1800" b="0" dirty="0">
                <a:solidFill>
                  <a:schemeClr val="bg1"/>
                </a:solidFill>
                <a:latin typeface="Gill Sans MT" panose="020B0502020104020203" pitchFamily="34" charset="0"/>
              </a:rPr>
              <a:t>Män</a:t>
            </a:r>
          </a:p>
        </c:rich>
      </c:tx>
      <c:layout>
        <c:manualLayout>
          <c:xMode val="edge"/>
          <c:yMode val="edge"/>
          <c:x val="0.76237350648764268"/>
          <c:y val="6.6760684577875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bg1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9.478040733876425E-2"/>
          <c:y val="2.260323901632762E-2"/>
          <c:w val="0.8701552469513848"/>
          <c:h val="0.89238419176615769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4445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Blad1!$B$2:$B$17</c:f>
              <c:numCache>
                <c:formatCode>0.0</c:formatCode>
                <c:ptCount val="16"/>
                <c:pt idx="0">
                  <c:v>8.3076300747910903</c:v>
                </c:pt>
                <c:pt idx="1">
                  <c:v>8.2784577230924796</c:v>
                </c:pt>
                <c:pt idx="2">
                  <c:v>7.8400747658722043</c:v>
                </c:pt>
                <c:pt idx="3">
                  <c:v>7.8273344535582083</c:v>
                </c:pt>
                <c:pt idx="4">
                  <c:v>6.774369373925591</c:v>
                </c:pt>
                <c:pt idx="5">
                  <c:v>7.2209420285197146</c:v>
                </c:pt>
                <c:pt idx="6">
                  <c:v>6.3779131792577406</c:v>
                </c:pt>
                <c:pt idx="7">
                  <c:v>6.523201530362563</c:v>
                </c:pt>
                <c:pt idx="8">
                  <c:v>6.6679467298162765</c:v>
                </c:pt>
                <c:pt idx="9">
                  <c:v>6.0903550856049726</c:v>
                </c:pt>
                <c:pt idx="10">
                  <c:v>6.0156918226418297</c:v>
                </c:pt>
                <c:pt idx="11">
                  <c:v>6.4357708184562261</c:v>
                </c:pt>
                <c:pt idx="12">
                  <c:v>6.349759196311382</c:v>
                </c:pt>
                <c:pt idx="13">
                  <c:v>5.8519006088300802</c:v>
                </c:pt>
                <c:pt idx="14">
                  <c:v>6.4682941805399565</c:v>
                </c:pt>
                <c:pt idx="15">
                  <c:v>6.1634385286846491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FD-4C7D-B637-D4FF5B81C0D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4445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Blad1!$C$2:$C$17</c:f>
              <c:numCache>
                <c:formatCode>0.0</c:formatCode>
                <c:ptCount val="16"/>
                <c:pt idx="0">
                  <c:v>6.9428685256314813</c:v>
                </c:pt>
                <c:pt idx="1">
                  <c:v>6.41250470658093</c:v>
                </c:pt>
                <c:pt idx="2">
                  <c:v>6.6134884111003593</c:v>
                </c:pt>
                <c:pt idx="3">
                  <c:v>6.4340912858273915</c:v>
                </c:pt>
                <c:pt idx="4">
                  <c:v>7.0072772306368822</c:v>
                </c:pt>
                <c:pt idx="5">
                  <c:v>5.9082042561126347</c:v>
                </c:pt>
                <c:pt idx="6">
                  <c:v>5.8539827452245818</c:v>
                </c:pt>
                <c:pt idx="7">
                  <c:v>5.6219896691291344</c:v>
                </c:pt>
                <c:pt idx="8">
                  <c:v>6.1836073362829156</c:v>
                </c:pt>
                <c:pt idx="9">
                  <c:v>5.9473607211868806</c:v>
                </c:pt>
                <c:pt idx="10">
                  <c:v>4.9538274640726616</c:v>
                </c:pt>
                <c:pt idx="11">
                  <c:v>5.0670693651487859</c:v>
                </c:pt>
                <c:pt idx="12">
                  <c:v>5.0929293993364482</c:v>
                </c:pt>
                <c:pt idx="13">
                  <c:v>4.8798414331934854</c:v>
                </c:pt>
                <c:pt idx="14">
                  <c:v>5.0507602693258411</c:v>
                </c:pt>
                <c:pt idx="15">
                  <c:v>4.6606875816346749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FD-4C7D-B637-D4FF5B81C0D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44450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Blad1!$D$2:$D$17</c:f>
              <c:numCache>
                <c:formatCode>0.0</c:formatCode>
                <c:ptCount val="16"/>
                <c:pt idx="0">
                  <c:v>6.0539159450204227</c:v>
                </c:pt>
                <c:pt idx="1">
                  <c:v>5.8936577553469753</c:v>
                </c:pt>
                <c:pt idx="2">
                  <c:v>6.0561084626760353</c:v>
                </c:pt>
                <c:pt idx="3">
                  <c:v>5.8763320566793338</c:v>
                </c:pt>
                <c:pt idx="4">
                  <c:v>5.9517833022538955</c:v>
                </c:pt>
                <c:pt idx="5">
                  <c:v>6.047950475873165</c:v>
                </c:pt>
                <c:pt idx="6">
                  <c:v>5.6844504534648532</c:v>
                </c:pt>
                <c:pt idx="7">
                  <c:v>5.5026649534908501</c:v>
                </c:pt>
                <c:pt idx="8">
                  <c:v>6.0233243139852588</c:v>
                </c:pt>
                <c:pt idx="9">
                  <c:v>5.9544838443948329</c:v>
                </c:pt>
                <c:pt idx="10">
                  <c:v>5.0542578403013598</c:v>
                </c:pt>
                <c:pt idx="11">
                  <c:v>5.3677360018132134</c:v>
                </c:pt>
                <c:pt idx="12">
                  <c:v>5.3239098322044862</c:v>
                </c:pt>
                <c:pt idx="13">
                  <c:v>5.0226900309604492</c:v>
                </c:pt>
                <c:pt idx="14">
                  <c:v>5.156426603402732</c:v>
                </c:pt>
                <c:pt idx="15">
                  <c:v>4.8657407980751888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FD-4C7D-B637-D4FF5B81C0D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44450" cap="rnd">
              <a:solidFill>
                <a:srgbClr val="BFBFBF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44450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F8BE-4F59-9003-1DA302F7D248}"/>
              </c:ext>
            </c:extLst>
          </c:dPt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Blad1!$E$2:$E$17</c:f>
              <c:numCache>
                <c:formatCode>0.0</c:formatCode>
                <c:ptCount val="16"/>
                <c:pt idx="0">
                  <c:v>4.1256265877473082</c:v>
                </c:pt>
                <c:pt idx="1">
                  <c:v>4.1562732252706143</c:v>
                </c:pt>
                <c:pt idx="2">
                  <c:v>4.5099793816728475</c:v>
                </c:pt>
                <c:pt idx="3">
                  <c:v>4.1049645531830397</c:v>
                </c:pt>
                <c:pt idx="4">
                  <c:v>4.7911724156175124</c:v>
                </c:pt>
                <c:pt idx="5">
                  <c:v>4.6846625564352138</c:v>
                </c:pt>
                <c:pt idx="6">
                  <c:v>4.394549614463215</c:v>
                </c:pt>
                <c:pt idx="7">
                  <c:v>4.6320159954254221</c:v>
                </c:pt>
                <c:pt idx="8">
                  <c:v>4.9135064240137343</c:v>
                </c:pt>
                <c:pt idx="9">
                  <c:v>4.876740129271032</c:v>
                </c:pt>
                <c:pt idx="10">
                  <c:v>3.7207754606617951</c:v>
                </c:pt>
                <c:pt idx="11">
                  <c:v>4.0359475795400339</c:v>
                </c:pt>
                <c:pt idx="12">
                  <c:v>4.2147511467980552</c:v>
                </c:pt>
                <c:pt idx="13">
                  <c:v>4.4698060357479541</c:v>
                </c:pt>
                <c:pt idx="14">
                  <c:v>4.609447273099982</c:v>
                </c:pt>
                <c:pt idx="15">
                  <c:v>4.2683448685499021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E1-48E1-9745-A7D3D7FB15B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Alla</c:v>
                </c:pt>
              </c:strCache>
            </c:strRef>
          </c:tx>
          <c:spPr>
            <a:ln w="44450" cap="rnd">
              <a:solidFill>
                <a:schemeClr val="bg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Blad1!$F$2:$F$17</c:f>
              <c:numCache>
                <c:formatCode>0.0</c:formatCode>
                <c:ptCount val="16"/>
                <c:pt idx="0">
                  <c:v>6.6325791837718224</c:v>
                </c:pt>
                <c:pt idx="1">
                  <c:v>6.3905828655202619</c:v>
                </c:pt>
                <c:pt idx="2">
                  <c:v>6.4451080006114569</c:v>
                </c:pt>
                <c:pt idx="3">
                  <c:v>6.2744652054689762</c:v>
                </c:pt>
                <c:pt idx="4">
                  <c:v>6.3650336623270825</c:v>
                </c:pt>
                <c:pt idx="5">
                  <c:v>6.0181233456571901</c:v>
                </c:pt>
                <c:pt idx="6">
                  <c:v>5.6627873227158467</c:v>
                </c:pt>
                <c:pt idx="7">
                  <c:v>5.6086665593405378</c:v>
                </c:pt>
                <c:pt idx="8">
                  <c:v>6.0217246605223833</c:v>
                </c:pt>
                <c:pt idx="9">
                  <c:v>5.7761534354114046</c:v>
                </c:pt>
                <c:pt idx="10">
                  <c:v>4.9561375540634671</c:v>
                </c:pt>
                <c:pt idx="11">
                  <c:v>5.2220708655917356</c:v>
                </c:pt>
                <c:pt idx="12">
                  <c:v>5.2353880046318126</c:v>
                </c:pt>
                <c:pt idx="13">
                  <c:v>5.0405083756440288</c:v>
                </c:pt>
                <c:pt idx="14">
                  <c:v>5.2888093144331556</c:v>
                </c:pt>
                <c:pt idx="15">
                  <c:v>4.8612716848940822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E1-48E1-9745-A7D3D7FB1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9156520"/>
        <c:axId val="779156848"/>
      </c:lineChart>
      <c:catAx>
        <c:axId val="779156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sv-SE"/>
          </a:p>
        </c:txPr>
        <c:crossAx val="779156848"/>
        <c:crosses val="autoZero"/>
        <c:auto val="1"/>
        <c:lblAlgn val="ctr"/>
        <c:lblOffset val="100"/>
        <c:tickLblSkip val="3"/>
        <c:noMultiLvlLbl val="0"/>
      </c:catAx>
      <c:valAx>
        <c:axId val="77915684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sv-SE"/>
          </a:p>
        </c:txPr>
        <c:crossAx val="779156520"/>
        <c:crosses val="autoZero"/>
        <c:crossBetween val="midCat"/>
        <c:majorUnit val="2"/>
      </c:valAx>
      <c:spPr>
        <a:solidFill>
          <a:schemeClr val="tx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560720648519703"/>
          <c:y val="0.75479821966146388"/>
          <c:w val="0.72579903263857137"/>
          <c:h val="0.12888198064002473"/>
        </c:manualLayout>
      </c:layout>
      <c:overlay val="0"/>
      <c:spPr>
        <a:solidFill>
          <a:schemeClr val="tx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bg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sv-SE" sz="1800" dirty="0">
                <a:solidFill>
                  <a:schemeClr val="bg1"/>
                </a:solidFill>
                <a:latin typeface="Gill Sans MT" panose="020B0502020104020203" pitchFamily="34" charset="0"/>
              </a:rPr>
              <a:t>Kvinnor</a:t>
            </a:r>
          </a:p>
        </c:rich>
      </c:tx>
      <c:layout>
        <c:manualLayout>
          <c:xMode val="edge"/>
          <c:yMode val="edge"/>
          <c:x val="0.7082592135396597"/>
          <c:y val="8.8279519898959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bg1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7.8955960965795685E-2"/>
          <c:y val="4.7241118508199946E-2"/>
          <c:w val="0.90521959266123575"/>
          <c:h val="0.85245912847290484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44450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Blad1!$B$2:$B$17</c:f>
              <c:numCache>
                <c:formatCode>0.0</c:formatCode>
                <c:ptCount val="16"/>
                <c:pt idx="0">
                  <c:v>3.8279051289523922</c:v>
                </c:pt>
                <c:pt idx="1">
                  <c:v>3.8454625853152713</c:v>
                </c:pt>
                <c:pt idx="2">
                  <c:v>3.4370846405346582</c:v>
                </c:pt>
                <c:pt idx="3">
                  <c:v>3.4150630135062676</c:v>
                </c:pt>
                <c:pt idx="4">
                  <c:v>3.6043341283892909</c:v>
                </c:pt>
                <c:pt idx="5">
                  <c:v>3.0762889082006075</c:v>
                </c:pt>
                <c:pt idx="6">
                  <c:v>2.9074845606745683</c:v>
                </c:pt>
                <c:pt idx="7">
                  <c:v>2.9356198634291442</c:v>
                </c:pt>
                <c:pt idx="8">
                  <c:v>2.8635911631868614</c:v>
                </c:pt>
                <c:pt idx="9">
                  <c:v>3.0151175286252063</c:v>
                </c:pt>
                <c:pt idx="10">
                  <c:v>3.0612236163237174</c:v>
                </c:pt>
                <c:pt idx="11">
                  <c:v>3.3206958254070829</c:v>
                </c:pt>
                <c:pt idx="12">
                  <c:v>3.1651069757523889</c:v>
                </c:pt>
                <c:pt idx="13">
                  <c:v>2.999639386800653</c:v>
                </c:pt>
                <c:pt idx="14">
                  <c:v>3.0056482086026683</c:v>
                </c:pt>
                <c:pt idx="15">
                  <c:v>3.1605667384384217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70-4A57-B1D4-29D0D65E580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44450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Blad1!$C$2:$C$17</c:f>
              <c:numCache>
                <c:formatCode>0.0</c:formatCode>
                <c:ptCount val="16"/>
                <c:pt idx="0">
                  <c:v>2.7708456586740802</c:v>
                </c:pt>
                <c:pt idx="1">
                  <c:v>2.7400710583595211</c:v>
                </c:pt>
                <c:pt idx="2">
                  <c:v>2.9578949836402666</c:v>
                </c:pt>
                <c:pt idx="3">
                  <c:v>2.7454893935747675</c:v>
                </c:pt>
                <c:pt idx="4">
                  <c:v>2.799374659656968</c:v>
                </c:pt>
                <c:pt idx="5">
                  <c:v>2.8026275519465544</c:v>
                </c:pt>
                <c:pt idx="6">
                  <c:v>2.8650667518002613</c:v>
                </c:pt>
                <c:pt idx="7">
                  <c:v>2.5580495001394508</c:v>
                </c:pt>
                <c:pt idx="8">
                  <c:v>2.6884762598598329</c:v>
                </c:pt>
                <c:pt idx="9">
                  <c:v>2.5326248937063545</c:v>
                </c:pt>
                <c:pt idx="10">
                  <c:v>2.3169835393866847</c:v>
                </c:pt>
                <c:pt idx="11">
                  <c:v>2.489050451133795</c:v>
                </c:pt>
                <c:pt idx="12">
                  <c:v>2.1991290994283839</c:v>
                </c:pt>
                <c:pt idx="13">
                  <c:v>2.3007489175719793</c:v>
                </c:pt>
                <c:pt idx="14">
                  <c:v>2.5376714901050486</c:v>
                </c:pt>
                <c:pt idx="15">
                  <c:v>2.5502675437241691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70-4A57-B1D4-29D0D65E580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44450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Blad1!$D$2:$D$17</c:f>
              <c:numCache>
                <c:formatCode>0.0</c:formatCode>
                <c:ptCount val="16"/>
                <c:pt idx="0">
                  <c:v>2.8784982509259009</c:v>
                </c:pt>
                <c:pt idx="1">
                  <c:v>2.8701702087518495</c:v>
                </c:pt>
                <c:pt idx="2">
                  <c:v>3.0370044708478607</c:v>
                </c:pt>
                <c:pt idx="3">
                  <c:v>2.969106465918574</c:v>
                </c:pt>
                <c:pt idx="4">
                  <c:v>3.0826679561202961</c:v>
                </c:pt>
                <c:pt idx="5">
                  <c:v>3.1655977233962358</c:v>
                </c:pt>
                <c:pt idx="6">
                  <c:v>2.7745898740143118</c:v>
                </c:pt>
                <c:pt idx="7">
                  <c:v>2.891590627790833</c:v>
                </c:pt>
                <c:pt idx="8">
                  <c:v>3.0319257100459107</c:v>
                </c:pt>
                <c:pt idx="9">
                  <c:v>2.9144305277151634</c:v>
                </c:pt>
                <c:pt idx="10">
                  <c:v>2.6732075889687099</c:v>
                </c:pt>
                <c:pt idx="11">
                  <c:v>2.8799274973622206</c:v>
                </c:pt>
                <c:pt idx="12">
                  <c:v>2.7446072820686442</c:v>
                </c:pt>
                <c:pt idx="13">
                  <c:v>2.8874055036372934</c:v>
                </c:pt>
                <c:pt idx="14">
                  <c:v>3.2015677109007687</c:v>
                </c:pt>
                <c:pt idx="15">
                  <c:v>2.9334598049520948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70-4A57-B1D4-29D0D65E580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44450" cap="rnd">
              <a:solidFill>
                <a:srgbClr val="BFBFBF"/>
              </a:solidFill>
              <a:round/>
            </a:ln>
            <a:effectLst/>
          </c:spPr>
          <c:marker>
            <c:symbol val="none"/>
          </c:marker>
          <c:dPt>
            <c:idx val="10"/>
            <c:marker>
              <c:symbol val="none"/>
            </c:marker>
            <c:bubble3D val="0"/>
            <c:spPr>
              <a:ln w="44450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7B82-474F-A04A-60C3A01504DA}"/>
              </c:ext>
            </c:extLst>
          </c:dPt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Blad1!$E$2:$E$17</c:f>
              <c:numCache>
                <c:formatCode>0.0</c:formatCode>
                <c:ptCount val="16"/>
                <c:pt idx="0">
                  <c:v>1.6448225293416074</c:v>
                </c:pt>
                <c:pt idx="1">
                  <c:v>1.9541946765062499</c:v>
                </c:pt>
                <c:pt idx="2">
                  <c:v>1.7760712557271827</c:v>
                </c:pt>
                <c:pt idx="3">
                  <c:v>1.890447664420035</c:v>
                </c:pt>
                <c:pt idx="4">
                  <c:v>1.9008364380461831</c:v>
                </c:pt>
                <c:pt idx="5">
                  <c:v>2.2497163823790713</c:v>
                </c:pt>
                <c:pt idx="6">
                  <c:v>1.9711362783843862</c:v>
                </c:pt>
                <c:pt idx="7">
                  <c:v>2.1314888045314819</c:v>
                </c:pt>
                <c:pt idx="8">
                  <c:v>2.2794731189071706</c:v>
                </c:pt>
                <c:pt idx="9">
                  <c:v>2.2394779547103152</c:v>
                </c:pt>
                <c:pt idx="10">
                  <c:v>2.0689400401971221</c:v>
                </c:pt>
                <c:pt idx="11">
                  <c:v>2.1136789328837309</c:v>
                </c:pt>
                <c:pt idx="12">
                  <c:v>2.2524749418612622</c:v>
                </c:pt>
                <c:pt idx="13">
                  <c:v>2.1439707902619962</c:v>
                </c:pt>
                <c:pt idx="14">
                  <c:v>2.2661922270905035</c:v>
                </c:pt>
                <c:pt idx="15">
                  <c:v>2.2453817511525607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70-4A57-B1D4-29D0D65E580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Alla</c:v>
                </c:pt>
              </c:strCache>
            </c:strRef>
          </c:tx>
          <c:spPr>
            <a:ln w="44450" cap="rnd">
              <a:solidFill>
                <a:schemeClr val="bg1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Blad1!$A$2:$A$17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Blad1!$F$2:$F$17</c:f>
              <c:numCache>
                <c:formatCode>0.0</c:formatCode>
                <c:ptCount val="16"/>
                <c:pt idx="0">
                  <c:v>2.83952736069834</c:v>
                </c:pt>
                <c:pt idx="1">
                  <c:v>2.8817269745689997</c:v>
                </c:pt>
                <c:pt idx="2">
                  <c:v>2.8886180487379551</c:v>
                </c:pt>
                <c:pt idx="3">
                  <c:v>2.8019025734368466</c:v>
                </c:pt>
                <c:pt idx="4">
                  <c:v>2.8892824540931712</c:v>
                </c:pt>
                <c:pt idx="5">
                  <c:v>2.8583086078786644</c:v>
                </c:pt>
                <c:pt idx="6">
                  <c:v>2.6846574567459913</c:v>
                </c:pt>
                <c:pt idx="7">
                  <c:v>2.6404521927288256</c:v>
                </c:pt>
                <c:pt idx="8">
                  <c:v>2.7272148976345254</c:v>
                </c:pt>
                <c:pt idx="9">
                  <c:v>2.6689534272971294</c:v>
                </c:pt>
                <c:pt idx="10">
                  <c:v>2.5046062194274894</c:v>
                </c:pt>
                <c:pt idx="11">
                  <c:v>2.6699473086566141</c:v>
                </c:pt>
                <c:pt idx="12">
                  <c:v>2.544335814126121</c:v>
                </c:pt>
                <c:pt idx="13">
                  <c:v>2.550005841432692</c:v>
                </c:pt>
                <c:pt idx="14">
                  <c:v>2.7244724914448883</c:v>
                </c:pt>
                <c:pt idx="15">
                  <c:v>2.6648708880119205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770-4A57-B1D4-29D0D65E5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9156520"/>
        <c:axId val="779156848"/>
      </c:lineChart>
      <c:catAx>
        <c:axId val="779156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sv-SE"/>
          </a:p>
        </c:txPr>
        <c:crossAx val="779156848"/>
        <c:crosses val="autoZero"/>
        <c:auto val="1"/>
        <c:lblAlgn val="ctr"/>
        <c:lblOffset val="100"/>
        <c:tickLblSkip val="3"/>
        <c:noMultiLvlLbl val="0"/>
      </c:catAx>
      <c:valAx>
        <c:axId val="77915684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sv-SE"/>
          </a:p>
        </c:txPr>
        <c:crossAx val="779156520"/>
        <c:crosses val="autoZero"/>
        <c:crossBetween val="between"/>
        <c:majorUnit val="2"/>
      </c:valAx>
      <c:spPr>
        <a:solidFill>
          <a:schemeClr val="tx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66797926882881"/>
          <c:y val="0.25266124276789764"/>
          <c:w val="0.71189312573004382"/>
          <c:h val="0.10698255749361182"/>
        </c:manualLayout>
      </c:layout>
      <c:overlay val="0"/>
      <c:spPr>
        <a:solidFill>
          <a:schemeClr val="tx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42523021484411E-2"/>
          <c:y val="0.10341391873663157"/>
          <c:w val="0.88262505649214296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Sheet1!$A$2:$A$35</c:f>
              <c:strCache>
                <c:ptCount val="34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  <c:pt idx="32">
                  <c:v>81–82</c:v>
                </c:pt>
                <c:pt idx="33">
                  <c:v>83–84</c:v>
                </c:pt>
              </c:strCache>
            </c:strRef>
          </c:cat>
          <c:val>
            <c:numRef>
              <c:f>Sheet1!$B$2:$B$35</c:f>
              <c:numCache>
                <c:formatCode>0.0</c:formatCode>
                <c:ptCount val="34"/>
                <c:pt idx="0">
                  <c:v>2.7152773843993181</c:v>
                </c:pt>
                <c:pt idx="1">
                  <c:v>6.0068255498763738</c:v>
                </c:pt>
                <c:pt idx="2">
                  <c:v>6.9022656574656303</c:v>
                </c:pt>
                <c:pt idx="3">
                  <c:v>7.1100898779931443</c:v>
                </c:pt>
                <c:pt idx="4">
                  <c:v>7.1301534880588369</c:v>
                </c:pt>
                <c:pt idx="5">
                  <c:v>5.6971138641507224</c:v>
                </c:pt>
                <c:pt idx="6">
                  <c:v>5.5125219971120396</c:v>
                </c:pt>
                <c:pt idx="7">
                  <c:v>5.2498149691470219</c:v>
                </c:pt>
                <c:pt idx="8">
                  <c:v>4.4408315659320525</c:v>
                </c:pt>
                <c:pt idx="9">
                  <c:v>4.476007207053863</c:v>
                </c:pt>
                <c:pt idx="10">
                  <c:v>4.5759824258736792</c:v>
                </c:pt>
                <c:pt idx="11">
                  <c:v>4.7130872675757214</c:v>
                </c:pt>
                <c:pt idx="12">
                  <c:v>4.8600796670480682</c:v>
                </c:pt>
                <c:pt idx="13">
                  <c:v>4.8182252351790744</c:v>
                </c:pt>
                <c:pt idx="14">
                  <c:v>5.3150749066425291</c:v>
                </c:pt>
                <c:pt idx="15">
                  <c:v>4.5535946675015273</c:v>
                </c:pt>
                <c:pt idx="16">
                  <c:v>5.1639748761474191</c:v>
                </c:pt>
                <c:pt idx="17">
                  <c:v>4.8179701149350498</c:v>
                </c:pt>
                <c:pt idx="18">
                  <c:v>4.5996903392695225</c:v>
                </c:pt>
                <c:pt idx="19">
                  <c:v>4.8175098129044898</c:v>
                </c:pt>
                <c:pt idx="20">
                  <c:v>4.8080275518588662</c:v>
                </c:pt>
                <c:pt idx="21">
                  <c:v>5.061063043452636</c:v>
                </c:pt>
                <c:pt idx="22">
                  <c:v>5.1378617917549718</c:v>
                </c:pt>
                <c:pt idx="23">
                  <c:v>5.5817028398148416</c:v>
                </c:pt>
                <c:pt idx="24">
                  <c:v>5.1292483621703262</c:v>
                </c:pt>
                <c:pt idx="25">
                  <c:v>5.6403270940040127</c:v>
                </c:pt>
                <c:pt idx="26">
                  <c:v>4.6804188088486072</c:v>
                </c:pt>
                <c:pt idx="27">
                  <c:v>4.6754795830556706</c:v>
                </c:pt>
                <c:pt idx="28">
                  <c:v>4.8845445704857928</c:v>
                </c:pt>
                <c:pt idx="29">
                  <c:v>4.414302568619922</c:v>
                </c:pt>
                <c:pt idx="30">
                  <c:v>3.641405444927361</c:v>
                </c:pt>
                <c:pt idx="31">
                  <c:v>3.4294265337651511</c:v>
                </c:pt>
                <c:pt idx="32">
                  <c:v>3.1331176716100622</c:v>
                </c:pt>
                <c:pt idx="33">
                  <c:v>2.216931551140207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Sheet1!$A$2:$A$35</c:f>
              <c:strCache>
                <c:ptCount val="34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  <c:pt idx="32">
                  <c:v>81–82</c:v>
                </c:pt>
                <c:pt idx="33">
                  <c:v>83–84</c:v>
                </c:pt>
              </c:strCache>
            </c:strRef>
          </c:cat>
          <c:val>
            <c:numRef>
              <c:f>Sheet1!$C$2:$C$35</c:f>
              <c:numCache>
                <c:formatCode>0.0</c:formatCode>
                <c:ptCount val="34"/>
                <c:pt idx="0">
                  <c:v>1.5570130585831223</c:v>
                </c:pt>
                <c:pt idx="1">
                  <c:v>2.5258967861957449</c:v>
                </c:pt>
                <c:pt idx="2">
                  <c:v>4.0602913830968062</c:v>
                </c:pt>
                <c:pt idx="3">
                  <c:v>3.2400787742811659</c:v>
                </c:pt>
                <c:pt idx="4">
                  <c:v>4.1053888058909145</c:v>
                </c:pt>
                <c:pt idx="5">
                  <c:v>2.5384023107097908</c:v>
                </c:pt>
                <c:pt idx="6">
                  <c:v>2.4509802326561672</c:v>
                </c:pt>
                <c:pt idx="7">
                  <c:v>2.4601128377023542</c:v>
                </c:pt>
                <c:pt idx="8">
                  <c:v>2.2124072361348563</c:v>
                </c:pt>
                <c:pt idx="9">
                  <c:v>1.8381271054990054</c:v>
                </c:pt>
                <c:pt idx="10">
                  <c:v>2.1314762908696654</c:v>
                </c:pt>
                <c:pt idx="11">
                  <c:v>2.4046790155962361</c:v>
                </c:pt>
                <c:pt idx="12">
                  <c:v>2.8011339841844451</c:v>
                </c:pt>
                <c:pt idx="13">
                  <c:v>2.4401326331802693</c:v>
                </c:pt>
                <c:pt idx="14">
                  <c:v>2.6774410719110162</c:v>
                </c:pt>
                <c:pt idx="15">
                  <c:v>2.9192154628897105</c:v>
                </c:pt>
                <c:pt idx="16">
                  <c:v>2.7366032451545688</c:v>
                </c:pt>
                <c:pt idx="17">
                  <c:v>3.2343644695508647</c:v>
                </c:pt>
                <c:pt idx="18">
                  <c:v>2.5578540936105134</c:v>
                </c:pt>
                <c:pt idx="19">
                  <c:v>2.9457956251567046</c:v>
                </c:pt>
                <c:pt idx="20">
                  <c:v>3.2816937195030724</c:v>
                </c:pt>
                <c:pt idx="21">
                  <c:v>2.8702197246781824</c:v>
                </c:pt>
                <c:pt idx="22">
                  <c:v>3.2448973726350681</c:v>
                </c:pt>
                <c:pt idx="23">
                  <c:v>2.8415461338304144</c:v>
                </c:pt>
                <c:pt idx="24">
                  <c:v>2.8700888438759775</c:v>
                </c:pt>
                <c:pt idx="25">
                  <c:v>2.9031215926107841</c:v>
                </c:pt>
                <c:pt idx="26">
                  <c:v>2.3281011026535112</c:v>
                </c:pt>
                <c:pt idx="27">
                  <c:v>2.220901260636174</c:v>
                </c:pt>
                <c:pt idx="28">
                  <c:v>2.2337116818039737</c:v>
                </c:pt>
                <c:pt idx="29">
                  <c:v>1.8868801530498587</c:v>
                </c:pt>
                <c:pt idx="30">
                  <c:v>1.693818022153545</c:v>
                </c:pt>
                <c:pt idx="31">
                  <c:v>1.6760475737105929</c:v>
                </c:pt>
                <c:pt idx="32">
                  <c:v>1.254182535906835</c:v>
                </c:pt>
                <c:pt idx="33">
                  <c:v>1.0763062188969696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4340208"/>
        <c:axId val="1032651136"/>
      </c:lineChart>
      <c:catAx>
        <c:axId val="103434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0326511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032651136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034340208"/>
        <c:crosses val="autoZero"/>
        <c:crossBetween val="midCat"/>
        <c:majorUnit val="2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8055119277067"/>
          <c:y val="0.16277467043749799"/>
          <c:w val="0.39246189128203801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01E-2"/>
          <c:y val="3.46466535433071E-2"/>
          <c:w val="0.96040689356511799"/>
          <c:h val="0.86508169291339299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Kvinnor %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2F-49B0-AA3B-7356D8C76990}"/>
              </c:ext>
            </c:extLst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2F-49B0-AA3B-7356D8C76990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2F-49B0-AA3B-7356D8C76990}"/>
              </c:ext>
            </c:extLst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92F-49B0-AA3B-7356D8C76990}"/>
              </c:ext>
            </c:extLst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92F-49B0-AA3B-7356D8C76990}"/>
              </c:ext>
            </c:extLst>
          </c:dPt>
          <c:dLbls>
            <c:dLbl>
              <c:idx val="2"/>
              <c:layout>
                <c:manualLayout>
                  <c:x val="7.2052084915734921E-2"/>
                  <c:y val="-0.1254502952755905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2F-49B0-AA3B-7356D8C76990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</c:formatCode>
                <c:ptCount val="5"/>
                <c:pt idx="0">
                  <c:v>2.8498970143271789</c:v>
                </c:pt>
                <c:pt idx="1">
                  <c:v>15.145795391558112</c:v>
                </c:pt>
                <c:pt idx="2">
                  <c:v>67.544864518782617</c:v>
                </c:pt>
                <c:pt idx="3">
                  <c:v>5.2817064341831985</c:v>
                </c:pt>
                <c:pt idx="4">
                  <c:v>9.1777366411489076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2F-49B0-AA3B-7356D8C769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01E-2"/>
          <c:y val="3.46466535433071E-2"/>
          <c:w val="0.96040689356511799"/>
          <c:h val="0.86508169291339299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Män %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05-4DD1-81C4-7276406783E8}"/>
              </c:ext>
            </c:extLst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305-4DD1-81C4-7276406783E8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305-4DD1-81C4-7276406783E8}"/>
              </c:ext>
            </c:extLst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305-4DD1-81C4-7276406783E8}"/>
              </c:ext>
            </c:extLst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05-4DD1-81C4-7276406783E8}"/>
              </c:ext>
            </c:extLst>
          </c:dPt>
          <c:dLbls>
            <c:dLbl>
              <c:idx val="3"/>
              <c:layout>
                <c:manualLayout>
                  <c:x val="9.1811369031558857E-2"/>
                  <c:y val="4.63922244094488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sv-S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838156304628279E-2"/>
                      <c:h val="4.99219980314960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305-4DD1-81C4-7276406783E8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</c:formatCode>
                <c:ptCount val="5"/>
                <c:pt idx="0">
                  <c:v>6.5818903496500036</c:v>
                </c:pt>
                <c:pt idx="1">
                  <c:v>46.933780484220605</c:v>
                </c:pt>
                <c:pt idx="2">
                  <c:v>29.032471872499411</c:v>
                </c:pt>
                <c:pt idx="3">
                  <c:v>2.8652896114780231</c:v>
                </c:pt>
                <c:pt idx="4">
                  <c:v>14.586567682151969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305-4DD1-81C4-727640678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264863117081003E-2"/>
          <c:y val="0.14164494681888767"/>
          <c:w val="0.92231991294952875"/>
          <c:h val="0.6585948168899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Blad1!$C$1</c:f>
              <c:strCache>
                <c:ptCount val="1"/>
                <c:pt idx="0">
                  <c:v>A Storstäder och storstadsnära kommuner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  <a:effectLst/>
          </c:spPr>
          <c:invertIfNegative val="0"/>
          <c:cat>
            <c:strRef>
              <c:f>Blad1!$B$2:$B$5</c:f>
              <c:strCache>
                <c:ptCount val="4"/>
                <c:pt idx="0">
                  <c:v>2005/06</c:v>
                </c:pt>
                <c:pt idx="1">
                  <c:v>2017–
2018/19</c:v>
                </c:pt>
                <c:pt idx="2">
                  <c:v>2005/06</c:v>
                </c:pt>
                <c:pt idx="3">
                  <c:v>2017–
2018/19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6.4</c:v>
                </c:pt>
                <c:pt idx="1">
                  <c:v>5.9</c:v>
                </c:pt>
                <c:pt idx="2">
                  <c:v>5.5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7-4A4A-A84A-B60040F018C2}"/>
            </c:ext>
          </c:extLst>
        </c:ser>
        <c:ser>
          <c:idx val="1"/>
          <c:order val="1"/>
          <c:tx>
            <c:strRef>
              <c:f>Blad1!$D$1</c:f>
              <c:strCache>
                <c:ptCount val="1"/>
                <c:pt idx="0">
                  <c:v>B Större städer och kommuner nära större städer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  <a:effectLst/>
          </c:spPr>
          <c:invertIfNegative val="0"/>
          <c:cat>
            <c:strRef>
              <c:f>Blad1!$B$2:$B$5</c:f>
              <c:strCache>
                <c:ptCount val="4"/>
                <c:pt idx="0">
                  <c:v>2005/06</c:v>
                </c:pt>
                <c:pt idx="1">
                  <c:v>2017–
2018/19</c:v>
                </c:pt>
                <c:pt idx="2">
                  <c:v>2005/06</c:v>
                </c:pt>
                <c:pt idx="3">
                  <c:v>2017–
2018/19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4.8</c:v>
                </c:pt>
                <c:pt idx="1">
                  <c:v>4.9000000000000004</c:v>
                </c:pt>
                <c:pt idx="2">
                  <c:v>4.2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37-4A4A-A84A-B60040F018C2}"/>
            </c:ext>
          </c:extLst>
        </c:ser>
        <c:ser>
          <c:idx val="2"/>
          <c:order val="2"/>
          <c:tx>
            <c:strRef>
              <c:f>Blad1!$E$1</c:f>
              <c:strCache>
                <c:ptCount val="1"/>
                <c:pt idx="0">
                  <c:v>C Mindre städer/tätorter och landsbygdskommuner</c:v>
                </c:pt>
              </c:strCache>
            </c:strRef>
          </c:tx>
          <c:spPr>
            <a:solidFill>
              <a:srgbClr val="F29200"/>
            </a:solidFill>
            <a:ln>
              <a:noFill/>
            </a:ln>
            <a:effectLst/>
          </c:spPr>
          <c:invertIfNegative val="0"/>
          <c:cat>
            <c:strRef>
              <c:f>Blad1!$B$2:$B$5</c:f>
              <c:strCache>
                <c:ptCount val="4"/>
                <c:pt idx="0">
                  <c:v>2005/06</c:v>
                </c:pt>
                <c:pt idx="1">
                  <c:v>2017–
2018/19</c:v>
                </c:pt>
                <c:pt idx="2">
                  <c:v>2005/06</c:v>
                </c:pt>
                <c:pt idx="3">
                  <c:v>2017–
2018/19</c:v>
                </c:pt>
              </c:strCache>
            </c:strRef>
          </c:cat>
          <c:val>
            <c:numRef>
              <c:f>Blad1!$E$2:$E$5</c:f>
              <c:numCache>
                <c:formatCode>General</c:formatCode>
                <c:ptCount val="4"/>
                <c:pt idx="0">
                  <c:v>4.4000000000000004</c:v>
                </c:pt>
                <c:pt idx="1">
                  <c:v>4.5999999999999996</c:v>
                </c:pt>
                <c:pt idx="2">
                  <c:v>4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37-4A4A-A84A-B60040F01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790560"/>
        <c:axId val="710082984"/>
      </c:barChart>
      <c:catAx>
        <c:axId val="43079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10082984"/>
        <c:crosses val="autoZero"/>
        <c:auto val="1"/>
        <c:lblAlgn val="ctr"/>
        <c:lblOffset val="100"/>
        <c:noMultiLvlLbl val="0"/>
      </c:catAx>
      <c:valAx>
        <c:axId val="710082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sv-SE" sz="1600" dirty="0">
                    <a:latin typeface="Gill Sans MT" panose="020B0502020104020203" pitchFamily="34" charset="0"/>
                  </a:rPr>
                  <a:t>Antal</a:t>
                </a:r>
              </a:p>
            </c:rich>
          </c:tx>
          <c:layout>
            <c:manualLayout>
              <c:xMode val="edge"/>
              <c:yMode val="edge"/>
              <c:x val="0"/>
              <c:y val="4.211959702529126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sv-SE"/>
          </a:p>
        </c:txPr>
        <c:crossAx val="430790560"/>
        <c:crosses val="autoZero"/>
        <c:crossBetween val="between"/>
      </c:valAx>
      <c:spPr>
        <a:solidFill>
          <a:schemeClr val="tx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26690538627104"/>
          <c:y val="0"/>
          <c:w val="0.68574419009494048"/>
          <c:h val="0.13019462024081718"/>
        </c:manualLayout>
      </c:layout>
      <c:overlay val="0"/>
      <c:spPr>
        <a:solidFill>
          <a:schemeClr val="tx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93E-2"/>
          <c:y val="0.106928653951733"/>
          <c:w val="0.85370027279856997"/>
          <c:h val="0.7616096271874660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Antal intensivkonsumtionstillfällen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0.77635866888676208</c:v>
                </c:pt>
                <c:pt idx="1">
                  <c:v>0.72926981024388771</c:v>
                </c:pt>
                <c:pt idx="2">
                  <c:v>0.68538085968312568</c:v>
                </c:pt>
                <c:pt idx="3">
                  <c:v>0.76717118405966866</c:v>
                </c:pt>
                <c:pt idx="4">
                  <c:v>0.78887866869844592</c:v>
                </c:pt>
                <c:pt idx="5">
                  <c:v>0.94331972438789857</c:v>
                </c:pt>
                <c:pt idx="6">
                  <c:v>1.06111667255044</c:v>
                </c:pt>
                <c:pt idx="7">
                  <c:v>0.91049816406137463</c:v>
                </c:pt>
                <c:pt idx="8">
                  <c:v>0.81164009901743384</c:v>
                </c:pt>
                <c:pt idx="9">
                  <c:v>0.71102824571071088</c:v>
                </c:pt>
                <c:pt idx="10">
                  <c:v>0.68314352023818481</c:v>
                </c:pt>
                <c:pt idx="11">
                  <c:v>0.85093086773040105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780480"/>
        <c:axId val="1363782800"/>
      </c:barChart>
      <c:barChart>
        <c:barDir val="col"/>
        <c:grouping val="clustered"/>
        <c:varyColors val="0"/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Alkoholkonsumtion i cl (100 %) ren alkohol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9AB-4482-A986-E1446C369B58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27.732845453951064</c:v>
                </c:pt>
                <c:pt idx="1">
                  <c:v>27.608570209442512</c:v>
                </c:pt>
                <c:pt idx="2">
                  <c:v>28.618492617815811</c:v>
                </c:pt>
                <c:pt idx="3">
                  <c:v>28.734192789925022</c:v>
                </c:pt>
                <c:pt idx="4">
                  <c:v>29.912326357025442</c:v>
                </c:pt>
                <c:pt idx="5">
                  <c:v>37.594493425797893</c:v>
                </c:pt>
                <c:pt idx="6">
                  <c:v>44.503227822914461</c:v>
                </c:pt>
                <c:pt idx="7">
                  <c:v>36.081388454863891</c:v>
                </c:pt>
                <c:pt idx="8">
                  <c:v>32.420448273646443</c:v>
                </c:pt>
                <c:pt idx="9">
                  <c:v>28.963702873776576</c:v>
                </c:pt>
                <c:pt idx="10">
                  <c:v>29.171585254944326</c:v>
                </c:pt>
                <c:pt idx="11">
                  <c:v>35.475645999480015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AB-4482-A986-E1446C369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3787440"/>
        <c:axId val="1363785120"/>
      </c:barChart>
      <c:catAx>
        <c:axId val="136378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782800"/>
        <c:crosses val="autoZero"/>
        <c:auto val="1"/>
        <c:lblAlgn val="ctr"/>
        <c:lblOffset val="100"/>
        <c:noMultiLvlLbl val="0"/>
      </c:catAx>
      <c:valAx>
        <c:axId val="1363782800"/>
        <c:scaling>
          <c:orientation val="minMax"/>
          <c:max val="1.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780480"/>
        <c:crosses val="autoZero"/>
        <c:crossBetween val="between"/>
        <c:majorUnit val="0.5"/>
        <c:minorUnit val="0.5"/>
      </c:valAx>
      <c:valAx>
        <c:axId val="1363785120"/>
        <c:scaling>
          <c:orientation val="minMax"/>
          <c:max val="45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1363787440"/>
        <c:crosses val="max"/>
        <c:crossBetween val="between"/>
        <c:majorUnit val="15"/>
      </c:valAx>
      <c:catAx>
        <c:axId val="1363787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3785120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6.9265877547389443E-2"/>
          <c:y val="0.12841311282873333"/>
          <c:w val="0.39804288862733944"/>
          <c:h val="0.1855825543193613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97E-2"/>
          <c:y val="0.103413918736632"/>
          <c:w val="0.89477492908089895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43.798226751327334</c:v>
                </c:pt>
                <c:pt idx="1">
                  <c:v>36.985177458865834</c:v>
                </c:pt>
                <c:pt idx="2">
                  <c:v>32.712036284655042</c:v>
                </c:pt>
                <c:pt idx="3">
                  <c:v>34.501483707665912</c:v>
                </c:pt>
                <c:pt idx="4">
                  <c:v>36.401970180423426</c:v>
                </c:pt>
                <c:pt idx="5">
                  <c:v>48.621910407388377</c:v>
                </c:pt>
                <c:pt idx="6">
                  <c:v>41.192135206850089</c:v>
                </c:pt>
                <c:pt idx="7">
                  <c:v>41.685013950947628</c:v>
                </c:pt>
                <c:pt idx="8">
                  <c:v>41.704198987765317</c:v>
                </c:pt>
                <c:pt idx="9">
                  <c:v>35.126014640826973</c:v>
                </c:pt>
                <c:pt idx="10">
                  <c:v>29.807333550239179</c:v>
                </c:pt>
                <c:pt idx="11">
                  <c:v>33.92635973930981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27.117273809707736</c:v>
                </c:pt>
                <c:pt idx="1">
                  <c:v>26.399000399161821</c:v>
                </c:pt>
                <c:pt idx="2">
                  <c:v>27.998470073973884</c:v>
                </c:pt>
                <c:pt idx="3">
                  <c:v>30.542880190720201</c:v>
                </c:pt>
                <c:pt idx="4">
                  <c:v>26.142166375994481</c:v>
                </c:pt>
                <c:pt idx="5">
                  <c:v>40.131166680211336</c:v>
                </c:pt>
                <c:pt idx="6">
                  <c:v>44.101210924064524</c:v>
                </c:pt>
                <c:pt idx="7">
                  <c:v>33.484112009756657</c:v>
                </c:pt>
                <c:pt idx="8">
                  <c:v>26.743617559559276</c:v>
                </c:pt>
                <c:pt idx="9">
                  <c:v>25.027719212841408</c:v>
                </c:pt>
                <c:pt idx="10">
                  <c:v>26.94124053433784</c:v>
                </c:pt>
                <c:pt idx="11">
                  <c:v>31.040491878758658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30.703816125053418</c:v>
                </c:pt>
                <c:pt idx="1">
                  <c:v>30.771796010604014</c:v>
                </c:pt>
                <c:pt idx="2">
                  <c:v>32.391078260012478</c:v>
                </c:pt>
                <c:pt idx="3">
                  <c:v>27.035467761997356</c:v>
                </c:pt>
                <c:pt idx="4">
                  <c:v>32.365437158261933</c:v>
                </c:pt>
                <c:pt idx="5">
                  <c:v>37.372028592342097</c:v>
                </c:pt>
                <c:pt idx="6">
                  <c:v>46.233198934700262</c:v>
                </c:pt>
                <c:pt idx="7">
                  <c:v>33.69382348800719</c:v>
                </c:pt>
                <c:pt idx="8">
                  <c:v>32.256802121753367</c:v>
                </c:pt>
                <c:pt idx="9">
                  <c:v>36.662739591501477</c:v>
                </c:pt>
                <c:pt idx="10">
                  <c:v>26.906874578176037</c:v>
                </c:pt>
                <c:pt idx="11">
                  <c:v>35.913827118606378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0-D970-4611-998C-D4DDB6F396A5}"/>
              </c:ext>
            </c:extLst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26.821712020583632</c:v>
                </c:pt>
                <c:pt idx="1">
                  <c:v>24.21652075152269</c:v>
                </c:pt>
                <c:pt idx="2">
                  <c:v>25.336737173680447</c:v>
                </c:pt>
                <c:pt idx="3">
                  <c:v>22.892941905327554</c:v>
                </c:pt>
                <c:pt idx="4">
                  <c:v>27.753907622732864</c:v>
                </c:pt>
                <c:pt idx="5">
                  <c:v>31.991077434682968</c:v>
                </c:pt>
                <c:pt idx="6">
                  <c:v>32.184837531617426</c:v>
                </c:pt>
                <c:pt idx="7">
                  <c:v>30.532193406030821</c:v>
                </c:pt>
                <c:pt idx="8">
                  <c:v>29.232515106769984</c:v>
                </c:pt>
                <c:pt idx="9">
                  <c:v>25.988916887792968</c:v>
                </c:pt>
                <c:pt idx="10">
                  <c:v>25.475027662798894</c:v>
                </c:pt>
                <c:pt idx="11">
                  <c:v>26.645927489739265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70-4611-998C-D4DDB6F39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6724160"/>
        <c:axId val="1286714512"/>
      </c:lineChart>
      <c:catAx>
        <c:axId val="128672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8671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86714512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86724160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01"/>
          <c:y val="0.117411237692621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Sheet1!$B$1:$B$1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0.0</c:formatCode>
                <c:ptCount val="16"/>
                <c:pt idx="0">
                  <c:v>4.2886928112785183</c:v>
                </c:pt>
                <c:pt idx="1">
                  <c:v>4.1568504454233421</c:v>
                </c:pt>
                <c:pt idx="2">
                  <c:v>4.1266384590057763</c:v>
                </c:pt>
                <c:pt idx="3">
                  <c:v>3.9667330754904149</c:v>
                </c:pt>
                <c:pt idx="4">
                  <c:v>3.7648605676970939</c:v>
                </c:pt>
                <c:pt idx="5">
                  <c:v>3.6163736957203798</c:v>
                </c:pt>
                <c:pt idx="6">
                  <c:v>3.4032595482112633</c:v>
                </c:pt>
                <c:pt idx="7">
                  <c:v>3.4483539079763683</c:v>
                </c:pt>
                <c:pt idx="8">
                  <c:v>3.43313950684569</c:v>
                </c:pt>
                <c:pt idx="9">
                  <c:v>3.4972758559574477</c:v>
                </c:pt>
                <c:pt idx="10">
                  <c:v>3.9439529024377404</c:v>
                </c:pt>
                <c:pt idx="11">
                  <c:v>4.0584486677441856</c:v>
                </c:pt>
                <c:pt idx="12">
                  <c:v>4.1377423437748329</c:v>
                </c:pt>
                <c:pt idx="13">
                  <c:v>4.0279211249466966</c:v>
                </c:pt>
                <c:pt idx="14">
                  <c:v>4.1399999999999997</c:v>
                </c:pt>
                <c:pt idx="15">
                  <c:v>3.7631999999999999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Sheet1!$C$1:$C$1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0.0</c:formatCode>
                <c:ptCount val="16"/>
                <c:pt idx="0">
                  <c:v>5.4208810683634319</c:v>
                </c:pt>
                <c:pt idx="1">
                  <c:v>5.1835482689721877</c:v>
                </c:pt>
                <c:pt idx="2">
                  <c:v>5.3549541850911702</c:v>
                </c:pt>
                <c:pt idx="3">
                  <c:v>5.5104681800211646</c:v>
                </c:pt>
                <c:pt idx="4">
                  <c:v>5.5342103382502001</c:v>
                </c:pt>
                <c:pt idx="5">
                  <c:v>5.141924429785008</c:v>
                </c:pt>
                <c:pt idx="6">
                  <c:v>5.2291300759244841</c:v>
                </c:pt>
                <c:pt idx="7">
                  <c:v>5.0910182899981908</c:v>
                </c:pt>
                <c:pt idx="8">
                  <c:v>4.9853479580082602</c:v>
                </c:pt>
                <c:pt idx="9">
                  <c:v>5.2179516417595746</c:v>
                </c:pt>
                <c:pt idx="10">
                  <c:v>5.3529645231713738</c:v>
                </c:pt>
                <c:pt idx="11">
                  <c:v>5.2053596004536944</c:v>
                </c:pt>
                <c:pt idx="12">
                  <c:v>5.1100944537613771</c:v>
                </c:pt>
                <c:pt idx="13">
                  <c:v>5.0302208677488407</c:v>
                </c:pt>
                <c:pt idx="14">
                  <c:v>5.07</c:v>
                </c:pt>
                <c:pt idx="15">
                  <c:v>5.0008999999999997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Sheet1!$D$1:$D$1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0.0</c:formatCode>
                <c:ptCount val="16"/>
                <c:pt idx="0">
                  <c:v>6.1392732564528556</c:v>
                </c:pt>
                <c:pt idx="1">
                  <c:v>6.1824496408587004</c:v>
                </c:pt>
                <c:pt idx="2">
                  <c:v>6.2093958516565593</c:v>
                </c:pt>
                <c:pt idx="3">
                  <c:v>6.2907573296382795</c:v>
                </c:pt>
                <c:pt idx="4">
                  <c:v>6.1712211941869377</c:v>
                </c:pt>
                <c:pt idx="5">
                  <c:v>5.9922506358314713</c:v>
                </c:pt>
                <c:pt idx="6">
                  <c:v>5.7554085772047934</c:v>
                </c:pt>
                <c:pt idx="7">
                  <c:v>5.6174658001907884</c:v>
                </c:pt>
                <c:pt idx="8">
                  <c:v>5.6165693971022472</c:v>
                </c:pt>
                <c:pt idx="9">
                  <c:v>5.8972824683311442</c:v>
                </c:pt>
                <c:pt idx="10">
                  <c:v>6.0389481648155163</c:v>
                </c:pt>
                <c:pt idx="11">
                  <c:v>5.9688152144790614</c:v>
                </c:pt>
                <c:pt idx="12">
                  <c:v>6.0386143180731322</c:v>
                </c:pt>
                <c:pt idx="13">
                  <c:v>5.8129832101769523</c:v>
                </c:pt>
                <c:pt idx="14">
                  <c:v>5.69</c:v>
                </c:pt>
                <c:pt idx="15">
                  <c:v>5.7851999999999997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Sheet1!$E$1:$E$1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6702-44DE-B8D8-F7B80CD6BD96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0.0</c:formatCode>
                <c:ptCount val="16"/>
                <c:pt idx="0">
                  <c:v>5.0973939577918976</c:v>
                </c:pt>
                <c:pt idx="1">
                  <c:v>5.3045449780417284</c:v>
                </c:pt>
                <c:pt idx="2">
                  <c:v>5.3569517882914361</c:v>
                </c:pt>
                <c:pt idx="3">
                  <c:v>5.3732429541475382</c:v>
                </c:pt>
                <c:pt idx="4">
                  <c:v>5.5933451274986803</c:v>
                </c:pt>
                <c:pt idx="5">
                  <c:v>5.5266346810931752</c:v>
                </c:pt>
                <c:pt idx="6">
                  <c:v>5.5949582177462291</c:v>
                </c:pt>
                <c:pt idx="7">
                  <c:v>5.8071308390681677</c:v>
                </c:pt>
                <c:pt idx="8">
                  <c:v>5.7337903804529331</c:v>
                </c:pt>
                <c:pt idx="9">
                  <c:v>5.8898682921957102</c:v>
                </c:pt>
                <c:pt idx="10">
                  <c:v>5.9576780923652777</c:v>
                </c:pt>
                <c:pt idx="11">
                  <c:v>6.0071740215436229</c:v>
                </c:pt>
                <c:pt idx="12">
                  <c:v>6.1472721804030135</c:v>
                </c:pt>
                <c:pt idx="13">
                  <c:v>5.9957415563064993</c:v>
                </c:pt>
                <c:pt idx="14">
                  <c:v>5.96</c:v>
                </c:pt>
                <c:pt idx="15">
                  <c:v>5.8075000000000001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02-44DE-B8D8-F7B80CD6BD96}"/>
            </c:ext>
          </c:extLst>
        </c:ser>
        <c:ser>
          <c:idx val="3"/>
          <c:order val="4"/>
          <c:tx>
            <c:strRef>
              <c:f>Sheet1!$F$1:$F$1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0.0</c:formatCode>
                <c:ptCount val="16"/>
                <c:pt idx="0">
                  <c:v>5.3114956128444399</c:v>
                </c:pt>
                <c:pt idx="1">
                  <c:v>5.2380215537721035</c:v>
                </c:pt>
                <c:pt idx="2">
                  <c:v>5.3155529398595185</c:v>
                </c:pt>
                <c:pt idx="3">
                  <c:v>5.3653955650047687</c:v>
                </c:pt>
                <c:pt idx="4">
                  <c:v>5.3392881991871697</c:v>
                </c:pt>
                <c:pt idx="5">
                  <c:v>5.1028244344362292</c:v>
                </c:pt>
                <c:pt idx="6">
                  <c:v>5.0397671982090149</c:v>
                </c:pt>
                <c:pt idx="7">
                  <c:v>5.0054826737633169</c:v>
                </c:pt>
                <c:pt idx="8">
                  <c:v>4.9351762311200957</c:v>
                </c:pt>
                <c:pt idx="9">
                  <c:v>5.1321270690536851</c:v>
                </c:pt>
                <c:pt idx="10">
                  <c:v>5.345369535270966</c:v>
                </c:pt>
                <c:pt idx="11">
                  <c:v>5.3145366624256347</c:v>
                </c:pt>
                <c:pt idx="12">
                  <c:v>5.3500888091983514</c:v>
                </c:pt>
                <c:pt idx="13">
                  <c:v>5.2176028762916955</c:v>
                </c:pt>
                <c:pt idx="14">
                  <c:v>5.2213884222242077</c:v>
                </c:pt>
                <c:pt idx="15">
                  <c:v>5.1102092008377751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02-44DE-B8D8-F7B80CD6BD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230304"/>
        <c:axId val="1364232352"/>
      </c:lineChart>
      <c:catAx>
        <c:axId val="136423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23235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232352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230304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6805044088646101"/>
          <c:y val="0.73648867279916996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rgbClr val="B32B31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Sheet1!$B$4:$B$10</c:f>
              <c:numCache>
                <c:formatCode>0</c:formatCode>
                <c:ptCount val="7"/>
                <c:pt idx="0">
                  <c:v>7.3939865892024796</c:v>
                </c:pt>
                <c:pt idx="1">
                  <c:v>11.5437868295252</c:v>
                </c:pt>
                <c:pt idx="2">
                  <c:v>12.4135287825038</c:v>
                </c:pt>
                <c:pt idx="3">
                  <c:v>7.0167340472401101</c:v>
                </c:pt>
                <c:pt idx="4">
                  <c:v>28.626009016079799</c:v>
                </c:pt>
                <c:pt idx="5">
                  <c:v>29.6104122227433</c:v>
                </c:pt>
                <c:pt idx="6">
                  <c:v>15.8064648424089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Sheet1!$C$4:$C$10</c:f>
              <c:numCache>
                <c:formatCode>0</c:formatCode>
                <c:ptCount val="7"/>
                <c:pt idx="0">
                  <c:v>6.8589138223492698</c:v>
                </c:pt>
                <c:pt idx="1">
                  <c:v>16.207027509029501</c:v>
                </c:pt>
                <c:pt idx="2">
                  <c:v>17.1485323469091</c:v>
                </c:pt>
                <c:pt idx="3">
                  <c:v>17.068187639418301</c:v>
                </c:pt>
                <c:pt idx="4">
                  <c:v>40.769914662052201</c:v>
                </c:pt>
                <c:pt idx="5">
                  <c:v>43.110746007578598</c:v>
                </c:pt>
                <c:pt idx="6">
                  <c:v>8.3334693971938805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28-49ED-98B0-E17DE52B3D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Sheet1!$D$4:$D$10</c:f>
              <c:numCache>
                <c:formatCode>0</c:formatCode>
                <c:ptCount val="7"/>
                <c:pt idx="0">
                  <c:v>13.1483986042601</c:v>
                </c:pt>
                <c:pt idx="1">
                  <c:v>12.0278128323747</c:v>
                </c:pt>
                <c:pt idx="2">
                  <c:v>14.264540783446799</c:v>
                </c:pt>
                <c:pt idx="3">
                  <c:v>20.613383630559699</c:v>
                </c:pt>
                <c:pt idx="4">
                  <c:v>42.363898668695398</c:v>
                </c:pt>
                <c:pt idx="5">
                  <c:v>46.224354959076997</c:v>
                </c:pt>
                <c:pt idx="6">
                  <c:v>14.472380387092199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28-49ED-98B0-E17DE52B3D7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Sheet1!$E$4:$E$10</c:f>
              <c:numCache>
                <c:formatCode>0</c:formatCode>
                <c:ptCount val="7"/>
                <c:pt idx="0">
                  <c:v>15.963624388144099</c:v>
                </c:pt>
                <c:pt idx="1">
                  <c:v>17.232914509112401</c:v>
                </c:pt>
                <c:pt idx="2">
                  <c:v>16.109497581895901</c:v>
                </c:pt>
                <c:pt idx="3">
                  <c:v>19.322544463371798</c:v>
                </c:pt>
                <c:pt idx="4">
                  <c:v>29.829451463579701</c:v>
                </c:pt>
                <c:pt idx="5">
                  <c:v>33.626961917199097</c:v>
                </c:pt>
                <c:pt idx="6">
                  <c:v>21.958188081698498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28-49ED-98B0-E17DE52B3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5071584"/>
        <c:axId val="1304989040"/>
      </c:barChart>
      <c:catAx>
        <c:axId val="130507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04989040"/>
        <c:crosses val="autoZero"/>
        <c:auto val="1"/>
        <c:lblAlgn val="ctr"/>
        <c:lblOffset val="100"/>
        <c:noMultiLvlLbl val="0"/>
      </c:catAx>
      <c:valAx>
        <c:axId val="1304989040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05071584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56666349396499E-2"/>
          <c:y val="0.138150878062925"/>
          <c:w val="0.62137185623098301"/>
          <c:h val="8.98326238512062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97E-2"/>
          <c:y val="0.103413918736632"/>
          <c:w val="0.89477492908089895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Sheet1!$B$1:$B$1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0.0</c:formatCode>
                <c:ptCount val="16"/>
                <c:pt idx="0">
                  <c:v>6.1414316954434645</c:v>
                </c:pt>
                <c:pt idx="1">
                  <c:v>6.1414316954434645</c:v>
                </c:pt>
                <c:pt idx="2">
                  <c:v>5.6915468162043643</c:v>
                </c:pt>
                <c:pt idx="3">
                  <c:v>5.6886361285145766</c:v>
                </c:pt>
                <c:pt idx="4">
                  <c:v>5.2291437758187458</c:v>
                </c:pt>
                <c:pt idx="5">
                  <c:v>5.2116724220664636</c:v>
                </c:pt>
                <c:pt idx="6">
                  <c:v>4.6655528127062711</c:v>
                </c:pt>
                <c:pt idx="7">
                  <c:v>4.7867557089028612</c:v>
                </c:pt>
                <c:pt idx="8">
                  <c:v>4.8535432186395386</c:v>
                </c:pt>
                <c:pt idx="9">
                  <c:v>4.6061590650615862</c:v>
                </c:pt>
                <c:pt idx="10">
                  <c:v>4.5781449257425244</c:v>
                </c:pt>
                <c:pt idx="11">
                  <c:v>4.9121455135184453</c:v>
                </c:pt>
                <c:pt idx="12">
                  <c:v>4.8105492899849516</c:v>
                </c:pt>
                <c:pt idx="13">
                  <c:v>4.4783571672989915</c:v>
                </c:pt>
                <c:pt idx="14">
                  <c:v>4.8036241151392112</c:v>
                </c:pt>
                <c:pt idx="15">
                  <c:v>4.4558288147624578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Sheet1!$C$1:$C$1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0.0</c:formatCode>
                <c:ptCount val="16"/>
                <c:pt idx="0">
                  <c:v>4.9012072715036092</c:v>
                </c:pt>
                <c:pt idx="1">
                  <c:v>4.9012072715036092</c:v>
                </c:pt>
                <c:pt idx="2">
                  <c:v>4.8185712610020612</c:v>
                </c:pt>
                <c:pt idx="3">
                  <c:v>4.6284413650934511</c:v>
                </c:pt>
                <c:pt idx="4">
                  <c:v>4.9354792822728113</c:v>
                </c:pt>
                <c:pt idx="5">
                  <c:v>4.3764044431840921</c:v>
                </c:pt>
                <c:pt idx="6">
                  <c:v>4.3808225992019993</c:v>
                </c:pt>
                <c:pt idx="7">
                  <c:v>4.1154696470684815</c:v>
                </c:pt>
                <c:pt idx="8">
                  <c:v>4.4669045784303476</c:v>
                </c:pt>
                <c:pt idx="9">
                  <c:v>4.2726217633041079</c:v>
                </c:pt>
                <c:pt idx="10">
                  <c:v>3.6657994062054327</c:v>
                </c:pt>
                <c:pt idx="11">
                  <c:v>3.8095835075959568</c:v>
                </c:pt>
                <c:pt idx="12">
                  <c:v>3.6860211940851375</c:v>
                </c:pt>
                <c:pt idx="13">
                  <c:v>3.6142584965260092</c:v>
                </c:pt>
                <c:pt idx="14">
                  <c:v>3.8133495715808357</c:v>
                </c:pt>
                <c:pt idx="15">
                  <c:v>3.6102044162110678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Sheet1!$D$1:$D$1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0.0</c:formatCode>
                <c:ptCount val="16"/>
                <c:pt idx="0">
                  <c:v>4.4432454602523475</c:v>
                </c:pt>
                <c:pt idx="1">
                  <c:v>4.4432454602523475</c:v>
                </c:pt>
                <c:pt idx="2">
                  <c:v>4.5217872225819233</c:v>
                </c:pt>
                <c:pt idx="3">
                  <c:v>4.402225252362566</c:v>
                </c:pt>
                <c:pt idx="4">
                  <c:v>4.5012362059578042</c:v>
                </c:pt>
                <c:pt idx="5">
                  <c:v>4.5826863980182804</c:v>
                </c:pt>
                <c:pt idx="6">
                  <c:v>4.2023113838237443</c:v>
                </c:pt>
                <c:pt idx="7">
                  <c:v>4.1635441806098816</c:v>
                </c:pt>
                <c:pt idx="8">
                  <c:v>4.5290723473461396</c:v>
                </c:pt>
                <c:pt idx="9">
                  <c:v>4.4280737979722922</c:v>
                </c:pt>
                <c:pt idx="10">
                  <c:v>3.853917800589723</c:v>
                </c:pt>
                <c:pt idx="11">
                  <c:v>4.1026072407750789</c:v>
                </c:pt>
                <c:pt idx="12">
                  <c:v>4.0208854100329043</c:v>
                </c:pt>
                <c:pt idx="13">
                  <c:v>3.9682711094773788</c:v>
                </c:pt>
                <c:pt idx="14">
                  <c:v>4.1950164335592355</c:v>
                </c:pt>
                <c:pt idx="15">
                  <c:v>3.9259832416856799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Sheet1!$E$1:$E$1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9781-4B75-87C5-FE38068A04E7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0.0</c:formatCode>
                <c:ptCount val="16"/>
                <c:pt idx="0">
                  <c:v>2.7632379096917976</c:v>
                </c:pt>
                <c:pt idx="1">
                  <c:v>2.7632379096917976</c:v>
                </c:pt>
                <c:pt idx="2">
                  <c:v>3.0519447928789045</c:v>
                </c:pt>
                <c:pt idx="3">
                  <c:v>2.8959594920105745</c:v>
                </c:pt>
                <c:pt idx="4">
                  <c:v>3.2351135559373727</c:v>
                </c:pt>
                <c:pt idx="5">
                  <c:v>3.4532754774681678</c:v>
                </c:pt>
                <c:pt idx="6">
                  <c:v>3.1618908787090456</c:v>
                </c:pt>
                <c:pt idx="7">
                  <c:v>3.3640072438661335</c:v>
                </c:pt>
                <c:pt idx="8">
                  <c:v>3.5472354480390571</c:v>
                </c:pt>
                <c:pt idx="9">
                  <c:v>3.5197500703625009</c:v>
                </c:pt>
                <c:pt idx="10">
                  <c:v>2.8556730310523051</c:v>
                </c:pt>
                <c:pt idx="11">
                  <c:v>3.0273411793153824</c:v>
                </c:pt>
                <c:pt idx="12">
                  <c:v>3.1907423852090471</c:v>
                </c:pt>
                <c:pt idx="13">
                  <c:v>3.2596241077341306</c:v>
                </c:pt>
                <c:pt idx="14">
                  <c:v>3.3914162860634693</c:v>
                </c:pt>
                <c:pt idx="15">
                  <c:v>3.2186154091423678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81-4B75-87C5-FE38068A04E7}"/>
            </c:ext>
          </c:extLst>
        </c:ser>
        <c:ser>
          <c:idx val="3"/>
          <c:order val="4"/>
          <c:tx>
            <c:strRef>
              <c:f>Sheet1!$F$1:$F$1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0.0</c:formatCode>
                <c:ptCount val="16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  <c:pt idx="14">
                  <c:v>4.017036417730159</c:v>
                </c:pt>
                <c:pt idx="15">
                  <c:v>3.7735996587400171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781-4B75-87C5-FE38068A0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574768"/>
        <c:axId val="1364577088"/>
      </c:lineChart>
      <c:catAx>
        <c:axId val="136457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57708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577088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574768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26"/>
          <c:y val="0.14676404711577656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95116428548901E-2"/>
          <c:y val="0.103413918736632"/>
          <c:w val="0.88262505649214296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2004/05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Sheet1!$A$2:$A$33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Sheet1!$B$2:$B$33</c:f>
              <c:numCache>
                <c:formatCode>0.0</c:formatCode>
                <c:ptCount val="32"/>
                <c:pt idx="0">
                  <c:v>4.4194976564298045</c:v>
                </c:pt>
                <c:pt idx="1">
                  <c:v>7.4122093015024255</c:v>
                </c:pt>
                <c:pt idx="2">
                  <c:v>6.5561208049902842</c:v>
                </c:pt>
                <c:pt idx="3">
                  <c:v>5.5890824108761965</c:v>
                </c:pt>
                <c:pt idx="4">
                  <c:v>5.6969263751511345</c:v>
                </c:pt>
                <c:pt idx="5">
                  <c:v>4.8596442575562691</c:v>
                </c:pt>
                <c:pt idx="6">
                  <c:v>4.5099454386692983</c:v>
                </c:pt>
                <c:pt idx="7">
                  <c:v>4.1864485120488881</c:v>
                </c:pt>
                <c:pt idx="8">
                  <c:v>4.360678067664332</c:v>
                </c:pt>
                <c:pt idx="9">
                  <c:v>4.0484551351838496</c:v>
                </c:pt>
                <c:pt idx="10">
                  <c:v>4.6138870931910709</c:v>
                </c:pt>
                <c:pt idx="11">
                  <c:v>4.4700850404232328</c:v>
                </c:pt>
                <c:pt idx="12">
                  <c:v>4.2842973683236156</c:v>
                </c:pt>
                <c:pt idx="13">
                  <c:v>4.4727649040337294</c:v>
                </c:pt>
                <c:pt idx="14">
                  <c:v>4.559556913029553</c:v>
                </c:pt>
                <c:pt idx="15">
                  <c:v>4.5400689772305602</c:v>
                </c:pt>
                <c:pt idx="16">
                  <c:v>4.6112655275369026</c:v>
                </c:pt>
                <c:pt idx="17">
                  <c:v>4.2542573327715427</c:v>
                </c:pt>
                <c:pt idx="18">
                  <c:v>4.2914722155779286</c:v>
                </c:pt>
                <c:pt idx="19">
                  <c:v>3.6935435669385623</c:v>
                </c:pt>
                <c:pt idx="20">
                  <c:v>3.779571376903307</c:v>
                </c:pt>
                <c:pt idx="21">
                  <c:v>4.0673374027389038</c:v>
                </c:pt>
                <c:pt idx="22">
                  <c:v>3.99535756742163</c:v>
                </c:pt>
                <c:pt idx="23">
                  <c:v>3.5516981865483803</c:v>
                </c:pt>
                <c:pt idx="24">
                  <c:v>3.7102763611800924</c:v>
                </c:pt>
                <c:pt idx="25">
                  <c:v>2.9238156615317745</c:v>
                </c:pt>
                <c:pt idx="26">
                  <c:v>2.5160241090726023</c:v>
                </c:pt>
                <c:pt idx="27">
                  <c:v>2.4598608465974636</c:v>
                </c:pt>
                <c:pt idx="28">
                  <c:v>2.5258296046753714</c:v>
                </c:pt>
                <c:pt idx="29">
                  <c:v>2.0801577744234185</c:v>
                </c:pt>
                <c:pt idx="30">
                  <c:v>1.4666520014860964</c:v>
                </c:pt>
                <c:pt idx="31">
                  <c:v>1.9471187728643644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2017–2018/19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Sheet1!$A$2:$A$33</c:f>
              <c:strCache>
                <c:ptCount val="32"/>
                <c:pt idx="0">
                  <c:v>17–18</c:v>
                </c:pt>
                <c:pt idx="1">
                  <c:v>19–20</c:v>
                </c:pt>
                <c:pt idx="2">
                  <c:v>21–22</c:v>
                </c:pt>
                <c:pt idx="3">
                  <c:v>23–24</c:v>
                </c:pt>
                <c:pt idx="4">
                  <c:v>25–26</c:v>
                </c:pt>
                <c:pt idx="5">
                  <c:v>27–28</c:v>
                </c:pt>
                <c:pt idx="6">
                  <c:v>29–30</c:v>
                </c:pt>
                <c:pt idx="7">
                  <c:v>31–32</c:v>
                </c:pt>
                <c:pt idx="8">
                  <c:v>33–34</c:v>
                </c:pt>
                <c:pt idx="9">
                  <c:v>35–36</c:v>
                </c:pt>
                <c:pt idx="10">
                  <c:v>37–38</c:v>
                </c:pt>
                <c:pt idx="11">
                  <c:v>39–40</c:v>
                </c:pt>
                <c:pt idx="12">
                  <c:v>41–42</c:v>
                </c:pt>
                <c:pt idx="13">
                  <c:v>43–44</c:v>
                </c:pt>
                <c:pt idx="14">
                  <c:v>45–46</c:v>
                </c:pt>
                <c:pt idx="15">
                  <c:v>47–48</c:v>
                </c:pt>
                <c:pt idx="16">
                  <c:v>49–50</c:v>
                </c:pt>
                <c:pt idx="17">
                  <c:v>51–52</c:v>
                </c:pt>
                <c:pt idx="18">
                  <c:v>53–54</c:v>
                </c:pt>
                <c:pt idx="19">
                  <c:v>55–56</c:v>
                </c:pt>
                <c:pt idx="20">
                  <c:v>57–58</c:v>
                </c:pt>
                <c:pt idx="21">
                  <c:v>59–60</c:v>
                </c:pt>
                <c:pt idx="22">
                  <c:v>61–62</c:v>
                </c:pt>
                <c:pt idx="23">
                  <c:v>63–64</c:v>
                </c:pt>
                <c:pt idx="24">
                  <c:v>65–66</c:v>
                </c:pt>
                <c:pt idx="25">
                  <c:v>67–68</c:v>
                </c:pt>
                <c:pt idx="26">
                  <c:v>69–70</c:v>
                </c:pt>
                <c:pt idx="27">
                  <c:v>71–72</c:v>
                </c:pt>
                <c:pt idx="28">
                  <c:v>73–74</c:v>
                </c:pt>
                <c:pt idx="29">
                  <c:v>75–76</c:v>
                </c:pt>
                <c:pt idx="30">
                  <c:v>77–78</c:v>
                </c:pt>
                <c:pt idx="31">
                  <c:v>79–80</c:v>
                </c:pt>
              </c:strCache>
            </c:strRef>
          </c:cat>
          <c:val>
            <c:numRef>
              <c:f>Sheet1!$C$2:$C$33</c:f>
              <c:numCache>
                <c:formatCode>0.0</c:formatCode>
                <c:ptCount val="32"/>
                <c:pt idx="0">
                  <c:v>2.1627153842801832</c:v>
                </c:pt>
                <c:pt idx="1">
                  <c:v>4.4472069586893133</c:v>
                </c:pt>
                <c:pt idx="2">
                  <c:v>5.5881880435805478</c:v>
                </c:pt>
                <c:pt idx="3">
                  <c:v>5.3613729148229146</c:v>
                </c:pt>
                <c:pt idx="4">
                  <c:v>5.5142617181187958</c:v>
                </c:pt>
                <c:pt idx="5">
                  <c:v>4.1608467862465464</c:v>
                </c:pt>
                <c:pt idx="6">
                  <c:v>4.165825469942952</c:v>
                </c:pt>
                <c:pt idx="7">
                  <c:v>4.0310575499678265</c:v>
                </c:pt>
                <c:pt idx="8">
                  <c:v>3.4181384813570101</c:v>
                </c:pt>
                <c:pt idx="9">
                  <c:v>3.2250878008935349</c:v>
                </c:pt>
                <c:pt idx="10">
                  <c:v>3.3816699038476425</c:v>
                </c:pt>
                <c:pt idx="11">
                  <c:v>3.4833316946064059</c:v>
                </c:pt>
                <c:pt idx="12">
                  <c:v>3.7942561673869566</c:v>
                </c:pt>
                <c:pt idx="13">
                  <c:v>3.6921178786678057</c:v>
                </c:pt>
                <c:pt idx="14">
                  <c:v>4.0251219857557192</c:v>
                </c:pt>
                <c:pt idx="15">
                  <c:v>3.6773512205220209</c:v>
                </c:pt>
                <c:pt idx="16">
                  <c:v>3.952356622977601</c:v>
                </c:pt>
                <c:pt idx="17">
                  <c:v>4.0676869294379836</c:v>
                </c:pt>
                <c:pt idx="18">
                  <c:v>3.550411857316</c:v>
                </c:pt>
                <c:pt idx="19">
                  <c:v>3.8511877926156215</c:v>
                </c:pt>
                <c:pt idx="20">
                  <c:v>4.0549490305100324</c:v>
                </c:pt>
                <c:pt idx="21">
                  <c:v>3.9922956999320389</c:v>
                </c:pt>
                <c:pt idx="22">
                  <c:v>4.1695458917671697</c:v>
                </c:pt>
                <c:pt idx="23">
                  <c:v>4.3429951908071676</c:v>
                </c:pt>
                <c:pt idx="24">
                  <c:v>3.8792613771818578</c:v>
                </c:pt>
                <c:pt idx="25">
                  <c:v>4.1773320399019642</c:v>
                </c:pt>
                <c:pt idx="26">
                  <c:v>3.4852585638262656</c:v>
                </c:pt>
                <c:pt idx="27">
                  <c:v>3.4297821613065249</c:v>
                </c:pt>
                <c:pt idx="28">
                  <c:v>3.495860907649865</c:v>
                </c:pt>
                <c:pt idx="29">
                  <c:v>3.1111312771109025</c:v>
                </c:pt>
                <c:pt idx="30">
                  <c:v>2.6824179476880952</c:v>
                </c:pt>
                <c:pt idx="31">
                  <c:v>2.5274389014054086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4069808"/>
        <c:axId val="1284075936"/>
      </c:lineChart>
      <c:catAx>
        <c:axId val="128406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8407593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284075936"/>
        <c:scaling>
          <c:orientation val="minMax"/>
          <c:max val="8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84069808"/>
        <c:crosses val="autoZero"/>
        <c:crossBetween val="midCat"/>
        <c:majorUnit val="2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5000761678864662"/>
          <c:y val="0.16544310765778447"/>
          <c:w val="0.39246189128203801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0.0</c:formatCode>
                <c:ptCount val="16"/>
                <c:pt idx="0">
                  <c:v>11.9</c:v>
                </c:pt>
                <c:pt idx="1">
                  <c:v>11.8</c:v>
                </c:pt>
                <c:pt idx="2">
                  <c:v>11.7</c:v>
                </c:pt>
                <c:pt idx="3">
                  <c:v>11.7</c:v>
                </c:pt>
                <c:pt idx="4">
                  <c:v>11.2</c:v>
                </c:pt>
                <c:pt idx="5">
                  <c:v>11.3</c:v>
                </c:pt>
                <c:pt idx="6">
                  <c:v>11</c:v>
                </c:pt>
                <c:pt idx="7">
                  <c:v>10.5</c:v>
                </c:pt>
                <c:pt idx="8">
                  <c:v>10.9</c:v>
                </c:pt>
                <c:pt idx="9">
                  <c:v>10.5</c:v>
                </c:pt>
                <c:pt idx="10">
                  <c:v>9.4</c:v>
                </c:pt>
                <c:pt idx="11">
                  <c:v>9.9</c:v>
                </c:pt>
                <c:pt idx="12">
                  <c:v>9.6999999999999993</c:v>
                </c:pt>
                <c:pt idx="13">
                  <c:v>9.3000000000000007</c:v>
                </c:pt>
                <c:pt idx="14">
                  <c:v>10.1</c:v>
                </c:pt>
                <c:pt idx="15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0.0</c:formatCode>
                <c:ptCount val="16"/>
                <c:pt idx="0">
                  <c:v>8.1</c:v>
                </c:pt>
                <c:pt idx="1">
                  <c:v>7.9</c:v>
                </c:pt>
                <c:pt idx="2">
                  <c:v>7.9</c:v>
                </c:pt>
                <c:pt idx="3">
                  <c:v>7.4</c:v>
                </c:pt>
                <c:pt idx="4">
                  <c:v>7.8</c:v>
                </c:pt>
                <c:pt idx="5">
                  <c:v>7.5</c:v>
                </c:pt>
                <c:pt idx="6">
                  <c:v>7.4</c:v>
                </c:pt>
                <c:pt idx="7">
                  <c:v>7.2</c:v>
                </c:pt>
                <c:pt idx="8">
                  <c:v>7.4</c:v>
                </c:pt>
                <c:pt idx="9">
                  <c:v>6.9</c:v>
                </c:pt>
                <c:pt idx="10">
                  <c:v>5.9</c:v>
                </c:pt>
                <c:pt idx="11">
                  <c:v>6.2</c:v>
                </c:pt>
                <c:pt idx="12">
                  <c:v>6.1</c:v>
                </c:pt>
                <c:pt idx="13">
                  <c:v>6.1</c:v>
                </c:pt>
                <c:pt idx="14">
                  <c:v>6.5</c:v>
                </c:pt>
                <c:pt idx="15">
                  <c:v>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0.0</c:formatCode>
                <c:ptCount val="16"/>
                <c:pt idx="0">
                  <c:v>6.5</c:v>
                </c:pt>
                <c:pt idx="1">
                  <c:v>6.3</c:v>
                </c:pt>
                <c:pt idx="2">
                  <c:v>6.4</c:v>
                </c:pt>
                <c:pt idx="3">
                  <c:v>6.2</c:v>
                </c:pt>
                <c:pt idx="4">
                  <c:v>6.6</c:v>
                </c:pt>
                <c:pt idx="5">
                  <c:v>6.8</c:v>
                </c:pt>
                <c:pt idx="6">
                  <c:v>6.8</c:v>
                </c:pt>
                <c:pt idx="7">
                  <c:v>6.5</c:v>
                </c:pt>
                <c:pt idx="8">
                  <c:v>6.7</c:v>
                </c:pt>
                <c:pt idx="9">
                  <c:v>6.3</c:v>
                </c:pt>
                <c:pt idx="10">
                  <c:v>5.4</c:v>
                </c:pt>
                <c:pt idx="11">
                  <c:v>5.8</c:v>
                </c:pt>
                <c:pt idx="12">
                  <c:v>5.7</c:v>
                </c:pt>
                <c:pt idx="13">
                  <c:v>6</c:v>
                </c:pt>
                <c:pt idx="14">
                  <c:v>6.2</c:v>
                </c:pt>
                <c:pt idx="1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A15C-4E6E-B1FC-92C7CA26E27D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0.0</c:formatCode>
                <c:ptCount val="16"/>
                <c:pt idx="0">
                  <c:v>4.9000000000000004</c:v>
                </c:pt>
                <c:pt idx="1">
                  <c:v>5</c:v>
                </c:pt>
                <c:pt idx="2">
                  <c:v>5.3</c:v>
                </c:pt>
                <c:pt idx="3">
                  <c:v>5</c:v>
                </c:pt>
                <c:pt idx="4">
                  <c:v>5.2</c:v>
                </c:pt>
                <c:pt idx="5">
                  <c:v>5.6</c:v>
                </c:pt>
                <c:pt idx="6">
                  <c:v>5.2</c:v>
                </c:pt>
                <c:pt idx="7">
                  <c:v>5.5</c:v>
                </c:pt>
                <c:pt idx="8">
                  <c:v>5.5</c:v>
                </c:pt>
                <c:pt idx="9">
                  <c:v>5.2</c:v>
                </c:pt>
                <c:pt idx="10">
                  <c:v>4</c:v>
                </c:pt>
                <c:pt idx="11">
                  <c:v>4.4000000000000004</c:v>
                </c:pt>
                <c:pt idx="12">
                  <c:v>4.7</c:v>
                </c:pt>
                <c:pt idx="13">
                  <c:v>4.9000000000000004</c:v>
                </c:pt>
                <c:pt idx="14">
                  <c:v>5.3</c:v>
                </c:pt>
                <c:pt idx="15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15C-4E6E-B1FC-92C7CA26E27D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0.0</c:formatCode>
                <c:ptCount val="16"/>
                <c:pt idx="0">
                  <c:v>8.1</c:v>
                </c:pt>
                <c:pt idx="1">
                  <c:v>8</c:v>
                </c:pt>
                <c:pt idx="2">
                  <c:v>8</c:v>
                </c:pt>
                <c:pt idx="3">
                  <c:v>7.6</c:v>
                </c:pt>
                <c:pt idx="4">
                  <c:v>7.8</c:v>
                </c:pt>
                <c:pt idx="5">
                  <c:v>7.8</c:v>
                </c:pt>
                <c:pt idx="6">
                  <c:v>7.6</c:v>
                </c:pt>
                <c:pt idx="7">
                  <c:v>7.4</c:v>
                </c:pt>
                <c:pt idx="8">
                  <c:v>7.6</c:v>
                </c:pt>
                <c:pt idx="9">
                  <c:v>7.2</c:v>
                </c:pt>
                <c:pt idx="10">
                  <c:v>6.1</c:v>
                </c:pt>
                <c:pt idx="11">
                  <c:v>6.5</c:v>
                </c:pt>
                <c:pt idx="12">
                  <c:v>6.5</c:v>
                </c:pt>
                <c:pt idx="13">
                  <c:v>6.5</c:v>
                </c:pt>
                <c:pt idx="14">
                  <c:v>6.9</c:v>
                </c:pt>
                <c:pt idx="15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15C-4E6E-B1FC-92C7CA26E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3189472"/>
        <c:axId val="1363191792"/>
      </c:lineChart>
      <c:catAx>
        <c:axId val="1363189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1917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3191792"/>
        <c:scaling>
          <c:orientation val="minMax"/>
          <c:max val="1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189472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3390512638683747"/>
          <c:y val="0.1494324843360634"/>
          <c:w val="0.71441801627480706"/>
          <c:h val="7.649400967361019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</c:formatCode>
                <c:ptCount val="16"/>
                <c:pt idx="0">
                  <c:v>18.740459374574026</c:v>
                </c:pt>
                <c:pt idx="1">
                  <c:v>18.634991461033632</c:v>
                </c:pt>
                <c:pt idx="2">
                  <c:v>17.858439950451142</c:v>
                </c:pt>
                <c:pt idx="3">
                  <c:v>17.488688036380328</c:v>
                </c:pt>
                <c:pt idx="4">
                  <c:v>15.423943477402782</c:v>
                </c:pt>
                <c:pt idx="5">
                  <c:v>15.153372315040581</c:v>
                </c:pt>
                <c:pt idx="6">
                  <c:v>13.27436983894437</c:v>
                </c:pt>
                <c:pt idx="7">
                  <c:v>13.258019605020662</c:v>
                </c:pt>
                <c:pt idx="8">
                  <c:v>12.931707684335553</c:v>
                </c:pt>
                <c:pt idx="9">
                  <c:v>13.510713739085512</c:v>
                </c:pt>
                <c:pt idx="10">
                  <c:v>14.091147719979274</c:v>
                </c:pt>
                <c:pt idx="11">
                  <c:v>15.372966064545482</c:v>
                </c:pt>
                <c:pt idx="12">
                  <c:v>14.879799421644426</c:v>
                </c:pt>
                <c:pt idx="13">
                  <c:v>13.852393166168508</c:v>
                </c:pt>
                <c:pt idx="14">
                  <c:v>14.2405434302126</c:v>
                </c:pt>
                <c:pt idx="15">
                  <c:v>13.323583574832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</c:formatCode>
                <c:ptCount val="16"/>
                <c:pt idx="0">
                  <c:v>13.349259833889429</c:v>
                </c:pt>
                <c:pt idx="1">
                  <c:v>12.721384232651388</c:v>
                </c:pt>
                <c:pt idx="2">
                  <c:v>14.184298148130015</c:v>
                </c:pt>
                <c:pt idx="3">
                  <c:v>12.880477365024253</c:v>
                </c:pt>
                <c:pt idx="4">
                  <c:v>13.240455993981529</c:v>
                </c:pt>
                <c:pt idx="5">
                  <c:v>11.763294049200097</c:v>
                </c:pt>
                <c:pt idx="6">
                  <c:v>11.632878808915757</c:v>
                </c:pt>
                <c:pt idx="7">
                  <c:v>10.9329461245679</c:v>
                </c:pt>
                <c:pt idx="8">
                  <c:v>11.251979135859491</c:v>
                </c:pt>
                <c:pt idx="9">
                  <c:v>11.042161050856624</c:v>
                </c:pt>
                <c:pt idx="10">
                  <c:v>9.5653741338645126</c:v>
                </c:pt>
                <c:pt idx="11">
                  <c:v>10.052426211506232</c:v>
                </c:pt>
                <c:pt idx="12">
                  <c:v>9.2095560656714888</c:v>
                </c:pt>
                <c:pt idx="13">
                  <c:v>9.1182340474861228</c:v>
                </c:pt>
                <c:pt idx="14">
                  <c:v>9.9160401829411704</c:v>
                </c:pt>
                <c:pt idx="15">
                  <c:v>9.5617294776782291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</c:formatCode>
                <c:ptCount val="16"/>
                <c:pt idx="0">
                  <c:v>12.19602220767405</c:v>
                </c:pt>
                <c:pt idx="1">
                  <c:v>12.640209643678821</c:v>
                </c:pt>
                <c:pt idx="2">
                  <c:v>13.480315629699163</c:v>
                </c:pt>
                <c:pt idx="3">
                  <c:v>12.585498945113157</c:v>
                </c:pt>
                <c:pt idx="4">
                  <c:v>12.943589602384678</c:v>
                </c:pt>
                <c:pt idx="5">
                  <c:v>12.572821445010293</c:v>
                </c:pt>
                <c:pt idx="6">
                  <c:v>11.442454954768614</c:v>
                </c:pt>
                <c:pt idx="7">
                  <c:v>11.437005263194608</c:v>
                </c:pt>
                <c:pt idx="8">
                  <c:v>11.452744579837367</c:v>
                </c:pt>
                <c:pt idx="9">
                  <c:v>11.463024449923862</c:v>
                </c:pt>
                <c:pt idx="10">
                  <c:v>9.8013768754582244</c:v>
                </c:pt>
                <c:pt idx="11">
                  <c:v>12.1576660426286</c:v>
                </c:pt>
                <c:pt idx="12">
                  <c:v>10.786596826768836</c:v>
                </c:pt>
                <c:pt idx="13">
                  <c:v>11.217829746125624</c:v>
                </c:pt>
                <c:pt idx="14">
                  <c:v>10.211270593289401</c:v>
                </c:pt>
                <c:pt idx="15">
                  <c:v>11.6076470578979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22BF-46F3-BACE-B4AEA47E7F57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</c:formatCode>
                <c:ptCount val="16"/>
                <c:pt idx="0">
                  <c:v>7.2240171599806873</c:v>
                </c:pt>
                <c:pt idx="1">
                  <c:v>7.881731208474144</c:v>
                </c:pt>
                <c:pt idx="2">
                  <c:v>8.3238900756355445</c:v>
                </c:pt>
                <c:pt idx="3">
                  <c:v>7.3447263284731665</c:v>
                </c:pt>
                <c:pt idx="4">
                  <c:v>8.0391584850015896</c:v>
                </c:pt>
                <c:pt idx="5">
                  <c:v>8.4906597684163572</c:v>
                </c:pt>
                <c:pt idx="6">
                  <c:v>8.7391255196577813</c:v>
                </c:pt>
                <c:pt idx="7">
                  <c:v>8.5832275198701602</c:v>
                </c:pt>
                <c:pt idx="8">
                  <c:v>8.2379777090312807</c:v>
                </c:pt>
                <c:pt idx="9">
                  <c:v>8.3322966970533532</c:v>
                </c:pt>
                <c:pt idx="10">
                  <c:v>6.7457073918600052</c:v>
                </c:pt>
                <c:pt idx="11">
                  <c:v>7.79748259864704</c:v>
                </c:pt>
                <c:pt idx="12">
                  <c:v>9.1640490916057971</c:v>
                </c:pt>
                <c:pt idx="13">
                  <c:v>8.648834369396603</c:v>
                </c:pt>
                <c:pt idx="14">
                  <c:v>8.7642293465652692</c:v>
                </c:pt>
                <c:pt idx="15">
                  <c:v>8.9189891873042093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2BF-46F3-BACE-B4AEA47E7F57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</c:formatCode>
                <c:ptCount val="16"/>
                <c:pt idx="0">
                  <c:v>13.30986035282495</c:v>
                </c:pt>
                <c:pt idx="1">
                  <c:v>13.284140831381672</c:v>
                </c:pt>
                <c:pt idx="2">
                  <c:v>13.897293294343735</c:v>
                </c:pt>
                <c:pt idx="3">
                  <c:v>12.955256471093431</c:v>
                </c:pt>
                <c:pt idx="4">
                  <c:v>12.813100053747808</c:v>
                </c:pt>
                <c:pt idx="5">
                  <c:v>12.119096065569817</c:v>
                </c:pt>
                <c:pt idx="6">
                  <c:v>11.414090960064838</c:v>
                </c:pt>
                <c:pt idx="7">
                  <c:v>11.108926811173193</c:v>
                </c:pt>
                <c:pt idx="8">
                  <c:v>11.090677795323012</c:v>
                </c:pt>
                <c:pt idx="9">
                  <c:v>11.134833834434776</c:v>
                </c:pt>
                <c:pt idx="10">
                  <c:v>9.9964496285701205</c:v>
                </c:pt>
                <c:pt idx="11">
                  <c:v>11.193765090648016</c:v>
                </c:pt>
                <c:pt idx="12">
                  <c:v>10.799269756437855</c:v>
                </c:pt>
                <c:pt idx="13">
                  <c:v>10.529363797406296</c:v>
                </c:pt>
                <c:pt idx="14">
                  <c:v>10.637133339655101</c:v>
                </c:pt>
                <c:pt idx="15">
                  <c:v>10.688863910965599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2BF-46F3-BACE-B4AEA47E7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3303088"/>
        <c:axId val="1363307504"/>
      </c:lineChart>
      <c:catAx>
        <c:axId val="136330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3307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3307504"/>
        <c:scaling>
          <c:orientation val="minMax"/>
          <c:max val="2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3303088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3390512638683747"/>
          <c:y val="0.1494324843360634"/>
          <c:w val="0.71441801627480706"/>
          <c:h val="7.649400967361019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4095440882155499"/>
          <c:w val="0.88599430434751603"/>
          <c:h val="0.75183449882720399"/>
        </c:manualLayout>
      </c:layout>
      <c:areaChart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Alkoholvolym under högkonsumtionsgränsen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0_ ;\-0\ </c:formatCode>
                <c:ptCount val="16"/>
                <c:pt idx="0">
                  <c:v>72.519413077480152</c:v>
                </c:pt>
                <c:pt idx="1">
                  <c:v>73.075298550550968</c:v>
                </c:pt>
                <c:pt idx="2">
                  <c:v>72.669923672412565</c:v>
                </c:pt>
                <c:pt idx="3">
                  <c:v>74.55910989762431</c:v>
                </c:pt>
                <c:pt idx="4">
                  <c:v>70.632670507529056</c:v>
                </c:pt>
                <c:pt idx="5">
                  <c:v>71.275232306181209</c:v>
                </c:pt>
                <c:pt idx="6">
                  <c:v>73.230157932798249</c:v>
                </c:pt>
                <c:pt idx="7">
                  <c:v>72.105569746314259</c:v>
                </c:pt>
                <c:pt idx="8">
                  <c:v>70.575642160590661</c:v>
                </c:pt>
                <c:pt idx="9">
                  <c:v>72.547272624759358</c:v>
                </c:pt>
                <c:pt idx="10">
                  <c:v>77.900416929774025</c:v>
                </c:pt>
                <c:pt idx="11">
                  <c:v>77.410640893654119</c:v>
                </c:pt>
                <c:pt idx="12">
                  <c:v>78.506255996029736</c:v>
                </c:pt>
                <c:pt idx="13">
                  <c:v>78.522053949761656</c:v>
                </c:pt>
                <c:pt idx="14">
                  <c:v>74.936293540292766</c:v>
                </c:pt>
                <c:pt idx="15">
                  <c:v>78.349999999999994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Alkoholvolym över högkonsumtionsgränsen</c:v>
                </c:pt>
              </c:strCache>
            </c:strRef>
          </c:tx>
          <c:spPr>
            <a:solidFill>
              <a:srgbClr val="AAA096"/>
            </a:solidFill>
            <a:ln w="38097">
              <a:noFill/>
              <a:prstDash val="solid"/>
            </a:ln>
          </c:spP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0_ ;\-0\ </c:formatCode>
                <c:ptCount val="16"/>
                <c:pt idx="0">
                  <c:v>27.480586922519841</c:v>
                </c:pt>
                <c:pt idx="1">
                  <c:v>26.924701449449035</c:v>
                </c:pt>
                <c:pt idx="2">
                  <c:v>27.330076327587431</c:v>
                </c:pt>
                <c:pt idx="3">
                  <c:v>25.440890102375686</c:v>
                </c:pt>
                <c:pt idx="4">
                  <c:v>29.367329492470944</c:v>
                </c:pt>
                <c:pt idx="5">
                  <c:v>28.724767693818798</c:v>
                </c:pt>
                <c:pt idx="6">
                  <c:v>26.769842067201736</c:v>
                </c:pt>
                <c:pt idx="7">
                  <c:v>27.894430253685748</c:v>
                </c:pt>
                <c:pt idx="8">
                  <c:v>29.424357839409325</c:v>
                </c:pt>
                <c:pt idx="9">
                  <c:v>27.452727375240642</c:v>
                </c:pt>
                <c:pt idx="10">
                  <c:v>22.099583070225975</c:v>
                </c:pt>
                <c:pt idx="11">
                  <c:v>22.589359106345885</c:v>
                </c:pt>
                <c:pt idx="12">
                  <c:v>21.493744003970267</c:v>
                </c:pt>
                <c:pt idx="13">
                  <c:v>21.477946050238344</c:v>
                </c:pt>
                <c:pt idx="14">
                  <c:v>25.063706459707234</c:v>
                </c:pt>
                <c:pt idx="15">
                  <c:v>21.65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5117424"/>
        <c:axId val="1365119728"/>
      </c:areaChart>
      <c:catAx>
        <c:axId val="136511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5119728"/>
        <c:crosses val="autoZero"/>
        <c:auto val="1"/>
        <c:lblAlgn val="ctr"/>
        <c:lblOffset val="100"/>
        <c:tickLblSkip val="2"/>
        <c:noMultiLvlLbl val="0"/>
      </c:catAx>
      <c:valAx>
        <c:axId val="1365119728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%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5117424"/>
        <c:crosses val="autoZero"/>
        <c:crossBetween val="midCat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170796748357205"/>
          <c:y val="8.5764280159347295E-4"/>
          <c:w val="0.5829203251642795"/>
          <c:h val="0.12520107312020101"/>
        </c:manualLayout>
      </c:layout>
      <c:overlay val="0"/>
      <c:txPr>
        <a:bodyPr/>
        <a:lstStyle/>
        <a:p>
          <a:pPr>
            <a:defRPr b="0">
              <a:solidFill>
                <a:schemeClr val="tx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0.0</c:formatCode>
                <c:ptCount val="16"/>
                <c:pt idx="0">
                  <c:v>1.8441263316877217</c:v>
                </c:pt>
                <c:pt idx="1">
                  <c:v>1.7511356694835323</c:v>
                </c:pt>
                <c:pt idx="2">
                  <c:v>1.7764368420482779</c:v>
                </c:pt>
                <c:pt idx="3">
                  <c:v>1.6371541236842353</c:v>
                </c:pt>
                <c:pt idx="4">
                  <c:v>1.3321435904506378</c:v>
                </c:pt>
                <c:pt idx="5">
                  <c:v>1.2877030664907805</c:v>
                </c:pt>
                <c:pt idx="6">
                  <c:v>1.2934592361839659</c:v>
                </c:pt>
                <c:pt idx="7">
                  <c:v>1.3465726721789713</c:v>
                </c:pt>
                <c:pt idx="8">
                  <c:v>1.3517912819182667</c:v>
                </c:pt>
                <c:pt idx="9">
                  <c:v>1.3421148647721426</c:v>
                </c:pt>
                <c:pt idx="10">
                  <c:v>1.4948885446608913</c:v>
                </c:pt>
                <c:pt idx="11">
                  <c:v>1.472974856640491</c:v>
                </c:pt>
                <c:pt idx="12">
                  <c:v>1.4962622172099946</c:v>
                </c:pt>
                <c:pt idx="13" formatCode="#,##0.0">
                  <c:v>1.3766109683080383</c:v>
                </c:pt>
                <c:pt idx="14" formatCode="#,##0.0">
                  <c:v>1.506204897325105</c:v>
                </c:pt>
                <c:pt idx="15">
                  <c:v>1.3291368657166256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0.0</c:formatCode>
                <c:ptCount val="16"/>
                <c:pt idx="0">
                  <c:v>1.0390979414247379</c:v>
                </c:pt>
                <c:pt idx="1">
                  <c:v>0.93882732819392478</c:v>
                </c:pt>
                <c:pt idx="2">
                  <c:v>0.9863640338759786</c:v>
                </c:pt>
                <c:pt idx="3">
                  <c:v>0.95324625216988101</c:v>
                </c:pt>
                <c:pt idx="4">
                  <c:v>0.91410618098932706</c:v>
                </c:pt>
                <c:pt idx="5">
                  <c:v>0.85442189455155315</c:v>
                </c:pt>
                <c:pt idx="6">
                  <c:v>0.82624586868801508</c:v>
                </c:pt>
                <c:pt idx="7">
                  <c:v>0.80151729508066571</c:v>
                </c:pt>
                <c:pt idx="8">
                  <c:v>0.81806957532760716</c:v>
                </c:pt>
                <c:pt idx="9">
                  <c:v>0.79734690520063767</c:v>
                </c:pt>
                <c:pt idx="10">
                  <c:v>0.79658459551232885</c:v>
                </c:pt>
                <c:pt idx="11">
                  <c:v>0.81931407672922452</c:v>
                </c:pt>
                <c:pt idx="12">
                  <c:v>0.84035233858768699</c:v>
                </c:pt>
                <c:pt idx="13" formatCode="#,##0.0">
                  <c:v>0.76938506548981633</c:v>
                </c:pt>
                <c:pt idx="14" formatCode="#,##0.0">
                  <c:v>0.85123921605601305</c:v>
                </c:pt>
                <c:pt idx="15">
                  <c:v>0.81751407286261879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0.0</c:formatCode>
                <c:ptCount val="16"/>
                <c:pt idx="0">
                  <c:v>0.62904821756458185</c:v>
                </c:pt>
                <c:pt idx="1">
                  <c:v>0.55821598597782174</c:v>
                </c:pt>
                <c:pt idx="2">
                  <c:v>0.67889677750008237</c:v>
                </c:pt>
                <c:pt idx="3">
                  <c:v>0.61741922003505512</c:v>
                </c:pt>
                <c:pt idx="4">
                  <c:v>0.63150155494451521</c:v>
                </c:pt>
                <c:pt idx="5">
                  <c:v>0.60509654926048462</c:v>
                </c:pt>
                <c:pt idx="6">
                  <c:v>0.61589143093550414</c:v>
                </c:pt>
                <c:pt idx="7">
                  <c:v>0.59001631517859765</c:v>
                </c:pt>
                <c:pt idx="8">
                  <c:v>0.65829343140966123</c:v>
                </c:pt>
                <c:pt idx="9">
                  <c:v>0.65399383317502624</c:v>
                </c:pt>
                <c:pt idx="10">
                  <c:v>0.61605045447499218</c:v>
                </c:pt>
                <c:pt idx="11">
                  <c:v>0.62986713396690641</c:v>
                </c:pt>
                <c:pt idx="12">
                  <c:v>0.73317430412804108</c:v>
                </c:pt>
                <c:pt idx="13" formatCode="#,##0.0">
                  <c:v>0.75142156114929681</c:v>
                </c:pt>
                <c:pt idx="14" formatCode="#,##0.0">
                  <c:v>0.76622226525646087</c:v>
                </c:pt>
                <c:pt idx="15">
                  <c:v>0.74536833422188353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039E-4BBE-B875-9BF1971FD9A1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0.0</c:formatCode>
                <c:ptCount val="16"/>
                <c:pt idx="0">
                  <c:v>0.18256501477040701</c:v>
                </c:pt>
                <c:pt idx="1">
                  <c:v>0.20950292245684587</c:v>
                </c:pt>
                <c:pt idx="2">
                  <c:v>0.25530203681985625</c:v>
                </c:pt>
                <c:pt idx="3">
                  <c:v>0.19078369934509321</c:v>
                </c:pt>
                <c:pt idx="4">
                  <c:v>0.28268454232570128</c:v>
                </c:pt>
                <c:pt idx="5">
                  <c:v>0.28595245405506214</c:v>
                </c:pt>
                <c:pt idx="6">
                  <c:v>0.23835811096090168</c:v>
                </c:pt>
                <c:pt idx="7">
                  <c:v>0.30227014078975439</c:v>
                </c:pt>
                <c:pt idx="8">
                  <c:v>0.29385130364407369</c:v>
                </c:pt>
                <c:pt idx="9">
                  <c:v>0.27476015936430243</c:v>
                </c:pt>
                <c:pt idx="10">
                  <c:v>0.20261143288804528</c:v>
                </c:pt>
                <c:pt idx="11">
                  <c:v>0.25059847833760424</c:v>
                </c:pt>
                <c:pt idx="12">
                  <c:v>0.32499990678680624</c:v>
                </c:pt>
                <c:pt idx="13" formatCode="#,##0.0">
                  <c:v>0.33126025338763637</c:v>
                </c:pt>
                <c:pt idx="14" formatCode="#,##0.0">
                  <c:v>0.34819992505282982</c:v>
                </c:pt>
                <c:pt idx="15">
                  <c:v>0.33696431334667049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9E-4BBE-B875-9BF1971FD9A1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0.0</c:formatCode>
                <c:ptCount val="16"/>
                <c:pt idx="0">
                  <c:v>0.98054375296053298</c:v>
                </c:pt>
                <c:pt idx="1">
                  <c:v>0.90836103131489099</c:v>
                </c:pt>
                <c:pt idx="2">
                  <c:v>0.96372921348497831</c:v>
                </c:pt>
                <c:pt idx="3">
                  <c:v>0.89325916407958095</c:v>
                </c:pt>
                <c:pt idx="4">
                  <c:v>0.82857637367392989</c:v>
                </c:pt>
                <c:pt idx="5">
                  <c:v>0.78285119581713192</c:v>
                </c:pt>
                <c:pt idx="6">
                  <c:v>0.76587345196336409</c:v>
                </c:pt>
                <c:pt idx="7">
                  <c:v>0.7713194808262287</c:v>
                </c:pt>
                <c:pt idx="8">
                  <c:v>0.79596888364843477</c:v>
                </c:pt>
                <c:pt idx="9">
                  <c:v>0.7784196415498138</c:v>
                </c:pt>
                <c:pt idx="10">
                  <c:v>0.77511298242791404</c:v>
                </c:pt>
                <c:pt idx="11">
                  <c:v>0.79046701894585025</c:v>
                </c:pt>
                <c:pt idx="12">
                  <c:v>0.84221595819850792</c:v>
                </c:pt>
                <c:pt idx="13" formatCode="#,##0.0">
                  <c:v>0.79752648554097194</c:v>
                </c:pt>
                <c:pt idx="14" formatCode="#,##0.0">
                  <c:v>0.85</c:v>
                </c:pt>
                <c:pt idx="15">
                  <c:v>0.7984894060603831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9E-4BBE-B875-9BF1971FD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7702656"/>
        <c:axId val="1247704432"/>
      </c:lineChart>
      <c:catAx>
        <c:axId val="12477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2477044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247704432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247702656"/>
        <c:crosses val="autoZero"/>
        <c:crossBetween val="midCat"/>
        <c:majorUnit val="0.5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09"/>
          <c:y val="0.14676404711577656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202E-2"/>
          <c:y val="0.103413918736632"/>
          <c:w val="0.88599430434751603"/>
          <c:h val="0.78937499737358696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Sheet1!$B$2:$B$17</c:f>
              <c:numCache>
                <c:formatCode>0</c:formatCode>
                <c:ptCount val="16"/>
                <c:pt idx="0">
                  <c:v>41.305635434389806</c:v>
                </c:pt>
                <c:pt idx="1">
                  <c:v>40.694318443255767</c:v>
                </c:pt>
                <c:pt idx="2">
                  <c:v>40.637152364331037</c:v>
                </c:pt>
                <c:pt idx="3">
                  <c:v>39.132781843598366</c:v>
                </c:pt>
                <c:pt idx="4">
                  <c:v>35.221957673048479</c:v>
                </c:pt>
                <c:pt idx="5">
                  <c:v>34.289173057941902</c:v>
                </c:pt>
                <c:pt idx="6">
                  <c:v>34.499966859871343</c:v>
                </c:pt>
                <c:pt idx="7">
                  <c:v>34.533675062520778</c:v>
                </c:pt>
                <c:pt idx="8">
                  <c:v>38.15929304557104</c:v>
                </c:pt>
                <c:pt idx="9">
                  <c:v>37.937576179068941</c:v>
                </c:pt>
                <c:pt idx="10">
                  <c:v>37.522108832419882</c:v>
                </c:pt>
                <c:pt idx="11">
                  <c:v>36.448709884584993</c:v>
                </c:pt>
                <c:pt idx="12">
                  <c:v>36.570147286906426</c:v>
                </c:pt>
                <c:pt idx="13">
                  <c:v>34.778794854794164</c:v>
                </c:pt>
                <c:pt idx="14">
                  <c:v>37.209772921639299</c:v>
                </c:pt>
                <c:pt idx="15">
                  <c:v>35.72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Sheet1!$C$2:$C$17</c:f>
              <c:numCache>
                <c:formatCode>0</c:formatCode>
                <c:ptCount val="16"/>
                <c:pt idx="0">
                  <c:v>20.019460109191144</c:v>
                </c:pt>
                <c:pt idx="1">
                  <c:v>19.19327444294516</c:v>
                </c:pt>
                <c:pt idx="2">
                  <c:v>19.360040093277021</c:v>
                </c:pt>
                <c:pt idx="3">
                  <c:v>17.428152097593046</c:v>
                </c:pt>
                <c:pt idx="4">
                  <c:v>17.294019566799346</c:v>
                </c:pt>
                <c:pt idx="5">
                  <c:v>16.778589028850082</c:v>
                </c:pt>
                <c:pt idx="6">
                  <c:v>16.058382833182399</c:v>
                </c:pt>
                <c:pt idx="7">
                  <c:v>15.671383738923813</c:v>
                </c:pt>
                <c:pt idx="8">
                  <c:v>16.269400562426288</c:v>
                </c:pt>
                <c:pt idx="9">
                  <c:v>15.584561925430215</c:v>
                </c:pt>
                <c:pt idx="10">
                  <c:v>15.305387938810574</c:v>
                </c:pt>
                <c:pt idx="11">
                  <c:v>15.688151945411171</c:v>
                </c:pt>
                <c:pt idx="12">
                  <c:v>16.664380314745642</c:v>
                </c:pt>
                <c:pt idx="13">
                  <c:v>15.647644715501796</c:v>
                </c:pt>
                <c:pt idx="14">
                  <c:v>16.12146431194228</c:v>
                </c:pt>
                <c:pt idx="15">
                  <c:v>15.97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Sheet1!$D$2:$D$17</c:f>
              <c:numCache>
                <c:formatCode>0</c:formatCode>
                <c:ptCount val="16"/>
                <c:pt idx="0">
                  <c:v>9.7361412786416093</c:v>
                </c:pt>
                <c:pt idx="1">
                  <c:v>8.9718142421218907</c:v>
                </c:pt>
                <c:pt idx="2">
                  <c:v>9.9875248081686756</c:v>
                </c:pt>
                <c:pt idx="3">
                  <c:v>9.6370108560700878</c:v>
                </c:pt>
                <c:pt idx="4">
                  <c:v>9.9454816690806638</c:v>
                </c:pt>
                <c:pt idx="5">
                  <c:v>10.037621583228306</c:v>
                </c:pt>
                <c:pt idx="6">
                  <c:v>10.789775852181432</c:v>
                </c:pt>
                <c:pt idx="7">
                  <c:v>10.322333090068653</c:v>
                </c:pt>
                <c:pt idx="8">
                  <c:v>11.307500857010384</c:v>
                </c:pt>
                <c:pt idx="9">
                  <c:v>10.545903924496027</c:v>
                </c:pt>
                <c:pt idx="10">
                  <c:v>9.8553544382227702</c:v>
                </c:pt>
                <c:pt idx="11">
                  <c:v>9.8344259566769772</c:v>
                </c:pt>
                <c:pt idx="12">
                  <c:v>11.13975622244555</c:v>
                </c:pt>
                <c:pt idx="13">
                  <c:v>12.432208333195289</c:v>
                </c:pt>
                <c:pt idx="14">
                  <c:v>12.111893641855485</c:v>
                </c:pt>
                <c:pt idx="15">
                  <c:v>11.81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  <c:extLst>
              <c:ext xmlns:c16="http://schemas.microsoft.com/office/drawing/2014/chart" uri="{C3380CC4-5D6E-409C-BE32-E72D297353CC}">
                <c16:uniqueId val="{00000001-A4CF-464D-9840-0A00B4C741E3}"/>
              </c:ext>
            </c:extLst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Sheet1!$E$2:$E$17</c:f>
              <c:numCache>
                <c:formatCode>0</c:formatCode>
                <c:ptCount val="16"/>
                <c:pt idx="0">
                  <c:v>3.4607211204180164</c:v>
                </c:pt>
                <c:pt idx="1">
                  <c:v>3.6761304709159011</c:v>
                </c:pt>
                <c:pt idx="2">
                  <c:v>4.8578693314467118</c:v>
                </c:pt>
                <c:pt idx="3">
                  <c:v>3.5711171465402591</c:v>
                </c:pt>
                <c:pt idx="4">
                  <c:v>4.2448608748663093</c:v>
                </c:pt>
                <c:pt idx="5">
                  <c:v>5.2176271485526229</c:v>
                </c:pt>
                <c:pt idx="6">
                  <c:v>4.6868684989772822</c:v>
                </c:pt>
                <c:pt idx="7">
                  <c:v>5.3881804483975779</c:v>
                </c:pt>
                <c:pt idx="8">
                  <c:v>5.0721859403689828</c:v>
                </c:pt>
                <c:pt idx="9">
                  <c:v>4.3675134879663657</c:v>
                </c:pt>
                <c:pt idx="10">
                  <c:v>3.3322467019214397</c:v>
                </c:pt>
                <c:pt idx="11">
                  <c:v>3.7308853459520286</c:v>
                </c:pt>
                <c:pt idx="12">
                  <c:v>4.8098247177417512</c:v>
                </c:pt>
                <c:pt idx="13">
                  <c:v>5.1646245568437754</c:v>
                </c:pt>
                <c:pt idx="14">
                  <c:v>5.9020869070136701</c:v>
                </c:pt>
                <c:pt idx="15">
                  <c:v>5.94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CF-464D-9840-0A00B4C741E3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Sheet1!$F$2:$F$17</c:f>
              <c:numCache>
                <c:formatCode>0</c:formatCode>
                <c:ptCount val="16"/>
                <c:pt idx="0">
                  <c:v>19.93092700863474</c:v>
                </c:pt>
                <c:pt idx="1">
                  <c:v>19.274266612837099</c:v>
                </c:pt>
                <c:pt idx="2">
                  <c:v>19.454025189489794</c:v>
                </c:pt>
                <c:pt idx="3">
                  <c:v>17.994981480681126</c:v>
                </c:pt>
                <c:pt idx="4">
                  <c:v>17.039329167426235</c:v>
                </c:pt>
                <c:pt idx="5">
                  <c:v>16.64487521763645</c:v>
                </c:pt>
                <c:pt idx="6">
                  <c:v>16.389028885908306</c:v>
                </c:pt>
                <c:pt idx="7">
                  <c:v>16.280683061625449</c:v>
                </c:pt>
                <c:pt idx="8">
                  <c:v>17.470801922693443</c:v>
                </c:pt>
                <c:pt idx="9">
                  <c:v>16.752565515087014</c:v>
                </c:pt>
                <c:pt idx="10">
                  <c:v>16.137824912308364</c:v>
                </c:pt>
                <c:pt idx="11">
                  <c:v>16.811064214496984</c:v>
                </c:pt>
                <c:pt idx="12">
                  <c:v>16.623055055725818</c:v>
                </c:pt>
                <c:pt idx="13">
                  <c:v>16.592766074686086</c:v>
                </c:pt>
                <c:pt idx="14">
                  <c:v>17.002141270182314</c:v>
                </c:pt>
                <c:pt idx="15">
                  <c:v>16.552161991656504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CF-464D-9840-0A00B4C741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4477968"/>
        <c:axId val="1364479744"/>
      </c:lineChart>
      <c:catAx>
        <c:axId val="136447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136447974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64479744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364477968"/>
        <c:crosses val="autoZero"/>
        <c:crossBetween val="midCat"/>
        <c:majorUnit val="10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09"/>
          <c:y val="0.13609029823462918"/>
          <c:w val="0.714418131506103"/>
          <c:h val="7.1157135233036503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-1357299"/>
          <a:ext cx="1201757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Procent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solidFill>
                <a:schemeClr val="tx1"/>
              </a:solidFill>
              <a:latin typeface="Gill Sans MT" panose="020B0502020104020203" pitchFamily="34" charset="0"/>
            </a:rPr>
            <a:t>Procent</a:t>
          </a: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3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solidFill>
                <a:schemeClr val="tx1"/>
              </a:solidFill>
              <a:latin typeface="Gill Sans MT" panose="020B0502020104020203" pitchFamily="34" charset="0"/>
            </a:rPr>
            <a:t>         Liter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Liter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0.40816</cdr:x>
      <cdr:y>0.9129</cdr:y>
    </cdr:from>
    <cdr:to>
      <cdr:x>0.67346</cdr:x>
      <cdr:y>1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0160" y="3710026"/>
          <a:ext cx="936083" cy="3539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>
              <a:latin typeface="Arial" pitchFamily="34" charset="0"/>
            </a:rPr>
            <a:t>Kvinnor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0.40339</cdr:x>
      <cdr:y>0.90847</cdr:y>
    </cdr:from>
    <cdr:to>
      <cdr:x>0.58288</cdr:x>
      <cdr:y>0.99557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23301" y="3692029"/>
          <a:ext cx="633329" cy="3539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>
              <a:latin typeface="Arial" pitchFamily="34" charset="0"/>
            </a:rPr>
            <a:t>Män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solidFill>
                <a:schemeClr val="tx1"/>
              </a:solidFill>
              <a:latin typeface="Gill Sans MT" panose="020B0502020104020203" pitchFamily="34" charset="0"/>
            </a:rPr>
            <a:t>Antal</a:t>
          </a: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2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solidFill>
                <a:schemeClr val="tx1"/>
              </a:solidFill>
              <a:latin typeface="Gill Sans MT" panose="020B0502020104020203" pitchFamily="34" charset="0"/>
            </a:rPr>
            <a:t>  Centiliter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0.13683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144245" y="-1700808"/>
          <a:ext cx="118739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Centiliter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Procent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-1357299"/>
          <a:ext cx="1201757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Antal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Liter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Liter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2.10113E-7</cdr:y>
    </cdr:from>
    <cdr:to>
      <cdr:x>0.12853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1"/>
          <a:ext cx="111538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Centiliter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2.10113E-7</cdr:y>
    </cdr:from>
    <cdr:to>
      <cdr:x>0.12023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1"/>
          <a:ext cx="104337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Procent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Antal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Procent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>
              <a:latin typeface="Gill Sans MT" panose="020B0502020104020203" pitchFamily="34" charset="0"/>
            </a:rPr>
            <a:t>Procent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2020-10-19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662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477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76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53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07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699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887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247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66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439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935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4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15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37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152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540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31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</a:t>
            </a:r>
            <a:endParaRPr lang="sv-SE" sz="1000" b="1" dirty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4518502" y="-45895"/>
            <a:ext cx="337937" cy="77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2020-10-19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15673" y="764704"/>
            <a:ext cx="831265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Självrapporterade alkoholvanor</a:t>
            </a:r>
            <a:br>
              <a:rPr lang="sv-SE" sz="4000" b="1" dirty="0">
                <a:latin typeface="Gill Sans MT" pitchFamily="34" charset="0"/>
              </a:rPr>
            </a:br>
            <a:r>
              <a:rPr lang="sv-SE" sz="4000" b="1" dirty="0">
                <a:latin typeface="Gill Sans MT" pitchFamily="34" charset="0"/>
              </a:rPr>
              <a:t>i Sverige 2004</a:t>
            </a:r>
            <a:r>
              <a:rPr lang="sv-SE" sz="4000" b="1" dirty="0">
                <a:latin typeface="Vrinda" panose="020B0502040204020203" pitchFamily="34" charset="0"/>
                <a:cs typeface="Vrinda" panose="020B0502040204020203" pitchFamily="34" charset="0"/>
                <a:sym typeface="Wingdings" panose="05000000000000000000" pitchFamily="2" charset="2"/>
              </a:rPr>
              <a:t>–</a:t>
            </a:r>
            <a:r>
              <a:rPr lang="sv-SE" sz="4000" b="1" dirty="0">
                <a:latin typeface="Gill Sans MT" pitchFamily="34" charset="0"/>
              </a:rPr>
              <a:t>2019</a:t>
            </a:r>
          </a:p>
          <a:p>
            <a:pPr algn="ctr">
              <a:defRPr/>
            </a:pPr>
            <a:r>
              <a:rPr lang="sv-SE" sz="2800" b="1" dirty="0">
                <a:latin typeface="Gill Sans MT" panose="020B0502020104020203" pitchFamily="34" charset="0"/>
                <a:cs typeface="Vrinda" panose="020B0502040204020203" pitchFamily="34" charset="0"/>
              </a:rPr>
              <a:t>CAN-rapport 195</a:t>
            </a: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3830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alkoholkonsumtionstillfällen som innefattat intensivkonsumtion i befolkningen 17–84 år, fördelat på åldersgrupper.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3461861"/>
              </p:ext>
            </p:extLst>
          </p:nvPr>
        </p:nvGraphicFramePr>
        <p:xfrm>
          <a:off x="214282" y="1556792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0B09B77B-B6C2-43D0-8213-87B2AFDA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9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3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221453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av olika alkoholdrycker i liter ren (100 %) alkohol i befolkningen 17–84 år, fördelat på åldersgrupper. Procent. 2019.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63818071"/>
              </p:ext>
            </p:extLst>
          </p:nvPr>
        </p:nvGraphicFramePr>
        <p:xfrm>
          <a:off x="144245" y="1736442"/>
          <a:ext cx="8678198" cy="4723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2123728" y="1736442"/>
            <a:ext cx="64087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     Sprit          Vin         Cider/alkoläsk          Starköl           Folköl           </a:t>
            </a:r>
          </a:p>
        </p:txBody>
      </p:sp>
      <p:sp>
        <p:nvSpPr>
          <p:cNvPr id="8" name="Rektangel 7"/>
          <p:cNvSpPr/>
          <p:nvPr/>
        </p:nvSpPr>
        <p:spPr>
          <a:xfrm>
            <a:off x="2267744" y="1825565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3247043" y="1823833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6092023" y="1839384"/>
            <a:ext cx="216024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4152211" y="1823832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7451125" y="1830531"/>
            <a:ext cx="216024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0B8CED9-32D0-4784-953C-4E14541F1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10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7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(vänster y-axel) som konsumerat alkohol de senaste 30 dagarna respektive veckovis, andelen som intensivkonsumerat</a:t>
            </a:r>
            <a:b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 senaste 30 dagarna respektive veckovis samt (höger y-axel) självrapporterad konsumtion i liter ren (100 %) alkohol per år i befolkningen 17–84 år, fördelat på kön. 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4777256"/>
              </p:ext>
            </p:extLst>
          </p:nvPr>
        </p:nvGraphicFramePr>
        <p:xfrm>
          <a:off x="144245" y="1747798"/>
          <a:ext cx="8678198" cy="492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4EE3F4E6-C799-449C-8BFD-3C94D1ACC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11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2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339725"/>
            <a:ext cx="8607425" cy="85702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år. Fördelat på kön och åldersgrupper. 2004–2019.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877B209-275F-42EA-A9B8-2506CEC7C3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1950850"/>
              </p:ext>
            </p:extLst>
          </p:nvPr>
        </p:nvGraphicFramePr>
        <p:xfrm>
          <a:off x="319608" y="1556792"/>
          <a:ext cx="4252392" cy="447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33E43E-3B44-4DE9-B028-5ACC1CA1AF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3549615"/>
              </p:ext>
            </p:extLst>
          </p:nvPr>
        </p:nvGraphicFramePr>
        <p:xfrm>
          <a:off x="4644008" y="1507624"/>
          <a:ext cx="3978357" cy="4574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1F0CEDB5-AE30-40B0-8CB3-7AE7BAE2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12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756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2049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17–84 år, fördelat på tvåårsåldersgrupper. 2017–2018/19.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78189825"/>
              </p:ext>
            </p:extLst>
          </p:nvPr>
        </p:nvGraphicFramePr>
        <p:xfrm>
          <a:off x="214282" y="1628800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98AC1880-9469-4986-938E-2004C5F64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13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34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av olika alkoholdrycker i liter ren (100 %) alkohol i befolkningen 17–84 år, fördelat på kön. Procent. 2019.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93552937"/>
              </p:ext>
            </p:extLst>
          </p:nvPr>
        </p:nvGraphicFramePr>
        <p:xfrm>
          <a:off x="3923928" y="1747472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86426046"/>
              </p:ext>
            </p:extLst>
          </p:nvPr>
        </p:nvGraphicFramePr>
        <p:xfrm>
          <a:off x="168897" y="1761436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7124635" y="5138722"/>
            <a:ext cx="1656184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   Folköl</a:t>
            </a:r>
          </a:p>
          <a:p>
            <a:r>
              <a:rPr lang="sv-SE" sz="1600" dirty="0">
                <a:solidFill>
                  <a:schemeClr val="bg1"/>
                </a:solidFill>
              </a:rPr>
              <a:t>   Starköl</a:t>
            </a:r>
          </a:p>
          <a:p>
            <a:r>
              <a:rPr lang="sv-SE" sz="1600" dirty="0">
                <a:solidFill>
                  <a:schemeClr val="bg1"/>
                </a:solidFill>
              </a:rPr>
              <a:t>   Vin</a:t>
            </a:r>
          </a:p>
          <a:p>
            <a:r>
              <a:rPr lang="sv-SE" sz="1600" dirty="0">
                <a:solidFill>
                  <a:schemeClr val="bg1"/>
                </a:solidFill>
              </a:rPr>
              <a:t>   Cider/alkoläsk</a:t>
            </a:r>
          </a:p>
          <a:p>
            <a:r>
              <a:rPr lang="sv-SE" sz="1600" dirty="0">
                <a:solidFill>
                  <a:schemeClr val="bg1"/>
                </a:solidFill>
              </a:rPr>
              <a:t>   Sprit</a:t>
            </a:r>
          </a:p>
        </p:txBody>
      </p:sp>
      <p:sp>
        <p:nvSpPr>
          <p:cNvPr id="9" name="Rektangel 8"/>
          <p:cNvSpPr/>
          <p:nvPr/>
        </p:nvSpPr>
        <p:spPr>
          <a:xfrm>
            <a:off x="7169025" y="5210730"/>
            <a:ext cx="180000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7170032" y="5452616"/>
            <a:ext cx="180000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7169025" y="5694502"/>
            <a:ext cx="180000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7176203" y="5950457"/>
            <a:ext cx="180000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7176203" y="6178274"/>
            <a:ext cx="180000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F3C2EB7-E818-4244-A0BB-C688A7B55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14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327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9081" y="259913"/>
            <a:ext cx="8605838" cy="797719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Alkoholvanor fördelat på SKR-grupper.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Perioderna 2005/06 och 2017–2018/19.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1DE804A-FE35-43F1-8112-B7D950F967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8071159"/>
              </p:ext>
            </p:extLst>
          </p:nvPr>
        </p:nvGraphicFramePr>
        <p:xfrm>
          <a:off x="1259632" y="1338489"/>
          <a:ext cx="6485433" cy="512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ruta 9">
            <a:extLst>
              <a:ext uri="{FF2B5EF4-FFF2-40B4-BE49-F238E27FC236}">
                <a16:creationId xmlns:a16="http://schemas.microsoft.com/office/drawing/2014/main" id="{A8A6E011-FD8C-4E53-959C-0F6F14768D81}"/>
              </a:ext>
            </a:extLst>
          </p:cNvPr>
          <p:cNvSpPr txBox="1"/>
          <p:nvPr/>
        </p:nvSpPr>
        <p:spPr>
          <a:xfrm>
            <a:off x="1907704" y="6184710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>
                <a:latin typeface="Gill Sans MT" panose="020B0502020104020203" pitchFamily="34" charset="0"/>
              </a:rPr>
              <a:t>Antal dryckestillfällen</a:t>
            </a:r>
            <a:endParaRPr lang="en-SE" sz="1600" b="1" dirty="0">
              <a:latin typeface="Gill Sans MT" panose="020B0502020104020203" pitchFamily="34" charset="0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828F876-0B00-470E-A751-9D3921CD422A}"/>
              </a:ext>
            </a:extLst>
          </p:cNvPr>
          <p:cNvSpPr txBox="1"/>
          <p:nvPr/>
        </p:nvSpPr>
        <p:spPr>
          <a:xfrm>
            <a:off x="4830031" y="6149117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>
                <a:latin typeface="Gill Sans MT" panose="020B0502020104020203" pitchFamily="34" charset="0"/>
              </a:rPr>
              <a:t>Årskonsumtion (liter)</a:t>
            </a:r>
            <a:endParaRPr lang="en-SE" sz="1600" b="1" dirty="0">
              <a:latin typeface="Gill Sans MT" panose="020B0502020104020203" pitchFamily="34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9D0A731-A86A-4CA2-BA0E-874F842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15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65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intensivkonsumtionstillfällen (vänster y-axel) respektive självrapporterad konsumtion i cl ren alkohol (höger y-axel) i befolkningen 17-84 år, fördelat på månader. Genomsnitt 2017–2018/19.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79229842"/>
              </p:ext>
            </p:extLst>
          </p:nvPr>
        </p:nvGraphicFramePr>
        <p:xfrm>
          <a:off x="144245" y="1628800"/>
          <a:ext cx="867819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03B883E1-77B0-4FA2-9644-99C462846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16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5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cl ren (100 %) alkohol i befolkningen 17–84 år, fördelat på månader och åldersgrupper. Genomsnitt 2017–2018/19.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7338141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C383F711-AD43-4C81-B121-8FBAE103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17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61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i befolkningen 17–84 år efter åldersgrupper. 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191644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6A01592C-F423-4AC6-AA83-B24074FB8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18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1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druckit alkohol under de senaste 30 dagarna i befolkningen 17–84 år, fördelat på åldersgrupper.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2002–2019.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31285669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69A0707A-F955-4321-B0FE-C33CDD7C3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1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alkoholkonsumtionstillfällen under de senaste 30 dagarna i befolkningen 17–84 år, fördelat på åldersgrupper.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71743521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904B933B-48FB-47E5-86DC-ECD002FA0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2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6196409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E2EDAAC8-52E3-47F2-9D56-33145D964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3</a:t>
            </a:r>
            <a:endParaRPr lang="sv-SE" dirty="0">
              <a:latin typeface="Gill Sans MT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17–84 år, fördelat på åldersgrupper.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2004–2019.</a:t>
            </a:r>
          </a:p>
        </p:txBody>
      </p:sp>
    </p:spTree>
    <p:extLst>
      <p:ext uri="{BB962C8B-B14F-4D97-AF65-F5344CB8AC3E}">
        <p14:creationId xmlns:p14="http://schemas.microsoft.com/office/powerpoint/2010/main" val="51095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892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konsumtion i liter ren (100 %) alkohol per år i befolkningen 17–80 år, fördelat på tvåårsåldersgrupper. 2004/05 och 2017–2018/19.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21535947"/>
              </p:ext>
            </p:extLst>
          </p:nvPr>
        </p:nvGraphicFramePr>
        <p:xfrm>
          <a:off x="214282" y="1628800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2B14CE8B-23C1-43C7-BF4A-A819D41D1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4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24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volym i centiliter ren (100 %) alkohol per konsumtionstillfälle bland alkoholkonsumenter i befolkningen</a:t>
            </a:r>
            <a:b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år, fördelat på åldersgrupper.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92730884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4F82E20C-BCA7-4A9C-A777-C8543ECA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5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42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högkonsumerat alkohol varje vecka under de senaste 30 dagarna i befolkningen 17–84 år, fördelat på åldersgrupper.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9190754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597646E4-52F9-452B-8BC7-7CF8FB4F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 6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98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59003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av den totala självrapporterade alkoholkonsumtionen som konsumerats över respektive under gränsen för högkonsumtion, i befolkningen 17–84 år.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8452925"/>
              </p:ext>
            </p:extLst>
          </p:nvPr>
        </p:nvGraphicFramePr>
        <p:xfrm>
          <a:off x="162001" y="1412776"/>
          <a:ext cx="867819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866D1C3D-6351-4852-9FD1-E1ACE48A9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7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0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8905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intensivkonsumtionstillfällen under de senaste 30 dagarna i befolkningen 17–84 år, fördelat på åldersgrupper. 2004–2019.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4552854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6836E278-8147-4F60-A2EF-26FC1D95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264" y="6520787"/>
            <a:ext cx="2027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6800" rIns="46800" anchor="ctr">
            <a:spAutoFit/>
          </a:bodyPr>
          <a:lstStyle/>
          <a:p>
            <a:pPr algn="r">
              <a:spcAft>
                <a:spcPts val="1000"/>
              </a:spcAft>
            </a:pPr>
            <a:r>
              <a:rPr lang="sv-SE" sz="1000" dirty="0">
                <a:latin typeface="Gill Sans MT" pitchFamily="34" charset="0"/>
              </a:rPr>
              <a:t>Källa: Monitormätningarna – Figur 8</a:t>
            </a:r>
            <a:endParaRPr lang="sv-SE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55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598</Words>
  <Application>Microsoft Office PowerPoint</Application>
  <PresentationFormat>Bildspel på skärmen (4:3)</PresentationFormat>
  <Paragraphs>87</Paragraphs>
  <Slides>19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Gill Sans MT</vt:lpstr>
      <vt:lpstr>Vrinda</vt:lpstr>
      <vt:lpstr>Tema1</vt:lpstr>
      <vt:lpstr>PowerPoint-presentation</vt:lpstr>
      <vt:lpstr>Andelen som druckit alkohol under de senaste 30 dagarna i befolkningen 17–84 år, fördelat på åldersgrupper. 2002–2019.</vt:lpstr>
      <vt:lpstr>Genomsnittligt antal alkoholkonsumtionstillfällen under de senaste 30 dagarna i befolkningen 17–84 år, fördelat på åldersgrupper. 2004–2019.</vt:lpstr>
      <vt:lpstr>Självrapporterad konsumtion i liter ren (100 %) alkohol per år i befolkningen 17–84 år, fördelat på åldersgrupper. 2004–2019.</vt:lpstr>
      <vt:lpstr>Självrapporterad konsumtion i liter ren (100 %) alkohol per år i befolkningen 17–80 år, fördelat på tvåårsåldersgrupper. 2004/05 och 2017–2018/19.</vt:lpstr>
      <vt:lpstr>Självrapporterad volym i centiliter ren (100 %) alkohol per konsumtionstillfälle bland alkoholkonsumenter i befolkningen 17–84 år, fördelat på åldersgrupper. 2004–2019.</vt:lpstr>
      <vt:lpstr>Andelen som högkonsumerat alkohol varje vecka under de senaste 30 dagarna i befolkningen 17–84 år, fördelat på åldersgrupper. 2004–2019.</vt:lpstr>
      <vt:lpstr>Andelen av den totala självrapporterade alkoholkonsumtionen som konsumerats över respektive under gränsen för högkonsumtion, i befolkningen 17–84 år. 2004–2019.</vt:lpstr>
      <vt:lpstr>Genomsnittligt antal intensivkonsumtionstillfällen under de senaste 30 dagarna i befolkningen 17–84 år, fördelat på åldersgrupper. 2004–2019.</vt:lpstr>
      <vt:lpstr>Andelen alkoholkonsumtionstillfällen som innefattat intensivkonsumtion i befolkningen 17–84 år, fördelat på åldersgrupper. 2004–2019.</vt:lpstr>
      <vt:lpstr>Självrapporterad konsumtion av olika alkoholdrycker i liter ren (100 %) alkohol i befolkningen 17–84 år, fördelat på åldersgrupper. Procent. 2019. </vt:lpstr>
      <vt:lpstr>Andelen (vänster y-axel) som konsumerat alkohol de senaste 30 dagarna respektive veckovis, andelen som intensivkonsumerat de senaste 30 dagarna respektive veckovis samt (höger y-axel) självrapporterad konsumtion i liter ren (100 %) alkohol per år i befolkningen 17–84 år, fördelat på kön. 2019.</vt:lpstr>
      <vt:lpstr>Självrapporterad konsumtion i liter ren (100 %) alkohol per år. Fördelat på kön och åldersgrupper. 2004–2019.</vt:lpstr>
      <vt:lpstr>Självrapporterad konsumtion i liter ren (100 %) alkohol per år i befolkningen 17–84 år, fördelat på tvåårsåldersgrupper. 2017–2018/19.</vt:lpstr>
      <vt:lpstr>Självrapporterad konsumtion av olika alkoholdrycker i liter ren (100 %) alkohol i befolkningen 17–84 år, fördelat på kön. Procent. 2019.</vt:lpstr>
      <vt:lpstr>Alkoholvanor fördelat på SKR-grupper. Perioderna 2005/06 och 2017–2018/19.</vt:lpstr>
      <vt:lpstr>Genomsnittligt antal intensivkonsumtionstillfällen (vänster y-axel) respektive självrapporterad konsumtion i cl ren alkohol (höger y-axel) i befolkningen 17-84 år, fördelat på månader. Genomsnitt 2017–2018/19.</vt:lpstr>
      <vt:lpstr>Självrapporterad konsumtion i cl ren (100 %) alkohol i befolkningen 17–84 år, fördelat på månader och åldersgrupper. Genomsnitt 2017–2018/19.</vt:lpstr>
      <vt:lpstr>Andelen som konsumerat alkohol per veckodag i befolkningen 17–84 år efter åldersgrupper. 2018.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2020-10-19T10:39:13Z</dcterms:modified>
</cp:coreProperties>
</file>