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  <p:sldMasterId id="2147483674" r:id="rId5"/>
  </p:sldMasterIdLst>
  <p:handoutMasterIdLst>
    <p:handoutMasterId r:id="rId15"/>
  </p:handoutMasterIdLst>
  <p:sldIdLst>
    <p:sldId id="272" r:id="rId6"/>
    <p:sldId id="273" r:id="rId7"/>
    <p:sldId id="274" r:id="rId8"/>
    <p:sldId id="275" r:id="rId9"/>
    <p:sldId id="276" r:id="rId10"/>
    <p:sldId id="277" r:id="rId11"/>
    <p:sldId id="279" r:id="rId12"/>
    <p:sldId id="280" r:id="rId13"/>
    <p:sldId id="281" r:id="rId1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79">
          <p15:clr>
            <a:srgbClr val="A4A3A4"/>
          </p15:clr>
        </p15:guide>
        <p15:guide id="2" pos="2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004687"/>
    <a:srgbClr val="043163"/>
    <a:srgbClr val="E47623"/>
    <a:srgbClr val="0D4374"/>
    <a:srgbClr val="7ABBCB"/>
    <a:srgbClr val="847A6C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1C4228-9C9B-4FF5-92FA-B19E85A90449}" v="179" dt="2020-05-19T09:13:26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8" autoAdjust="0"/>
  </p:normalViewPr>
  <p:slideViewPr>
    <p:cSldViewPr snapToGrid="0" snapToObjects="1" showGuides="1">
      <p:cViewPr>
        <p:scale>
          <a:sx n="66" d="100"/>
          <a:sy n="66" d="100"/>
        </p:scale>
        <p:origin x="964" y="1160"/>
      </p:cViewPr>
      <p:guideLst>
        <p:guide orient="horz" pos="3779"/>
        <p:guide pos="2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da Ömalm Ronvall" userId="239c004a-9504-4461-bca1-52c1b8e69bc5" providerId="ADAL" clId="{4D1C4228-9C9B-4FF5-92FA-B19E85A90449}"/>
    <pc:docChg chg="undo custSel addSld delSld modSld sldOrd addMainMaster modMainMaster">
      <pc:chgData name="Ida Ömalm Ronvall" userId="239c004a-9504-4461-bca1-52c1b8e69bc5" providerId="ADAL" clId="{4D1C4228-9C9B-4FF5-92FA-B19E85A90449}" dt="2020-05-19T09:14:45.009" v="490" actId="47"/>
      <pc:docMkLst>
        <pc:docMk/>
      </pc:docMkLst>
      <pc:sldChg chg="del ord">
        <pc:chgData name="Ida Ömalm Ronvall" userId="239c004a-9504-4461-bca1-52c1b8e69bc5" providerId="ADAL" clId="{4D1C4228-9C9B-4FF5-92FA-B19E85A90449}" dt="2020-05-19T09:14:45.009" v="490" actId="47"/>
        <pc:sldMkLst>
          <pc:docMk/>
          <pc:sldMk cId="0" sldId="256"/>
        </pc:sldMkLst>
      </pc:sldChg>
      <pc:sldChg chg="del ord">
        <pc:chgData name="Ida Ömalm Ronvall" userId="239c004a-9504-4461-bca1-52c1b8e69bc5" providerId="ADAL" clId="{4D1C4228-9C9B-4FF5-92FA-B19E85A90449}" dt="2020-05-19T09:14:45.009" v="490" actId="47"/>
        <pc:sldMkLst>
          <pc:docMk/>
          <pc:sldMk cId="0" sldId="269"/>
        </pc:sldMkLst>
      </pc:sldChg>
      <pc:sldChg chg="addSp delSp modSp del mod ord">
        <pc:chgData name="Ida Ömalm Ronvall" userId="239c004a-9504-4461-bca1-52c1b8e69bc5" providerId="ADAL" clId="{4D1C4228-9C9B-4FF5-92FA-B19E85A90449}" dt="2020-05-19T09:14:45.009" v="490" actId="47"/>
        <pc:sldMkLst>
          <pc:docMk/>
          <pc:sldMk cId="2128323307" sldId="270"/>
        </pc:sldMkLst>
        <pc:spChg chg="add del mod">
          <ac:chgData name="Ida Ömalm Ronvall" userId="239c004a-9504-4461-bca1-52c1b8e69bc5" providerId="ADAL" clId="{4D1C4228-9C9B-4FF5-92FA-B19E85A90449}" dt="2020-05-18T13:31:56.262" v="27" actId="478"/>
          <ac:spMkLst>
            <pc:docMk/>
            <pc:sldMk cId="2128323307" sldId="270"/>
            <ac:spMk id="2" creationId="{91690AB5-AE57-490E-840C-0184589F982F}"/>
          </ac:spMkLst>
        </pc:spChg>
        <pc:spChg chg="add del mod">
          <ac:chgData name="Ida Ömalm Ronvall" userId="239c004a-9504-4461-bca1-52c1b8e69bc5" providerId="ADAL" clId="{4D1C4228-9C9B-4FF5-92FA-B19E85A90449}" dt="2020-05-18T13:30:53.752" v="20" actId="478"/>
          <ac:spMkLst>
            <pc:docMk/>
            <pc:sldMk cId="2128323307" sldId="270"/>
            <ac:spMk id="3" creationId="{0041FBA4-B1FF-4A4D-9362-5F8BFA70D8C7}"/>
          </ac:spMkLst>
        </pc:spChg>
        <pc:spChg chg="del">
          <ac:chgData name="Ida Ömalm Ronvall" userId="239c004a-9504-4461-bca1-52c1b8e69bc5" providerId="ADAL" clId="{4D1C4228-9C9B-4FF5-92FA-B19E85A90449}" dt="2020-05-18T13:29:53.382" v="15" actId="478"/>
          <ac:spMkLst>
            <pc:docMk/>
            <pc:sldMk cId="2128323307" sldId="270"/>
            <ac:spMk id="4" creationId="{00000000-0000-0000-0000-000000000000}"/>
          </ac:spMkLst>
        </pc:spChg>
        <pc:spChg chg="del">
          <ac:chgData name="Ida Ömalm Ronvall" userId="239c004a-9504-4461-bca1-52c1b8e69bc5" providerId="ADAL" clId="{4D1C4228-9C9B-4FF5-92FA-B19E85A90449}" dt="2020-05-18T13:31:03.928" v="21" actId="478"/>
          <ac:spMkLst>
            <pc:docMk/>
            <pc:sldMk cId="2128323307" sldId="270"/>
            <ac:spMk id="5" creationId="{00000000-0000-0000-0000-000000000000}"/>
          </ac:spMkLst>
        </pc:spChg>
        <pc:spChg chg="add mod">
          <ac:chgData name="Ida Ömalm Ronvall" userId="239c004a-9504-4461-bca1-52c1b8e69bc5" providerId="ADAL" clId="{4D1C4228-9C9B-4FF5-92FA-B19E85A90449}" dt="2020-05-18T13:31:16.552" v="24"/>
          <ac:spMkLst>
            <pc:docMk/>
            <pc:sldMk cId="2128323307" sldId="270"/>
            <ac:spMk id="9" creationId="{00000000-0008-0000-0000-00000E000000}"/>
          </ac:spMkLst>
        </pc:spChg>
        <pc:spChg chg="add del mod">
          <ac:chgData name="Ida Ömalm Ronvall" userId="239c004a-9504-4461-bca1-52c1b8e69bc5" providerId="ADAL" clId="{4D1C4228-9C9B-4FF5-92FA-B19E85A90449}" dt="2020-05-18T13:32:54.165" v="31"/>
          <ac:spMkLst>
            <pc:docMk/>
            <pc:sldMk cId="2128323307" sldId="270"/>
            <ac:spMk id="14" creationId="{88A14D5B-2C0A-4AD8-B40D-FF3D92AA7037}"/>
          </ac:spMkLst>
        </pc:spChg>
        <pc:spChg chg="add mod">
          <ac:chgData name="Ida Ömalm Ronvall" userId="239c004a-9504-4461-bca1-52c1b8e69bc5" providerId="ADAL" clId="{4D1C4228-9C9B-4FF5-92FA-B19E85A90449}" dt="2020-05-18T13:38:45.305" v="42" actId="207"/>
          <ac:spMkLst>
            <pc:docMk/>
            <pc:sldMk cId="2128323307" sldId="270"/>
            <ac:spMk id="18" creationId="{B7853322-CE75-47A8-B83D-A7C9CFA10EE1}"/>
          </ac:spMkLst>
        </pc:spChg>
        <pc:grpChg chg="add del mod">
          <ac:chgData name="Ida Ömalm Ronvall" userId="239c004a-9504-4461-bca1-52c1b8e69bc5" providerId="ADAL" clId="{4D1C4228-9C9B-4FF5-92FA-B19E85A90449}" dt="2020-05-18T13:31:49.309" v="26" actId="478"/>
          <ac:grpSpMkLst>
            <pc:docMk/>
            <pc:sldMk cId="2128323307" sldId="270"/>
            <ac:grpSpMk id="6" creationId="{00000000-0008-0000-0000-000013000000}"/>
          </ac:grpSpMkLst>
        </pc:grpChg>
        <pc:graphicFrameChg chg="add del mod">
          <ac:chgData name="Ida Ömalm Ronvall" userId="239c004a-9504-4461-bca1-52c1b8e69bc5" providerId="ADAL" clId="{4D1C4228-9C9B-4FF5-92FA-B19E85A90449}" dt="2020-05-18T13:31:47.185" v="25" actId="478"/>
          <ac:graphicFrameMkLst>
            <pc:docMk/>
            <pc:sldMk cId="2128323307" sldId="270"/>
            <ac:graphicFrameMk id="7" creationId="{00000000-0008-0000-0000-000007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8T13:31:16.552" v="24"/>
          <ac:graphicFrameMkLst>
            <pc:docMk/>
            <pc:sldMk cId="2128323307" sldId="270"/>
            <ac:graphicFrameMk id="8" creationId="{00000000-0008-0000-0000-00000A000000}"/>
          </ac:graphicFrameMkLst>
        </pc:graphicFrameChg>
        <pc:graphicFrameChg chg="add del mod">
          <ac:chgData name="Ida Ömalm Ronvall" userId="239c004a-9504-4461-bca1-52c1b8e69bc5" providerId="ADAL" clId="{4D1C4228-9C9B-4FF5-92FA-B19E85A90449}" dt="2020-05-18T13:32:54.165" v="31"/>
          <ac:graphicFrameMkLst>
            <pc:docMk/>
            <pc:sldMk cId="2128323307" sldId="270"/>
            <ac:graphicFrameMk id="12" creationId="{14FED962-19B8-493F-ABA4-CFF190F653AA}"/>
          </ac:graphicFrameMkLst>
        </pc:graphicFrameChg>
        <pc:graphicFrameChg chg="add del mod">
          <ac:chgData name="Ida Ömalm Ronvall" userId="239c004a-9504-4461-bca1-52c1b8e69bc5" providerId="ADAL" clId="{4D1C4228-9C9B-4FF5-92FA-B19E85A90449}" dt="2020-05-18T13:32:54.165" v="31"/>
          <ac:graphicFrameMkLst>
            <pc:docMk/>
            <pc:sldMk cId="2128323307" sldId="270"/>
            <ac:graphicFrameMk id="13" creationId="{D1378118-2B68-4E3F-946A-4BEA8010F08B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8T13:36:20.842" v="38" actId="207"/>
          <ac:graphicFrameMkLst>
            <pc:docMk/>
            <pc:sldMk cId="2128323307" sldId="270"/>
            <ac:graphicFrameMk id="16" creationId="{3F2DA460-DFB9-4219-8529-33DB35F6D61D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8T13:37:31.237" v="40" actId="208"/>
          <ac:graphicFrameMkLst>
            <pc:docMk/>
            <pc:sldMk cId="2128323307" sldId="270"/>
            <ac:graphicFrameMk id="17" creationId="{D9F1A9B1-63CC-4E25-85DE-7E22140820C1}"/>
          </ac:graphicFrameMkLst>
        </pc:graphicFrameChg>
        <pc:cxnChg chg="add mod">
          <ac:chgData name="Ida Ömalm Ronvall" userId="239c004a-9504-4461-bca1-52c1b8e69bc5" providerId="ADAL" clId="{4D1C4228-9C9B-4FF5-92FA-B19E85A90449}" dt="2020-05-18T13:31:16.552" v="24"/>
          <ac:cxnSpMkLst>
            <pc:docMk/>
            <pc:sldMk cId="2128323307" sldId="270"/>
            <ac:cxnSpMk id="10" creationId="{00000000-0008-0000-0000-000010000000}"/>
          </ac:cxnSpMkLst>
        </pc:cxnChg>
        <pc:cxnChg chg="add mod">
          <ac:chgData name="Ida Ömalm Ronvall" userId="239c004a-9504-4461-bca1-52c1b8e69bc5" providerId="ADAL" clId="{4D1C4228-9C9B-4FF5-92FA-B19E85A90449}" dt="2020-05-18T13:31:16.552" v="24"/>
          <ac:cxnSpMkLst>
            <pc:docMk/>
            <pc:sldMk cId="2128323307" sldId="270"/>
            <ac:cxnSpMk id="11" creationId="{00000000-0008-0000-0000-000011000000}"/>
          </ac:cxnSpMkLst>
        </pc:cxnChg>
        <pc:cxnChg chg="add del mod">
          <ac:chgData name="Ida Ömalm Ronvall" userId="239c004a-9504-4461-bca1-52c1b8e69bc5" providerId="ADAL" clId="{4D1C4228-9C9B-4FF5-92FA-B19E85A90449}" dt="2020-05-18T13:32:54.165" v="31"/>
          <ac:cxnSpMkLst>
            <pc:docMk/>
            <pc:sldMk cId="2128323307" sldId="270"/>
            <ac:cxnSpMk id="15" creationId="{3AC977E9-08E5-4848-983D-D9821FCB553E}"/>
          </ac:cxnSpMkLst>
        </pc:cxnChg>
        <pc:cxnChg chg="add mod">
          <ac:chgData name="Ida Ömalm Ronvall" userId="239c004a-9504-4461-bca1-52c1b8e69bc5" providerId="ADAL" clId="{4D1C4228-9C9B-4FF5-92FA-B19E85A90449}" dt="2020-05-18T13:32:56.521" v="32"/>
          <ac:cxnSpMkLst>
            <pc:docMk/>
            <pc:sldMk cId="2128323307" sldId="270"/>
            <ac:cxnSpMk id="19" creationId="{5B9E0263-6388-40C9-A99E-66BDE8F1D7C0}"/>
          </ac:cxnSpMkLst>
        </pc:cxnChg>
      </pc:sldChg>
      <pc:sldChg chg="modSp del mod ord">
        <pc:chgData name="Ida Ömalm Ronvall" userId="239c004a-9504-4461-bca1-52c1b8e69bc5" providerId="ADAL" clId="{4D1C4228-9C9B-4FF5-92FA-B19E85A90449}" dt="2020-05-19T09:14:45.009" v="490" actId="47"/>
        <pc:sldMkLst>
          <pc:docMk/>
          <pc:sldMk cId="0" sldId="271"/>
        </pc:sldMkLst>
        <pc:spChg chg="mod">
          <ac:chgData name="Ida Ömalm Ronvall" userId="239c004a-9504-4461-bca1-52c1b8e69bc5" providerId="ADAL" clId="{4D1C4228-9C9B-4FF5-92FA-B19E85A90449}" dt="2020-05-18T13:27:01.956" v="3" actId="1076"/>
          <ac:spMkLst>
            <pc:docMk/>
            <pc:sldMk cId="0" sldId="271"/>
            <ac:spMk id="4" creationId="{00000000-0000-0000-0000-000000000000}"/>
          </ac:spMkLst>
        </pc:spChg>
      </pc:sldChg>
      <pc:sldChg chg="addSp delSp modSp new mod">
        <pc:chgData name="Ida Ömalm Ronvall" userId="239c004a-9504-4461-bca1-52c1b8e69bc5" providerId="ADAL" clId="{4D1C4228-9C9B-4FF5-92FA-B19E85A90449}" dt="2020-05-18T13:28:03.440" v="8" actId="207"/>
        <pc:sldMkLst>
          <pc:docMk/>
          <pc:sldMk cId="628700312" sldId="272"/>
        </pc:sldMkLst>
        <pc:spChg chg="del">
          <ac:chgData name="Ida Ömalm Ronvall" userId="239c004a-9504-4461-bca1-52c1b8e69bc5" providerId="ADAL" clId="{4D1C4228-9C9B-4FF5-92FA-B19E85A90449}" dt="2020-05-18T13:27:43.504" v="5" actId="478"/>
          <ac:spMkLst>
            <pc:docMk/>
            <pc:sldMk cId="628700312" sldId="272"/>
            <ac:spMk id="2" creationId="{F1A7536D-EA8E-46DE-B46B-D67A8BBEBC79}"/>
          </ac:spMkLst>
        </pc:spChg>
        <pc:spChg chg="del">
          <ac:chgData name="Ida Ömalm Ronvall" userId="239c004a-9504-4461-bca1-52c1b8e69bc5" providerId="ADAL" clId="{4D1C4228-9C9B-4FF5-92FA-B19E85A90449}" dt="2020-05-18T13:27:48.349" v="6" actId="478"/>
          <ac:spMkLst>
            <pc:docMk/>
            <pc:sldMk cId="628700312" sldId="272"/>
            <ac:spMk id="3" creationId="{D949DF2B-85FF-4DED-8975-86BD19AC59B5}"/>
          </ac:spMkLst>
        </pc:spChg>
        <pc:spChg chg="add mod">
          <ac:chgData name="Ida Ömalm Ronvall" userId="239c004a-9504-4461-bca1-52c1b8e69bc5" providerId="ADAL" clId="{4D1C4228-9C9B-4FF5-92FA-B19E85A90449}" dt="2020-05-18T13:28:03.440" v="8" actId="207"/>
          <ac:spMkLst>
            <pc:docMk/>
            <pc:sldMk cId="628700312" sldId="272"/>
            <ac:spMk id="4" creationId="{813C04B1-7B4A-45D4-BF6A-53BE5BAACA73}"/>
          </ac:spMkLst>
        </pc:spChg>
      </pc:sldChg>
      <pc:sldChg chg="addSp delSp modSp new mod">
        <pc:chgData name="Ida Ömalm Ronvall" userId="239c004a-9504-4461-bca1-52c1b8e69bc5" providerId="ADAL" clId="{4D1C4228-9C9B-4FF5-92FA-B19E85A90449}" dt="2020-05-19T08:36:20.244" v="266" actId="207"/>
        <pc:sldMkLst>
          <pc:docMk/>
          <pc:sldMk cId="77769172" sldId="273"/>
        </pc:sldMkLst>
        <pc:spChg chg="del">
          <ac:chgData name="Ida Ömalm Ronvall" userId="239c004a-9504-4461-bca1-52c1b8e69bc5" providerId="ADAL" clId="{4D1C4228-9C9B-4FF5-92FA-B19E85A90449}" dt="2020-05-18T13:52:36.112" v="195" actId="478"/>
          <ac:spMkLst>
            <pc:docMk/>
            <pc:sldMk cId="77769172" sldId="273"/>
            <ac:spMk id="2" creationId="{216A22EE-A098-4A2B-BACF-B811FDBA9FB4}"/>
          </ac:spMkLst>
        </pc:spChg>
        <pc:spChg chg="del">
          <ac:chgData name="Ida Ömalm Ronvall" userId="239c004a-9504-4461-bca1-52c1b8e69bc5" providerId="ADAL" clId="{4D1C4228-9C9B-4FF5-92FA-B19E85A90449}" dt="2020-05-18T13:39:39.266" v="44" actId="478"/>
          <ac:spMkLst>
            <pc:docMk/>
            <pc:sldMk cId="77769172" sldId="273"/>
            <ac:spMk id="3" creationId="{BB479D70-3EF5-4F0D-BD55-CD7587736B31}"/>
          </ac:spMkLst>
        </pc:spChg>
        <pc:spChg chg="add mod">
          <ac:chgData name="Ida Ömalm Ronvall" userId="239c004a-9504-4461-bca1-52c1b8e69bc5" providerId="ADAL" clId="{4D1C4228-9C9B-4FF5-92FA-B19E85A90449}" dt="2020-05-18T13:52:14.677" v="194" actId="20577"/>
          <ac:spMkLst>
            <pc:docMk/>
            <pc:sldMk cId="77769172" sldId="273"/>
            <ac:spMk id="7" creationId="{00000000-0008-0000-0000-00000E000000}"/>
          </ac:spMkLst>
        </pc:spChg>
        <pc:spChg chg="add mod">
          <ac:chgData name="Ida Ömalm Ronvall" userId="239c004a-9504-4461-bca1-52c1b8e69bc5" providerId="ADAL" clId="{4D1C4228-9C9B-4FF5-92FA-B19E85A90449}" dt="2020-05-19T08:36:20.244" v="266" actId="207"/>
          <ac:spMkLst>
            <pc:docMk/>
            <pc:sldMk cId="77769172" sldId="273"/>
            <ac:spMk id="10" creationId="{634CFEF3-39F3-4C49-AD81-B8B6E0BEE566}"/>
          </ac:spMkLst>
        </pc:spChg>
        <pc:spChg chg="add mod">
          <ac:chgData name="Ida Ömalm Ronvall" userId="239c004a-9504-4461-bca1-52c1b8e69bc5" providerId="ADAL" clId="{4D1C4228-9C9B-4FF5-92FA-B19E85A90449}" dt="2020-05-18T13:53:01.544" v="218" actId="1038"/>
          <ac:spMkLst>
            <pc:docMk/>
            <pc:sldMk cId="77769172" sldId="273"/>
            <ac:spMk id="12" creationId="{0EB0A206-D670-448E-B29F-1F9B8AA54B95}"/>
          </ac:spMkLst>
        </pc:spChg>
        <pc:grpChg chg="add mod">
          <ac:chgData name="Ida Ömalm Ronvall" userId="239c004a-9504-4461-bca1-52c1b8e69bc5" providerId="ADAL" clId="{4D1C4228-9C9B-4FF5-92FA-B19E85A90449}" dt="2020-05-18T13:52:07.592" v="176" actId="14100"/>
          <ac:grpSpMkLst>
            <pc:docMk/>
            <pc:sldMk cId="77769172" sldId="273"/>
            <ac:grpSpMk id="4" creationId="{00000000-0008-0000-0000-000013000000}"/>
          </ac:grpSpMkLst>
        </pc:grpChg>
        <pc:graphicFrameChg chg="add mod">
          <ac:chgData name="Ida Ömalm Ronvall" userId="239c004a-9504-4461-bca1-52c1b8e69bc5" providerId="ADAL" clId="{4D1C4228-9C9B-4FF5-92FA-B19E85A90449}" dt="2020-05-18T13:40:37.300" v="50"/>
          <ac:graphicFrameMkLst>
            <pc:docMk/>
            <pc:sldMk cId="77769172" sldId="273"/>
            <ac:graphicFrameMk id="5" creationId="{00000000-0008-0000-0000-000007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8T13:48:15.523" v="71" actId="1076"/>
          <ac:graphicFrameMkLst>
            <pc:docMk/>
            <pc:sldMk cId="77769172" sldId="273"/>
            <ac:graphicFrameMk id="6" creationId="{00000000-0008-0000-0000-00000A000000}"/>
          </ac:graphicFrameMkLst>
        </pc:graphicFrameChg>
        <pc:graphicFrameChg chg="add del mod">
          <ac:chgData name="Ida Ömalm Ronvall" userId="239c004a-9504-4461-bca1-52c1b8e69bc5" providerId="ADAL" clId="{4D1C4228-9C9B-4FF5-92FA-B19E85A90449}" dt="2020-05-18T13:47:26.996" v="67" actId="478"/>
          <ac:graphicFrameMkLst>
            <pc:docMk/>
            <pc:sldMk cId="77769172" sldId="273"/>
            <ac:graphicFrameMk id="10" creationId="{00000000-0008-0000-0000-00000A000000}"/>
          </ac:graphicFrameMkLst>
        </pc:graphicFrameChg>
        <pc:graphicFrameChg chg="add del mod">
          <ac:chgData name="Ida Ömalm Ronvall" userId="239c004a-9504-4461-bca1-52c1b8e69bc5" providerId="ADAL" clId="{4D1C4228-9C9B-4FF5-92FA-B19E85A90449}" dt="2020-05-18T13:46:33.548" v="62" actId="478"/>
          <ac:graphicFrameMkLst>
            <pc:docMk/>
            <pc:sldMk cId="77769172" sldId="273"/>
            <ac:graphicFrameMk id="11" creationId="{EBEE354B-2F82-4708-A1CE-7BD204A3D643}"/>
          </ac:graphicFrameMkLst>
        </pc:graphicFrameChg>
        <pc:cxnChg chg="add mod">
          <ac:chgData name="Ida Ömalm Ronvall" userId="239c004a-9504-4461-bca1-52c1b8e69bc5" providerId="ADAL" clId="{4D1C4228-9C9B-4FF5-92FA-B19E85A90449}" dt="2020-05-18T13:49:44.668" v="94" actId="1076"/>
          <ac:cxnSpMkLst>
            <pc:docMk/>
            <pc:sldMk cId="77769172" sldId="273"/>
            <ac:cxnSpMk id="8" creationId="{00000000-0008-0000-0000-000010000000}"/>
          </ac:cxnSpMkLst>
        </pc:cxnChg>
        <pc:cxnChg chg="add mod">
          <ac:chgData name="Ida Ömalm Ronvall" userId="239c004a-9504-4461-bca1-52c1b8e69bc5" providerId="ADAL" clId="{4D1C4228-9C9B-4FF5-92FA-B19E85A90449}" dt="2020-05-18T13:50:29.350" v="172" actId="1038"/>
          <ac:cxnSpMkLst>
            <pc:docMk/>
            <pc:sldMk cId="77769172" sldId="273"/>
            <ac:cxnSpMk id="9" creationId="{00000000-0008-0000-0000-000011000000}"/>
          </ac:cxnSpMkLst>
        </pc:cxnChg>
      </pc:sldChg>
      <pc:sldChg chg="addSp delSp modSp new mod">
        <pc:chgData name="Ida Ömalm Ronvall" userId="239c004a-9504-4461-bca1-52c1b8e69bc5" providerId="ADAL" clId="{4D1C4228-9C9B-4FF5-92FA-B19E85A90449}" dt="2020-05-19T08:36:47.533" v="269" actId="20577"/>
        <pc:sldMkLst>
          <pc:docMk/>
          <pc:sldMk cId="3395091980" sldId="274"/>
        </pc:sldMkLst>
        <pc:spChg chg="del">
          <ac:chgData name="Ida Ömalm Ronvall" userId="239c004a-9504-4461-bca1-52c1b8e69bc5" providerId="ADAL" clId="{4D1C4228-9C9B-4FF5-92FA-B19E85A90449}" dt="2020-05-18T13:54:10.082" v="222" actId="478"/>
          <ac:spMkLst>
            <pc:docMk/>
            <pc:sldMk cId="3395091980" sldId="274"/>
            <ac:spMk id="2" creationId="{6F1EEE82-8E1B-4F51-A552-8D79A7C76334}"/>
          </ac:spMkLst>
        </pc:spChg>
        <pc:spChg chg="del">
          <ac:chgData name="Ida Ömalm Ronvall" userId="239c004a-9504-4461-bca1-52c1b8e69bc5" providerId="ADAL" clId="{4D1C4228-9C9B-4FF5-92FA-B19E85A90449}" dt="2020-05-18T13:56:28.718" v="226" actId="478"/>
          <ac:spMkLst>
            <pc:docMk/>
            <pc:sldMk cId="3395091980" sldId="274"/>
            <ac:spMk id="3" creationId="{09949B4D-352B-4573-A175-B66A5A47B588}"/>
          </ac:spMkLst>
        </pc:spChg>
        <pc:spChg chg="add mod">
          <ac:chgData name="Ida Ömalm Ronvall" userId="239c004a-9504-4461-bca1-52c1b8e69bc5" providerId="ADAL" clId="{4D1C4228-9C9B-4FF5-92FA-B19E85A90449}" dt="2020-05-18T13:54:19.453" v="225" actId="207"/>
          <ac:spMkLst>
            <pc:docMk/>
            <pc:sldMk cId="3395091980" sldId="274"/>
            <ac:spMk id="4" creationId="{69854BB7-BA27-4450-8737-16798BF79385}"/>
          </ac:spMkLst>
        </pc:spChg>
        <pc:spChg chg="add mod">
          <ac:chgData name="Ida Ömalm Ronvall" userId="239c004a-9504-4461-bca1-52c1b8e69bc5" providerId="ADAL" clId="{4D1C4228-9C9B-4FF5-92FA-B19E85A90449}" dt="2020-05-19T08:36:47.533" v="269" actId="20577"/>
          <ac:spMkLst>
            <pc:docMk/>
            <pc:sldMk cId="3395091980" sldId="274"/>
            <ac:spMk id="6" creationId="{280C79F6-6557-47DB-A1BD-0C1D61836316}"/>
          </ac:spMkLst>
        </pc:spChg>
        <pc:graphicFrameChg chg="add mod">
          <ac:chgData name="Ida Ömalm Ronvall" userId="239c004a-9504-4461-bca1-52c1b8e69bc5" providerId="ADAL" clId="{4D1C4228-9C9B-4FF5-92FA-B19E85A90449}" dt="2020-05-18T13:57:13.427" v="236" actId="207"/>
          <ac:graphicFrameMkLst>
            <pc:docMk/>
            <pc:sldMk cId="3395091980" sldId="274"/>
            <ac:graphicFrameMk id="5" creationId="{00000000-0008-0000-0100-000063080100}"/>
          </ac:graphicFrameMkLst>
        </pc:graphicFrameChg>
      </pc:sldChg>
      <pc:sldChg chg="addSp delSp modSp new mod">
        <pc:chgData name="Ida Ömalm Ronvall" userId="239c004a-9504-4461-bca1-52c1b8e69bc5" providerId="ADAL" clId="{4D1C4228-9C9B-4FF5-92FA-B19E85A90449}" dt="2020-05-19T08:37:11.791" v="272" actId="20577"/>
        <pc:sldMkLst>
          <pc:docMk/>
          <pc:sldMk cId="4226926740" sldId="275"/>
        </pc:sldMkLst>
        <pc:spChg chg="del">
          <ac:chgData name="Ida Ömalm Ronvall" userId="239c004a-9504-4461-bca1-52c1b8e69bc5" providerId="ADAL" clId="{4D1C4228-9C9B-4FF5-92FA-B19E85A90449}" dt="2020-05-18T13:58:23.880" v="240" actId="478"/>
          <ac:spMkLst>
            <pc:docMk/>
            <pc:sldMk cId="4226926740" sldId="275"/>
            <ac:spMk id="2" creationId="{25EBAD81-1BF7-4E53-8EBA-FA6A66A0590C}"/>
          </ac:spMkLst>
        </pc:spChg>
        <pc:spChg chg="del">
          <ac:chgData name="Ida Ömalm Ronvall" userId="239c004a-9504-4461-bca1-52c1b8e69bc5" providerId="ADAL" clId="{4D1C4228-9C9B-4FF5-92FA-B19E85A90449}" dt="2020-05-18T13:59:36.058" v="250" actId="478"/>
          <ac:spMkLst>
            <pc:docMk/>
            <pc:sldMk cId="4226926740" sldId="275"/>
            <ac:spMk id="3" creationId="{280D2536-5457-4EF8-A894-AECE87593F06}"/>
          </ac:spMkLst>
        </pc:spChg>
        <pc:spChg chg="add mod">
          <ac:chgData name="Ida Ömalm Ronvall" userId="239c004a-9504-4461-bca1-52c1b8e69bc5" providerId="ADAL" clId="{4D1C4228-9C9B-4FF5-92FA-B19E85A90449}" dt="2020-05-18T13:59:31.724" v="249" actId="1076"/>
          <ac:spMkLst>
            <pc:docMk/>
            <pc:sldMk cId="4226926740" sldId="275"/>
            <ac:spMk id="4" creationId="{D3D66FA7-DDC5-4F2F-8974-E209FE424718}"/>
          </ac:spMkLst>
        </pc:spChg>
        <pc:spChg chg="add mod">
          <ac:chgData name="Ida Ömalm Ronvall" userId="239c004a-9504-4461-bca1-52c1b8e69bc5" providerId="ADAL" clId="{4D1C4228-9C9B-4FF5-92FA-B19E85A90449}" dt="2020-05-19T08:37:11.791" v="272" actId="20577"/>
          <ac:spMkLst>
            <pc:docMk/>
            <pc:sldMk cId="4226926740" sldId="275"/>
            <ac:spMk id="5" creationId="{AB18DD69-4A9F-4839-812B-44802EEF6333}"/>
          </ac:spMkLst>
        </pc:spChg>
        <pc:graphicFrameChg chg="add mod">
          <ac:chgData name="Ida Ömalm Ronvall" userId="239c004a-9504-4461-bca1-52c1b8e69bc5" providerId="ADAL" clId="{4D1C4228-9C9B-4FF5-92FA-B19E85A90449}" dt="2020-05-18T14:00:23.435" v="255"/>
          <ac:graphicFrameMkLst>
            <pc:docMk/>
            <pc:sldMk cId="4226926740" sldId="275"/>
            <ac:graphicFrameMk id="5" creationId="{00000000-0008-0000-0200-000002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8T14:00:15.797" v="254" actId="571"/>
          <ac:graphicFrameMkLst>
            <pc:docMk/>
            <pc:sldMk cId="4226926740" sldId="275"/>
            <ac:graphicFrameMk id="6" creationId="{FC3F122F-5CF4-4EA8-B68E-6B44BC26DB62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8T14:01:43.448" v="263" actId="207"/>
          <ac:graphicFrameMkLst>
            <pc:docMk/>
            <pc:sldMk cId="4226926740" sldId="275"/>
            <ac:graphicFrameMk id="7" creationId="{00000000-0008-0000-0200-000002000000}"/>
          </ac:graphicFrameMkLst>
        </pc:graphicFrameChg>
      </pc:sldChg>
      <pc:sldChg chg="addSp delSp modSp new mod">
        <pc:chgData name="Ida Ömalm Ronvall" userId="239c004a-9504-4461-bca1-52c1b8e69bc5" providerId="ADAL" clId="{4D1C4228-9C9B-4FF5-92FA-B19E85A90449}" dt="2020-05-19T08:48:12.007" v="348" actId="1076"/>
        <pc:sldMkLst>
          <pc:docMk/>
          <pc:sldMk cId="2105331877" sldId="276"/>
        </pc:sldMkLst>
        <pc:spChg chg="del">
          <ac:chgData name="Ida Ömalm Ronvall" userId="239c004a-9504-4461-bca1-52c1b8e69bc5" providerId="ADAL" clId="{4D1C4228-9C9B-4FF5-92FA-B19E85A90449}" dt="2020-05-19T08:38:07.106" v="273" actId="478"/>
          <ac:spMkLst>
            <pc:docMk/>
            <pc:sldMk cId="2105331877" sldId="276"/>
            <ac:spMk id="2" creationId="{F4B22DC8-3252-47E1-8CD3-385C57C185CD}"/>
          </ac:spMkLst>
        </pc:spChg>
        <pc:spChg chg="del mod">
          <ac:chgData name="Ida Ömalm Ronvall" userId="239c004a-9504-4461-bca1-52c1b8e69bc5" providerId="ADAL" clId="{4D1C4228-9C9B-4FF5-92FA-B19E85A90449}" dt="2020-05-19T08:38:46.161" v="282" actId="478"/>
          <ac:spMkLst>
            <pc:docMk/>
            <pc:sldMk cId="2105331877" sldId="276"/>
            <ac:spMk id="3" creationId="{6C162005-7263-4EAE-8839-5C6FF75E32BB}"/>
          </ac:spMkLst>
        </pc:spChg>
        <pc:spChg chg="add del mod">
          <ac:chgData name="Ida Ömalm Ronvall" userId="239c004a-9504-4461-bca1-52c1b8e69bc5" providerId="ADAL" clId="{4D1C4228-9C9B-4FF5-92FA-B19E85A90449}" dt="2020-05-19T08:38:38.632" v="280" actId="478"/>
          <ac:spMkLst>
            <pc:docMk/>
            <pc:sldMk cId="2105331877" sldId="276"/>
            <ac:spMk id="4" creationId="{7179F0C6-398B-4D06-8222-C757E81BA4D0}"/>
          </ac:spMkLst>
        </pc:spChg>
        <pc:spChg chg="add mod">
          <ac:chgData name="Ida Ömalm Ronvall" userId="239c004a-9504-4461-bca1-52c1b8e69bc5" providerId="ADAL" clId="{4D1C4228-9C9B-4FF5-92FA-B19E85A90449}" dt="2020-05-19T08:39:10.863" v="286" actId="20577"/>
          <ac:spMkLst>
            <pc:docMk/>
            <pc:sldMk cId="2105331877" sldId="276"/>
            <ac:spMk id="5" creationId="{A720434E-689D-48AB-95FA-753941BEEBF4}"/>
          </ac:spMkLst>
        </pc:spChg>
        <pc:grpChg chg="add del mod">
          <ac:chgData name="Ida Ömalm Ronvall" userId="239c004a-9504-4461-bca1-52c1b8e69bc5" providerId="ADAL" clId="{4D1C4228-9C9B-4FF5-92FA-B19E85A90449}" dt="2020-05-19T08:40:46.613" v="306" actId="478"/>
          <ac:grpSpMkLst>
            <pc:docMk/>
            <pc:sldMk cId="2105331877" sldId="276"/>
            <ac:grpSpMk id="6" creationId="{00000000-0008-0000-0300-000002000000}"/>
          </ac:grpSpMkLst>
        </pc:grpChg>
        <pc:graphicFrameChg chg="add mod">
          <ac:chgData name="Ida Ömalm Ronvall" userId="239c004a-9504-4461-bca1-52c1b8e69bc5" providerId="ADAL" clId="{4D1C4228-9C9B-4FF5-92FA-B19E85A90449}" dt="2020-05-19T08:39:46.898" v="301" actId="1076"/>
          <ac:graphicFrameMkLst>
            <pc:docMk/>
            <pc:sldMk cId="2105331877" sldId="276"/>
            <ac:graphicFrameMk id="7" creationId="{00000000-0008-0000-0300-00000E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39:30.682" v="295"/>
          <ac:graphicFrameMkLst>
            <pc:docMk/>
            <pc:sldMk cId="2105331877" sldId="276"/>
            <ac:graphicFrameMk id="8" creationId="{00000000-0008-0000-0300-000010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39:30.682" v="295"/>
          <ac:graphicFrameMkLst>
            <pc:docMk/>
            <pc:sldMk cId="2105331877" sldId="276"/>
            <ac:graphicFrameMk id="9" creationId="{00000000-0008-0000-0300-000011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39:30.682" v="295"/>
          <ac:graphicFrameMkLst>
            <pc:docMk/>
            <pc:sldMk cId="2105331877" sldId="276"/>
            <ac:graphicFrameMk id="10" creationId="{00000000-0008-0000-0300-000012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40:36.955" v="304"/>
          <ac:graphicFrameMkLst>
            <pc:docMk/>
            <pc:sldMk cId="2105331877" sldId="276"/>
            <ac:graphicFrameMk id="11" creationId="{00000000-0008-0000-0300-000013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39:30.682" v="295"/>
          <ac:graphicFrameMkLst>
            <pc:docMk/>
            <pc:sldMk cId="2105331877" sldId="276"/>
            <ac:graphicFrameMk id="12" creationId="{00000000-0008-0000-0300-000014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39:30.682" v="295"/>
          <ac:graphicFrameMkLst>
            <pc:docMk/>
            <pc:sldMk cId="2105331877" sldId="276"/>
            <ac:graphicFrameMk id="13" creationId="{00000000-0008-0000-0300-00000A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39:30.682" v="295"/>
          <ac:graphicFrameMkLst>
            <pc:docMk/>
            <pc:sldMk cId="2105331877" sldId="276"/>
            <ac:graphicFrameMk id="14" creationId="{00000000-0008-0000-0300-00000B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45:02.308" v="343" actId="207"/>
          <ac:graphicFrameMkLst>
            <pc:docMk/>
            <pc:sldMk cId="2105331877" sldId="276"/>
            <ac:graphicFrameMk id="15" creationId="{00000000-0008-0000-0300-000010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47:51.728" v="346" actId="255"/>
          <ac:graphicFrameMkLst>
            <pc:docMk/>
            <pc:sldMk cId="2105331877" sldId="276"/>
            <ac:graphicFrameMk id="16" creationId="{00000000-0008-0000-0300-00000E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47:56.639" v="347" actId="113"/>
          <ac:graphicFrameMkLst>
            <pc:docMk/>
            <pc:sldMk cId="2105331877" sldId="276"/>
            <ac:graphicFrameMk id="17" creationId="{00000000-0008-0000-0300-000011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8:48:12.007" v="348" actId="1076"/>
          <ac:graphicFrameMkLst>
            <pc:docMk/>
            <pc:sldMk cId="2105331877" sldId="276"/>
            <ac:graphicFrameMk id="18" creationId="{00000000-0008-0000-0300-000012000000}"/>
          </ac:graphicFrameMkLst>
        </pc:graphicFrameChg>
      </pc:sldChg>
      <pc:sldChg chg="addSp delSp modSp new mod">
        <pc:chgData name="Ida Ömalm Ronvall" userId="239c004a-9504-4461-bca1-52c1b8e69bc5" providerId="ADAL" clId="{4D1C4228-9C9B-4FF5-92FA-B19E85A90449}" dt="2020-05-19T09:03:36.576" v="398" actId="1036"/>
        <pc:sldMkLst>
          <pc:docMk/>
          <pc:sldMk cId="1299650109" sldId="277"/>
        </pc:sldMkLst>
        <pc:spChg chg="del">
          <ac:chgData name="Ida Ömalm Ronvall" userId="239c004a-9504-4461-bca1-52c1b8e69bc5" providerId="ADAL" clId="{4D1C4228-9C9B-4FF5-92FA-B19E85A90449}" dt="2020-05-19T08:50:13.089" v="352" actId="478"/>
          <ac:spMkLst>
            <pc:docMk/>
            <pc:sldMk cId="1299650109" sldId="277"/>
            <ac:spMk id="2" creationId="{C57FC0F5-E5CF-4A94-B36D-0B24EA9A150D}"/>
          </ac:spMkLst>
        </pc:spChg>
        <pc:spChg chg="del">
          <ac:chgData name="Ida Ömalm Ronvall" userId="239c004a-9504-4461-bca1-52c1b8e69bc5" providerId="ADAL" clId="{4D1C4228-9C9B-4FF5-92FA-B19E85A90449}" dt="2020-05-19T08:50:15.386" v="353" actId="478"/>
          <ac:spMkLst>
            <pc:docMk/>
            <pc:sldMk cId="1299650109" sldId="277"/>
            <ac:spMk id="3" creationId="{1453CAB2-7B99-4342-A851-B5A72D9A23BC}"/>
          </ac:spMkLst>
        </pc:spChg>
        <pc:spChg chg="add mod">
          <ac:chgData name="Ida Ömalm Ronvall" userId="239c004a-9504-4461-bca1-52c1b8e69bc5" providerId="ADAL" clId="{4D1C4228-9C9B-4FF5-92FA-B19E85A90449}" dt="2020-05-19T08:48:57.598" v="351" actId="20577"/>
          <ac:spMkLst>
            <pc:docMk/>
            <pc:sldMk cId="1299650109" sldId="277"/>
            <ac:spMk id="4" creationId="{77BC8196-D414-48F7-B741-73EAC48E7B57}"/>
          </ac:spMkLst>
        </pc:spChg>
        <pc:spChg chg="add mod">
          <ac:chgData name="Ida Ömalm Ronvall" userId="239c004a-9504-4461-bca1-52c1b8e69bc5" providerId="ADAL" clId="{4D1C4228-9C9B-4FF5-92FA-B19E85A90449}" dt="2020-05-19T08:50:16.121" v="354"/>
          <ac:spMkLst>
            <pc:docMk/>
            <pc:sldMk cId="1299650109" sldId="277"/>
            <ac:spMk id="5" creationId="{2F6351F1-465A-4E2A-9099-1DFFA8FB12D8}"/>
          </ac:spMkLst>
        </pc:spChg>
        <pc:graphicFrameChg chg="add mod">
          <ac:chgData name="Ida Ömalm Ronvall" userId="239c004a-9504-4461-bca1-52c1b8e69bc5" providerId="ADAL" clId="{4D1C4228-9C9B-4FF5-92FA-B19E85A90449}" dt="2020-05-19T09:03:30.371" v="391" actId="1076"/>
          <ac:graphicFrameMkLst>
            <pc:docMk/>
            <pc:sldMk cId="1299650109" sldId="277"/>
            <ac:graphicFrameMk id="6" creationId="{00000000-0008-0000-0300-000013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9:03:36.576" v="398" actId="1036"/>
          <ac:graphicFrameMkLst>
            <pc:docMk/>
            <pc:sldMk cId="1299650109" sldId="277"/>
            <ac:graphicFrameMk id="7" creationId="{00000000-0008-0000-0300-000014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9:03:30.371" v="391" actId="1076"/>
          <ac:graphicFrameMkLst>
            <pc:docMk/>
            <pc:sldMk cId="1299650109" sldId="277"/>
            <ac:graphicFrameMk id="8" creationId="{00000000-0008-0000-0300-00000A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9:03:30.371" v="391" actId="1076"/>
          <ac:graphicFrameMkLst>
            <pc:docMk/>
            <pc:sldMk cId="1299650109" sldId="277"/>
            <ac:graphicFrameMk id="9" creationId="{00000000-0008-0000-0300-00000B000000}"/>
          </ac:graphicFrameMkLst>
        </pc:graphicFrameChg>
      </pc:sldChg>
      <pc:sldChg chg="addSp delSp modSp add del mod ord">
        <pc:chgData name="Ida Ömalm Ronvall" userId="239c004a-9504-4461-bca1-52c1b8e69bc5" providerId="ADAL" clId="{4D1C4228-9C9B-4FF5-92FA-B19E85A90449}" dt="2020-05-19T09:14:45.009" v="490" actId="47"/>
        <pc:sldMkLst>
          <pc:docMk/>
          <pc:sldMk cId="3123893530" sldId="278"/>
        </pc:sldMkLst>
        <pc:graphicFrameChg chg="add mod">
          <ac:chgData name="Ida Ömalm Ronvall" userId="239c004a-9504-4461-bca1-52c1b8e69bc5" providerId="ADAL" clId="{4D1C4228-9C9B-4FF5-92FA-B19E85A90449}" dt="2020-05-19T08:58:47.791" v="377" actId="14100"/>
          <ac:graphicFrameMkLst>
            <pc:docMk/>
            <pc:sldMk cId="3123893530" sldId="278"/>
            <ac:graphicFrameMk id="8" creationId="{00000000-0008-0000-0300-000013000000}"/>
          </ac:graphicFrameMkLst>
        </pc:graphicFrameChg>
        <pc:graphicFrameChg chg="del">
          <ac:chgData name="Ida Ömalm Ronvall" userId="239c004a-9504-4461-bca1-52c1b8e69bc5" providerId="ADAL" clId="{4D1C4228-9C9B-4FF5-92FA-B19E85A90449}" dt="2020-05-19T08:58:02.727" v="369" actId="478"/>
          <ac:graphicFrameMkLst>
            <pc:docMk/>
            <pc:sldMk cId="3123893530" sldId="278"/>
            <ac:graphicFrameMk id="16" creationId="{00000000-0008-0000-0300-00000E000000}"/>
          </ac:graphicFrameMkLst>
        </pc:graphicFrameChg>
        <pc:graphicFrameChg chg="del">
          <ac:chgData name="Ida Ömalm Ronvall" userId="239c004a-9504-4461-bca1-52c1b8e69bc5" providerId="ADAL" clId="{4D1C4228-9C9B-4FF5-92FA-B19E85A90449}" dt="2020-05-19T08:58:10.912" v="370" actId="478"/>
          <ac:graphicFrameMkLst>
            <pc:docMk/>
            <pc:sldMk cId="3123893530" sldId="278"/>
            <ac:graphicFrameMk id="17" creationId="{00000000-0008-0000-0300-000011000000}"/>
          </ac:graphicFrameMkLst>
        </pc:graphicFrameChg>
        <pc:graphicFrameChg chg="del">
          <ac:chgData name="Ida Ömalm Ronvall" userId="239c004a-9504-4461-bca1-52c1b8e69bc5" providerId="ADAL" clId="{4D1C4228-9C9B-4FF5-92FA-B19E85A90449}" dt="2020-05-19T08:58:15" v="371" actId="478"/>
          <ac:graphicFrameMkLst>
            <pc:docMk/>
            <pc:sldMk cId="3123893530" sldId="278"/>
            <ac:graphicFrameMk id="18" creationId="{00000000-0008-0000-0300-000012000000}"/>
          </ac:graphicFrameMkLst>
        </pc:graphicFrameChg>
      </pc:sldChg>
      <pc:sldChg chg="addSp delSp modSp new mod">
        <pc:chgData name="Ida Ömalm Ronvall" userId="239c004a-9504-4461-bca1-52c1b8e69bc5" providerId="ADAL" clId="{4D1C4228-9C9B-4FF5-92FA-B19E85A90449}" dt="2020-05-19T09:07:13.895" v="453" actId="20577"/>
        <pc:sldMkLst>
          <pc:docMk/>
          <pc:sldMk cId="1633099301" sldId="279"/>
        </pc:sldMkLst>
        <pc:spChg chg="del">
          <ac:chgData name="Ida Ömalm Ronvall" userId="239c004a-9504-4461-bca1-52c1b8e69bc5" providerId="ADAL" clId="{4D1C4228-9C9B-4FF5-92FA-B19E85A90449}" dt="2020-05-19T09:04:20.521" v="400" actId="478"/>
          <ac:spMkLst>
            <pc:docMk/>
            <pc:sldMk cId="1633099301" sldId="279"/>
            <ac:spMk id="2" creationId="{692ADD19-308C-46F4-AF7D-D5FF55D629D5}"/>
          </ac:spMkLst>
        </pc:spChg>
        <pc:spChg chg="del">
          <ac:chgData name="Ida Ömalm Ronvall" userId="239c004a-9504-4461-bca1-52c1b8e69bc5" providerId="ADAL" clId="{4D1C4228-9C9B-4FF5-92FA-B19E85A90449}" dt="2020-05-19T09:04:24.331" v="401" actId="478"/>
          <ac:spMkLst>
            <pc:docMk/>
            <pc:sldMk cId="1633099301" sldId="279"/>
            <ac:spMk id="3" creationId="{5E1AC11B-D43F-4147-9DD5-C1555431B4E1}"/>
          </ac:spMkLst>
        </pc:spChg>
        <pc:spChg chg="add mod">
          <ac:chgData name="Ida Ömalm Ronvall" userId="239c004a-9504-4461-bca1-52c1b8e69bc5" providerId="ADAL" clId="{4D1C4228-9C9B-4FF5-92FA-B19E85A90449}" dt="2020-05-19T09:04:59.329" v="445" actId="1037"/>
          <ac:spMkLst>
            <pc:docMk/>
            <pc:sldMk cId="1633099301" sldId="279"/>
            <ac:spMk id="4" creationId="{0480E91C-B0AE-4D3C-8F63-ABD8323AF7A3}"/>
          </ac:spMkLst>
        </pc:spChg>
        <pc:spChg chg="add mod">
          <ac:chgData name="Ida Ömalm Ronvall" userId="239c004a-9504-4461-bca1-52c1b8e69bc5" providerId="ADAL" clId="{4D1C4228-9C9B-4FF5-92FA-B19E85A90449}" dt="2020-05-19T09:07:13.895" v="453" actId="20577"/>
          <ac:spMkLst>
            <pc:docMk/>
            <pc:sldMk cId="1633099301" sldId="279"/>
            <ac:spMk id="6" creationId="{E5F257E2-16CE-4DDA-97FC-8EC6A476287A}"/>
          </ac:spMkLst>
        </pc:spChg>
        <pc:graphicFrameChg chg="add mod">
          <ac:chgData name="Ida Ömalm Ronvall" userId="239c004a-9504-4461-bca1-52c1b8e69bc5" providerId="ADAL" clId="{4D1C4228-9C9B-4FF5-92FA-B19E85A90449}" dt="2020-05-19T09:05:49.602" v="451" actId="1076"/>
          <ac:graphicFrameMkLst>
            <pc:docMk/>
            <pc:sldMk cId="1633099301" sldId="279"/>
            <ac:graphicFrameMk id="5" creationId="{00000000-0008-0000-0400-000002000000}"/>
          </ac:graphicFrameMkLst>
        </pc:graphicFrameChg>
      </pc:sldChg>
      <pc:sldChg chg="addSp delSp modSp new mod">
        <pc:chgData name="Ida Ömalm Ronvall" userId="239c004a-9504-4461-bca1-52c1b8e69bc5" providerId="ADAL" clId="{4D1C4228-9C9B-4FF5-92FA-B19E85A90449}" dt="2020-05-19T09:09:54.323" v="471" actId="20577"/>
        <pc:sldMkLst>
          <pc:docMk/>
          <pc:sldMk cId="113284164" sldId="280"/>
        </pc:sldMkLst>
        <pc:spChg chg="del">
          <ac:chgData name="Ida Ömalm Ronvall" userId="239c004a-9504-4461-bca1-52c1b8e69bc5" providerId="ADAL" clId="{4D1C4228-9C9B-4FF5-92FA-B19E85A90449}" dt="2020-05-19T09:07:29.160" v="455" actId="478"/>
          <ac:spMkLst>
            <pc:docMk/>
            <pc:sldMk cId="113284164" sldId="280"/>
            <ac:spMk id="2" creationId="{5DA9358B-E774-424A-BD91-A6BFA97BBB03}"/>
          </ac:spMkLst>
        </pc:spChg>
        <pc:spChg chg="del">
          <ac:chgData name="Ida Ömalm Ronvall" userId="239c004a-9504-4461-bca1-52c1b8e69bc5" providerId="ADAL" clId="{4D1C4228-9C9B-4FF5-92FA-B19E85A90449}" dt="2020-05-19T09:07:32.650" v="456" actId="478"/>
          <ac:spMkLst>
            <pc:docMk/>
            <pc:sldMk cId="113284164" sldId="280"/>
            <ac:spMk id="3" creationId="{0DB3EB7F-973A-44A5-8125-3A15E5DB3054}"/>
          </ac:spMkLst>
        </pc:spChg>
        <pc:spChg chg="add mod">
          <ac:chgData name="Ida Ömalm Ronvall" userId="239c004a-9504-4461-bca1-52c1b8e69bc5" providerId="ADAL" clId="{4D1C4228-9C9B-4FF5-92FA-B19E85A90449}" dt="2020-05-19T09:08:01.337" v="459" actId="207"/>
          <ac:spMkLst>
            <pc:docMk/>
            <pc:sldMk cId="113284164" sldId="280"/>
            <ac:spMk id="4" creationId="{FE4BBD75-F320-4F08-BC4A-B2E9C7DD80E1}"/>
          </ac:spMkLst>
        </pc:spChg>
        <pc:spChg chg="add del mod">
          <ac:chgData name="Ida Ömalm Ronvall" userId="239c004a-9504-4461-bca1-52c1b8e69bc5" providerId="ADAL" clId="{4D1C4228-9C9B-4FF5-92FA-B19E85A90449}" dt="2020-05-19T09:09:54.323" v="471" actId="20577"/>
          <ac:spMkLst>
            <pc:docMk/>
            <pc:sldMk cId="113284164" sldId="280"/>
            <ac:spMk id="7" creationId="{E1EEECCE-BF87-419A-AE6E-68BB406D85F3}"/>
          </ac:spMkLst>
        </pc:spChg>
        <pc:graphicFrameChg chg="add mod">
          <ac:chgData name="Ida Ömalm Ronvall" userId="239c004a-9504-4461-bca1-52c1b8e69bc5" providerId="ADAL" clId="{4D1C4228-9C9B-4FF5-92FA-B19E85A90449}" dt="2020-05-19T09:08:57.945" v="463" actId="1076"/>
          <ac:graphicFrameMkLst>
            <pc:docMk/>
            <pc:sldMk cId="113284164" sldId="280"/>
            <ac:graphicFrameMk id="5" creationId="{00000000-0008-0000-0500-000003000000}"/>
          </ac:graphicFrameMkLst>
        </pc:graphicFrameChg>
        <pc:graphicFrameChg chg="add mod">
          <ac:chgData name="Ida Ömalm Ronvall" userId="239c004a-9504-4461-bca1-52c1b8e69bc5" providerId="ADAL" clId="{4D1C4228-9C9B-4FF5-92FA-B19E85A90449}" dt="2020-05-19T09:09:27.792" v="466"/>
          <ac:graphicFrameMkLst>
            <pc:docMk/>
            <pc:sldMk cId="113284164" sldId="280"/>
            <ac:graphicFrameMk id="6" creationId="{00000000-0008-0000-0500-000003000000}"/>
          </ac:graphicFrameMkLst>
        </pc:graphicFrameChg>
      </pc:sldChg>
      <pc:sldChg chg="addSp delSp modSp new mod">
        <pc:chgData name="Ida Ömalm Ronvall" userId="239c004a-9504-4461-bca1-52c1b8e69bc5" providerId="ADAL" clId="{4D1C4228-9C9B-4FF5-92FA-B19E85A90449}" dt="2020-05-19T09:13:39.865" v="487" actId="20577"/>
        <pc:sldMkLst>
          <pc:docMk/>
          <pc:sldMk cId="1196727661" sldId="281"/>
        </pc:sldMkLst>
        <pc:spChg chg="mod">
          <ac:chgData name="Ida Ömalm Ronvall" userId="239c004a-9504-4461-bca1-52c1b8e69bc5" providerId="ADAL" clId="{4D1C4228-9C9B-4FF5-92FA-B19E85A90449}" dt="2020-05-19T09:12:46.035" v="482" actId="1076"/>
          <ac:spMkLst>
            <pc:docMk/>
            <pc:sldMk cId="1196727661" sldId="281"/>
            <ac:spMk id="2" creationId="{C87CB9FA-8D59-4B12-ACA8-928557EA5818}"/>
          </ac:spMkLst>
        </pc:spChg>
        <pc:spChg chg="del">
          <ac:chgData name="Ida Ömalm Ronvall" userId="239c004a-9504-4461-bca1-52c1b8e69bc5" providerId="ADAL" clId="{4D1C4228-9C9B-4FF5-92FA-B19E85A90449}" dt="2020-05-19T09:11:53.905" v="473" actId="478"/>
          <ac:spMkLst>
            <pc:docMk/>
            <pc:sldMk cId="1196727661" sldId="281"/>
            <ac:spMk id="3" creationId="{8FB4512E-B709-48A0-94B4-BC0176D8DD1D}"/>
          </ac:spMkLst>
        </pc:spChg>
        <pc:spChg chg="add del mod">
          <ac:chgData name="Ida Ömalm Ronvall" userId="239c004a-9504-4461-bca1-52c1b8e69bc5" providerId="ADAL" clId="{4D1C4228-9C9B-4FF5-92FA-B19E85A90449}" dt="2020-05-19T09:13:39.865" v="487" actId="20577"/>
          <ac:spMkLst>
            <pc:docMk/>
            <pc:sldMk cId="1196727661" sldId="281"/>
            <ac:spMk id="5" creationId="{05C2E6C3-BB08-4131-A746-D400FABEE52B}"/>
          </ac:spMkLst>
        </pc:spChg>
        <pc:graphicFrameChg chg="add mod">
          <ac:chgData name="Ida Ömalm Ronvall" userId="239c004a-9504-4461-bca1-52c1b8e69bc5" providerId="ADAL" clId="{4D1C4228-9C9B-4FF5-92FA-B19E85A90449}" dt="2020-05-19T09:12:07.849" v="477" actId="1076"/>
          <ac:graphicFrameMkLst>
            <pc:docMk/>
            <pc:sldMk cId="1196727661" sldId="281"/>
            <ac:graphicFrameMk id="4" creationId="{00000000-0008-0000-0600-000004000000}"/>
          </ac:graphicFrameMkLst>
        </pc:graphicFrameChg>
      </pc:sldChg>
      <pc:sldMasterChg chg="modSldLayout">
        <pc:chgData name="Ida Ömalm Ronvall" userId="239c004a-9504-4461-bca1-52c1b8e69bc5" providerId="ADAL" clId="{4D1C4228-9C9B-4FF5-92FA-B19E85A90449}" dt="2020-05-18T13:34:49.740" v="35" actId="207"/>
        <pc:sldMasterMkLst>
          <pc:docMk/>
          <pc:sldMasterMk cId="0" sldId="2147483661"/>
        </pc:sldMasterMkLst>
        <pc:sldLayoutChg chg="modSp">
          <pc:chgData name="Ida Ömalm Ronvall" userId="239c004a-9504-4461-bca1-52c1b8e69bc5" providerId="ADAL" clId="{4D1C4228-9C9B-4FF5-92FA-B19E85A90449}" dt="2020-05-18T13:34:49.740" v="35" actId="207"/>
          <pc:sldLayoutMkLst>
            <pc:docMk/>
            <pc:sldMasterMk cId="0" sldId="2147483661"/>
            <pc:sldLayoutMk cId="0" sldId="2147483662"/>
          </pc:sldLayoutMkLst>
          <pc:spChg chg="mod">
            <ac:chgData name="Ida Ömalm Ronvall" userId="239c004a-9504-4461-bca1-52c1b8e69bc5" providerId="ADAL" clId="{4D1C4228-9C9B-4FF5-92FA-B19E85A90449}" dt="2020-05-18T13:34:42.931" v="34" actId="207"/>
            <ac:spMkLst>
              <pc:docMk/>
              <pc:sldMasterMk cId="0" sldId="2147483661"/>
              <pc:sldLayoutMk cId="0" sldId="2147483662"/>
              <ac:spMk id="2" creationId="{00000000-0000-0000-0000-000000000000}"/>
            </ac:spMkLst>
          </pc:spChg>
          <pc:spChg chg="mod">
            <ac:chgData name="Ida Ömalm Ronvall" userId="239c004a-9504-4461-bca1-52c1b8e69bc5" providerId="ADAL" clId="{4D1C4228-9C9B-4FF5-92FA-B19E85A90449}" dt="2020-05-18T13:34:49.740" v="35" actId="207"/>
            <ac:spMkLst>
              <pc:docMk/>
              <pc:sldMasterMk cId="0" sldId="2147483661"/>
              <pc:sldLayoutMk cId="0" sldId="2147483662"/>
              <ac:spMk id="10" creationId="{00000000-0000-0000-0000-000000000000}"/>
            </ac:spMkLst>
          </pc:spChg>
        </pc:sldLayoutChg>
        <pc:sldLayoutChg chg="modSp">
          <pc:chgData name="Ida Ömalm Ronvall" userId="239c004a-9504-4461-bca1-52c1b8e69bc5" providerId="ADAL" clId="{4D1C4228-9C9B-4FF5-92FA-B19E85A90449}" dt="2020-05-18T13:34:18.471" v="33" actId="207"/>
          <pc:sldLayoutMkLst>
            <pc:docMk/>
            <pc:sldMasterMk cId="0" sldId="2147483661"/>
            <pc:sldLayoutMk cId="0" sldId="2147483666"/>
          </pc:sldLayoutMkLst>
          <pc:spChg chg="mod">
            <ac:chgData name="Ida Ömalm Ronvall" userId="239c004a-9504-4461-bca1-52c1b8e69bc5" providerId="ADAL" clId="{4D1C4228-9C9B-4FF5-92FA-B19E85A90449}" dt="2020-05-18T13:34:18.471" v="33" actId="207"/>
            <ac:spMkLst>
              <pc:docMk/>
              <pc:sldMasterMk cId="0" sldId="2147483661"/>
              <pc:sldLayoutMk cId="0" sldId="2147483666"/>
              <ac:spMk id="2" creationId="{00000000-0000-0000-0000-000000000000}"/>
            </ac:spMkLst>
          </pc:spChg>
        </pc:sldLayoutChg>
      </pc:sldMasterChg>
      <pc:sldMasterChg chg="new mod addSldLayout">
        <pc:chgData name="Ida Ömalm Ronvall" userId="239c004a-9504-4461-bca1-52c1b8e69bc5" providerId="ADAL" clId="{4D1C4228-9C9B-4FF5-92FA-B19E85A90449}" dt="2020-05-18T13:35:16.596" v="36" actId="6938"/>
        <pc:sldMasterMkLst>
          <pc:docMk/>
          <pc:sldMasterMk cId="1097043897" sldId="2147483674"/>
        </pc:sldMasterMkLst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4188434199" sldId="2147483675"/>
          </pc:sldLayoutMkLst>
        </pc:sldLayoutChg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3437578879" sldId="2147483676"/>
          </pc:sldLayoutMkLst>
        </pc:sldLayoutChg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4101604941" sldId="2147483677"/>
          </pc:sldLayoutMkLst>
        </pc:sldLayoutChg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67932529" sldId="2147483678"/>
          </pc:sldLayoutMkLst>
        </pc:sldLayoutChg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4159289637" sldId="2147483679"/>
          </pc:sldLayoutMkLst>
        </pc:sldLayoutChg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2829916668" sldId="2147483680"/>
          </pc:sldLayoutMkLst>
        </pc:sldLayoutChg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3343068783" sldId="2147483681"/>
          </pc:sldLayoutMkLst>
        </pc:sldLayoutChg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4289471020" sldId="2147483682"/>
          </pc:sldLayoutMkLst>
        </pc:sldLayoutChg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3471188718" sldId="2147483683"/>
          </pc:sldLayoutMkLst>
        </pc:sldLayoutChg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1389344138" sldId="2147483684"/>
          </pc:sldLayoutMkLst>
        </pc:sldLayoutChg>
        <pc:sldLayoutChg chg="new replId">
          <pc:chgData name="Ida Ömalm Ronvall" userId="239c004a-9504-4461-bca1-52c1b8e69bc5" providerId="ADAL" clId="{4D1C4228-9C9B-4FF5-92FA-B19E85A90449}" dt="2020-05-18T13:35:16.596" v="36" actId="6938"/>
          <pc:sldLayoutMkLst>
            <pc:docMk/>
            <pc:sldMasterMk cId="1097043897" sldId="2147483674"/>
            <pc:sldLayoutMk cId="1469473853" sldId="2147483685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01.org.can.se\Material\Rapporter\Rapportserien\191%20-%20Narkotikaprisutvecklingen%20i%20Sverige%201988-2019\Diagram%20-%20Narkotikaprisutvecklingen%201988-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HelveticaNeueLT Std"/>
                <a:ea typeface="HelveticaNeueLT Std"/>
                <a:cs typeface="HelveticaNeueLT Std"/>
              </a:defRPr>
            </a:pPr>
            <a:r>
              <a:rPr lang="en-US" sz="1000" dirty="0"/>
              <a:t>Heroin</a:t>
            </a:r>
          </a:p>
        </c:rich>
      </c:tx>
      <c:layout>
        <c:manualLayout>
          <c:xMode val="edge"/>
          <c:yMode val="edge"/>
          <c:x val="0.69778780611530622"/>
          <c:y val="0.13529911295108846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1253206835673644"/>
          <c:y val="9.8328618877187191E-2"/>
          <c:w val="0.70067053140096613"/>
          <c:h val="0.66703624268421247"/>
        </c:manualLayout>
      </c:layout>
      <c:lineChart>
        <c:grouping val="standard"/>
        <c:varyColors val="0"/>
        <c:ser>
          <c:idx val="0"/>
          <c:order val="0"/>
          <c:tx>
            <c:strRef>
              <c:f>'1'!$H$4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'1'!$A$5:$A$32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'1'!$H$5:$H$32</c:f>
              <c:numCache>
                <c:formatCode>0</c:formatCode>
                <c:ptCount val="28"/>
                <c:pt idx="0">
                  <c:v>100</c:v>
                </c:pt>
                <c:pt idx="1">
                  <c:v>83.898305084745758</c:v>
                </c:pt>
                <c:pt idx="2">
                  <c:v>75.847457627118644</c:v>
                </c:pt>
                <c:pt idx="3">
                  <c:v>58.898305084745758</c:v>
                </c:pt>
                <c:pt idx="4">
                  <c:v>62.711864406779661</c:v>
                </c:pt>
                <c:pt idx="5">
                  <c:v>55.932203389830505</c:v>
                </c:pt>
                <c:pt idx="6">
                  <c:v>55.508474576271183</c:v>
                </c:pt>
                <c:pt idx="7">
                  <c:v>48.305084745762713</c:v>
                </c:pt>
                <c:pt idx="8">
                  <c:v>49.152542372881356</c:v>
                </c:pt>
                <c:pt idx="9">
                  <c:v>46.610169491525419</c:v>
                </c:pt>
                <c:pt idx="10">
                  <c:v>38.983050847457626</c:v>
                </c:pt>
                <c:pt idx="11">
                  <c:v>36.440677966101696</c:v>
                </c:pt>
                <c:pt idx="12">
                  <c:v>35.593220338983052</c:v>
                </c:pt>
                <c:pt idx="13">
                  <c:v>33.050847457627121</c:v>
                </c:pt>
                <c:pt idx="14">
                  <c:v>31.35593220338983</c:v>
                </c:pt>
                <c:pt idx="15">
                  <c:v>29.66101694915254</c:v>
                </c:pt>
                <c:pt idx="16">
                  <c:v>27.118644067796609</c:v>
                </c:pt>
                <c:pt idx="17">
                  <c:v>26.271186440677969</c:v>
                </c:pt>
                <c:pt idx="18">
                  <c:v>25.847457627118644</c:v>
                </c:pt>
                <c:pt idx="19">
                  <c:v>24.576271186440678</c:v>
                </c:pt>
                <c:pt idx="20">
                  <c:v>23.728813559322035</c:v>
                </c:pt>
                <c:pt idx="21">
                  <c:v>23.305084745762709</c:v>
                </c:pt>
                <c:pt idx="22">
                  <c:v>23.305084745762709</c:v>
                </c:pt>
                <c:pt idx="23">
                  <c:v>22.033898305084744</c:v>
                </c:pt>
                <c:pt idx="24">
                  <c:v>21.610169491525426</c:v>
                </c:pt>
                <c:pt idx="25">
                  <c:v>23.305084745762709</c:v>
                </c:pt>
                <c:pt idx="26">
                  <c:v>22.457627118644069</c:v>
                </c:pt>
                <c:pt idx="27">
                  <c:v>20.762711864406779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67-43A2-90E8-1E0A07AC759A}"/>
            </c:ext>
          </c:extLst>
        </c:ser>
        <c:ser>
          <c:idx val="1"/>
          <c:order val="1"/>
          <c:tx>
            <c:strRef>
              <c:f>'1'!$I$4</c:f>
              <c:strCache>
                <c:ptCount val="1"/>
                <c:pt idx="0">
                  <c:v>Sverige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'1'!$A$5:$A$32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'1'!$I$5:$I$32</c:f>
              <c:numCache>
                <c:formatCode>0</c:formatCode>
                <c:ptCount val="28"/>
                <c:pt idx="0">
                  <c:v>100</c:v>
                </c:pt>
                <c:pt idx="1">
                  <c:v>91.372479971828497</c:v>
                </c:pt>
                <c:pt idx="2">
                  <c:v>83.672822254708052</c:v>
                </c:pt>
                <c:pt idx="3">
                  <c:v>63.917970193373577</c:v>
                </c:pt>
                <c:pt idx="4">
                  <c:v>72.994614797251131</c:v>
                </c:pt>
                <c:pt idx="5">
                  <c:v>81.42307994037813</c:v>
                </c:pt>
                <c:pt idx="6">
                  <c:v>54.668942645337495</c:v>
                </c:pt>
                <c:pt idx="7">
                  <c:v>50.287801852784995</c:v>
                </c:pt>
                <c:pt idx="8">
                  <c:v>55.464924212980947</c:v>
                </c:pt>
                <c:pt idx="9">
                  <c:v>73.278173236875688</c:v>
                </c:pt>
                <c:pt idx="10">
                  <c:v>39.795253249491971</c:v>
                </c:pt>
                <c:pt idx="11">
                  <c:v>38.859560447789143</c:v>
                </c:pt>
                <c:pt idx="12">
                  <c:v>38.039215686274517</c:v>
                </c:pt>
                <c:pt idx="13">
                  <c:v>41.051742116428755</c:v>
                </c:pt>
                <c:pt idx="14">
                  <c:v>37.182059181772594</c:v>
                </c:pt>
                <c:pt idx="15">
                  <c:v>44.416390285653151</c:v>
                </c:pt>
                <c:pt idx="16">
                  <c:v>36.517486454155232</c:v>
                </c:pt>
                <c:pt idx="17">
                  <c:v>35.726825238373898</c:v>
                </c:pt>
                <c:pt idx="18">
                  <c:v>34.539101497504163</c:v>
                </c:pt>
                <c:pt idx="19">
                  <c:v>38.182335038961909</c:v>
                </c:pt>
                <c:pt idx="20">
                  <c:v>37.745561543293555</c:v>
                </c:pt>
                <c:pt idx="21">
                  <c:v>33.326911344443374</c:v>
                </c:pt>
                <c:pt idx="22">
                  <c:v>36.336409929980903</c:v>
                </c:pt>
                <c:pt idx="23">
                  <c:v>39.657390307584542</c:v>
                </c:pt>
                <c:pt idx="24">
                  <c:v>36.418705540846602</c:v>
                </c:pt>
                <c:pt idx="25">
                  <c:v>38.091112174884309</c:v>
                </c:pt>
                <c:pt idx="26">
                  <c:v>32.800303384634837</c:v>
                </c:pt>
                <c:pt idx="27">
                  <c:v>26.47030051845643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67-43A2-90E8-1E0A07AC75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1948040"/>
        <c:axId val="178131656"/>
      </c:lineChart>
      <c:catAx>
        <c:axId val="111948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chemeClr val="bg1"/>
                </a:solidFill>
                <a:latin typeface="HelveticaNeueLT Std"/>
                <a:ea typeface="HelveticaNeueLT Std"/>
                <a:cs typeface="HelveticaNeueLT Std"/>
              </a:defRPr>
            </a:pPr>
            <a:endParaRPr lang="en-SE"/>
          </a:p>
        </c:txPr>
        <c:crossAx val="178131656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78131656"/>
        <c:scaling>
          <c:orientation val="minMax"/>
          <c:max val="1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HelveticaNeueLT Std"/>
                    <a:ea typeface="HelveticaNeueLT Std"/>
                    <a:cs typeface="HelveticaNeueLT Std"/>
                  </a:defRPr>
                </a:pPr>
                <a:r>
                  <a:rPr lang="sv-SE" sz="900" b="0" dirty="0">
                    <a:solidFill>
                      <a:schemeClr val="bg1"/>
                    </a:solidFill>
                  </a:rPr>
                  <a:t>Index</a:t>
                </a:r>
              </a:p>
            </c:rich>
          </c:tx>
          <c:layout>
            <c:manualLayout>
              <c:xMode val="edge"/>
              <c:yMode val="edge"/>
              <c:x val="7.5390593039598414E-2"/>
              <c:y val="4.0355851492997743E-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bg1"/>
                </a:solidFill>
                <a:latin typeface="HelveticaNeueLT Std"/>
                <a:ea typeface="HelveticaNeueLT Std"/>
                <a:cs typeface="HelveticaNeueLT Std"/>
              </a:defRPr>
            </a:pPr>
            <a:endParaRPr lang="en-SE"/>
          </a:p>
        </c:txPr>
        <c:crossAx val="111948040"/>
        <c:crossesAt val="1"/>
        <c:crossBetween val="midCat"/>
        <c:majorUnit val="50"/>
      </c:valAx>
      <c:spPr>
        <a:solidFill>
          <a:schemeClr val="bg1"/>
        </a:solidFill>
        <a:ln w="9525">
          <a:solidFill>
            <a:srgbClr val="7F7F7F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1" dirty="0"/>
              <a:t>Brunt heroin</a:t>
            </a:r>
          </a:p>
        </c:rich>
      </c:tx>
      <c:layout>
        <c:manualLayout>
          <c:xMode val="edge"/>
          <c:yMode val="edge"/>
          <c:x val="0.41031239051139989"/>
          <c:y val="3.926788620142412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1439666965662921"/>
          <c:y val="0.14679802132998807"/>
          <c:w val="0.68913849984378761"/>
          <c:h val="0.70237824504288737"/>
        </c:manualLayout>
      </c:layout>
      <c:lineChart>
        <c:grouping val="standard"/>
        <c:varyColors val="0"/>
        <c:ser>
          <c:idx val="0"/>
          <c:order val="0"/>
          <c:tx>
            <c:strRef>
              <c:f>'4'!$H$3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'4'!$A$4:$A$35</c:f>
              <c:strCache>
                <c:ptCount val="32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</c:strCache>
            </c:strRef>
          </c:cat>
          <c:val>
            <c:numRef>
              <c:f>'4'!$H$4:$H$35</c:f>
              <c:numCache>
                <c:formatCode>#,##0</c:formatCode>
                <c:ptCount val="32"/>
                <c:pt idx="0">
                  <c:v>3215.8573853989815</c:v>
                </c:pt>
                <c:pt idx="1">
                  <c:v>3554.4449170565713</c:v>
                </c:pt>
                <c:pt idx="2">
                  <c:v>3220.5414779843913</c:v>
                </c:pt>
                <c:pt idx="3">
                  <c:v>2942.6886169557174</c:v>
                </c:pt>
                <c:pt idx="4">
                  <c:v>2694.7179465130275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73-4DF8-A7DC-BA81EE912385}"/>
            </c:ext>
          </c:extLst>
        </c:ser>
        <c:ser>
          <c:idx val="1"/>
          <c:order val="1"/>
          <c:tx>
            <c:strRef>
              <c:f>'4'!$I$3</c:f>
              <c:strCache>
                <c:ptCount val="1"/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'4'!$A$4:$A$35</c:f>
              <c:strCache>
                <c:ptCount val="32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</c:strCache>
            </c:strRef>
          </c:cat>
          <c:val>
            <c:numRef>
              <c:f>'4'!$I$4:$I$35</c:f>
              <c:numCache>
                <c:formatCode>#,##0</c:formatCode>
                <c:ptCount val="32"/>
                <c:pt idx="5">
                  <c:v>2058.5047419632961</c:v>
                </c:pt>
                <c:pt idx="6">
                  <c:v>2350.8218462404047</c:v>
                </c:pt>
                <c:pt idx="7">
                  <c:v>2622.2640621322662</c:v>
                </c:pt>
                <c:pt idx="8">
                  <c:v>1760.6359734685914</c:v>
                </c:pt>
                <c:pt idx="9">
                  <c:v>1619.5395170355439</c:v>
                </c:pt>
                <c:pt idx="10">
                  <c:v>1786.2708900116595</c:v>
                </c:pt>
                <c:pt idx="11">
                  <c:v>2359.9539634028397</c:v>
                </c:pt>
                <c:pt idx="12">
                  <c:v>1281.6226371688201</c:v>
                </c:pt>
                <c:pt idx="13">
                  <c:v>1251.4882623834662</c:v>
                </c:pt>
                <c:pt idx="14">
                  <c:v>1225.0687190764156</c:v>
                </c:pt>
                <c:pt idx="15">
                  <c:v>1322.0883822947753</c:v>
                </c:pt>
                <c:pt idx="16">
                  <c:v>1197.4636383176901</c:v>
                </c:pt>
                <c:pt idx="17">
                  <c:v>1430.4482721728896</c:v>
                </c:pt>
                <c:pt idx="18">
                  <c:v>1176.0607979734009</c:v>
                </c:pt>
                <c:pt idx="19">
                  <c:v>1150.5972255688273</c:v>
                </c:pt>
                <c:pt idx="20">
                  <c:v>1112.3460898502494</c:v>
                </c:pt>
                <c:pt idx="21">
                  <c:v>1229.677937192736</c:v>
                </c:pt>
                <c:pt idx="22">
                  <c:v>1215.6114655998942</c:v>
                </c:pt>
                <c:pt idx="23">
                  <c:v>1073.3070031788845</c:v>
                </c:pt>
                <c:pt idx="24">
                  <c:v>1170.2291534054741</c:v>
                </c:pt>
                <c:pt idx="25">
                  <c:v>1277.182703941922</c:v>
                </c:pt>
                <c:pt idx="26">
                  <c:v>1172.8795176879644</c:v>
                </c:pt>
                <c:pt idx="27">
                  <c:v>1226.7400670177117</c:v>
                </c:pt>
                <c:pt idx="28">
                  <c:v>1056.347375406883</c:v>
                </c:pt>
                <c:pt idx="29">
                  <c:v>852.4870075440067</c:v>
                </c:pt>
                <c:pt idx="30">
                  <c:v>839.72137637028015</c:v>
                </c:pt>
                <c:pt idx="31">
                  <c:v>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73-4DF8-A7DC-BA81EE9123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800568"/>
        <c:axId val="232800960"/>
      </c:lineChart>
      <c:catAx>
        <c:axId val="232800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SE"/>
          </a:p>
        </c:txPr>
        <c:crossAx val="23280096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32800960"/>
        <c:scaling>
          <c:orientation val="minMax"/>
          <c:max val="36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sv-SE"/>
                  <a:t>Kr</a:t>
                </a:r>
              </a:p>
            </c:rich>
          </c:tx>
          <c:layout>
            <c:manualLayout>
              <c:xMode val="edge"/>
              <c:yMode val="edge"/>
              <c:x val="0.10121507813397261"/>
              <c:y val="1.6793448443032682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en-SE"/>
          </a:p>
        </c:txPr>
        <c:crossAx val="232800568"/>
        <c:crosses val="autoZero"/>
        <c:crossBetween val="midCat"/>
        <c:majorUnit val="1200"/>
      </c:valAx>
      <c:spPr>
        <a:solidFill>
          <a:schemeClr val="bg1"/>
        </a:solidFill>
        <a:ln w="9525">
          <a:solidFill>
            <a:srgbClr val="7F7F7F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1" dirty="0"/>
              <a:t>Ecstasy</a:t>
            </a:r>
          </a:p>
        </c:rich>
      </c:tx>
      <c:layout>
        <c:manualLayout>
          <c:xMode val="edge"/>
          <c:yMode val="edge"/>
          <c:x val="0.42258309178744591"/>
          <c:y val="4.546796360820751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17787439613527"/>
          <c:y val="0.15573843169853449"/>
          <c:w val="0.70680579710144964"/>
          <c:h val="0.72365684174535649"/>
        </c:manualLayout>
      </c:layout>
      <c:lineChart>
        <c:grouping val="standard"/>
        <c:varyColors val="0"/>
        <c:ser>
          <c:idx val="0"/>
          <c:order val="0"/>
          <c:tx>
            <c:strRef>
              <c:f>'4'!$J$3</c:f>
              <c:strCache>
                <c:ptCount val="1"/>
                <c:pt idx="0">
                  <c:v>Ecstasy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'4'!$A$16:$A$35</c:f>
              <c:strCache>
                <c:ptCount val="20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strCache>
            </c:strRef>
          </c:cat>
          <c:val>
            <c:numRef>
              <c:f>'4'!$J$16:$J$35</c:f>
              <c:numCache>
                <c:formatCode>#,##0</c:formatCode>
                <c:ptCount val="20"/>
                <c:pt idx="0">
                  <c:v>192.24339557532304</c:v>
                </c:pt>
                <c:pt idx="1">
                  <c:v>187.72323935751993</c:v>
                </c:pt>
                <c:pt idx="2">
                  <c:v>183.76030786146234</c:v>
                </c:pt>
                <c:pt idx="3">
                  <c:v>150.23731616986083</c:v>
                </c:pt>
                <c:pt idx="4">
                  <c:v>146.09056387475817</c:v>
                </c:pt>
                <c:pt idx="5">
                  <c:v>119.20402268107412</c:v>
                </c:pt>
                <c:pt idx="6">
                  <c:v>117.60607979734007</c:v>
                </c:pt>
                <c:pt idx="7">
                  <c:v>115.05972255688273</c:v>
                </c:pt>
                <c:pt idx="8">
                  <c:v>116.79633943427621</c:v>
                </c:pt>
                <c:pt idx="9">
                  <c:v>130.79301695595464</c:v>
                </c:pt>
                <c:pt idx="10">
                  <c:v>132.61215988362483</c:v>
                </c:pt>
                <c:pt idx="11">
                  <c:v>123.43030536557171</c:v>
                </c:pt>
                <c:pt idx="12">
                  <c:v>132.98058561425844</c:v>
                </c:pt>
                <c:pt idx="13">
                  <c:v>117.07508119467619</c:v>
                </c:pt>
                <c:pt idx="14">
                  <c:v>133.28176337363232</c:v>
                </c:pt>
                <c:pt idx="15">
                  <c:v>120.00718046912397</c:v>
                </c:pt>
                <c:pt idx="16">
                  <c:v>112.23690863698133</c:v>
                </c:pt>
                <c:pt idx="17">
                  <c:v>114.14920368818106</c:v>
                </c:pt>
                <c:pt idx="18">
                  <c:v>152.67661388550547</c:v>
                </c:pt>
                <c:pt idx="19">
                  <c:v>150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ED-48B6-B8D5-7B7B51A78C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801352"/>
        <c:axId val="232801744"/>
      </c:lineChart>
      <c:catAx>
        <c:axId val="232801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SE"/>
          </a:p>
        </c:txPr>
        <c:crossAx val="23280174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32801744"/>
        <c:scaling>
          <c:orientation val="minMax"/>
          <c:max val="2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sv-SE"/>
                  <a:t>Kr</a:t>
                </a:r>
              </a:p>
            </c:rich>
          </c:tx>
          <c:layout>
            <c:manualLayout>
              <c:xMode val="edge"/>
              <c:yMode val="edge"/>
              <c:x val="0.11172569227988506"/>
              <c:y val="5.1922348745464947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en-SE"/>
          </a:p>
        </c:txPr>
        <c:crossAx val="232801352"/>
        <c:crosses val="autoZero"/>
        <c:crossBetween val="midCat"/>
        <c:majorUnit val="50"/>
      </c:valAx>
      <c:spPr>
        <a:solidFill>
          <a:schemeClr val="bg1"/>
        </a:solidFill>
        <a:ln w="9525">
          <a:solidFill>
            <a:srgbClr val="7F7F7F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1" dirty="0"/>
              <a:t>LSD</a:t>
            </a:r>
          </a:p>
        </c:rich>
      </c:tx>
      <c:layout>
        <c:manualLayout>
          <c:xMode val="edge"/>
          <c:yMode val="edge"/>
          <c:x val="0.42258309178744591"/>
          <c:y val="4.546796360820751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17787439613527"/>
          <c:y val="0.15573843169853449"/>
          <c:w val="0.70680579710144964"/>
          <c:h val="0.72365684174535649"/>
        </c:manualLayout>
      </c:layout>
      <c:lineChart>
        <c:grouping val="standard"/>
        <c:varyColors val="0"/>
        <c:ser>
          <c:idx val="0"/>
          <c:order val="0"/>
          <c:tx>
            <c:strRef>
              <c:f>'4'!$K$3</c:f>
              <c:strCache>
                <c:ptCount val="1"/>
                <c:pt idx="0">
                  <c:v>LSD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'4'!$A$16:$A$35</c:f>
              <c:strCache>
                <c:ptCount val="20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</c:strCache>
            </c:strRef>
          </c:cat>
          <c:val>
            <c:numRef>
              <c:f>'4'!$K$16:$K$35</c:f>
              <c:numCache>
                <c:formatCode>#,##0</c:formatCode>
                <c:ptCount val="20"/>
                <c:pt idx="0">
                  <c:v>102.52981097350562</c:v>
                </c:pt>
                <c:pt idx="1">
                  <c:v>125.14882623834663</c:v>
                </c:pt>
                <c:pt idx="2">
                  <c:v>122.50687190764155</c:v>
                </c:pt>
                <c:pt idx="3">
                  <c:v>108.1708676422998</c:v>
                </c:pt>
                <c:pt idx="4">
                  <c:v>107.7717274485921</c:v>
                </c:pt>
                <c:pt idx="5">
                  <c:v>71.522413608644484</c:v>
                </c:pt>
                <c:pt idx="6">
                  <c:v>99.965167827739066</c:v>
                </c:pt>
                <c:pt idx="7">
                  <c:v>115.05972255688273</c:v>
                </c:pt>
                <c:pt idx="8">
                  <c:v>124.58276206322795</c:v>
                </c:pt>
                <c:pt idx="9">
                  <c:v>125.20357178689675</c:v>
                </c:pt>
                <c:pt idx="10">
                  <c:v>134.82236254835189</c:v>
                </c:pt>
                <c:pt idx="11">
                  <c:v>134.16337539736057</c:v>
                </c:pt>
                <c:pt idx="12">
                  <c:v>127.66136218968809</c:v>
                </c:pt>
                <c:pt idx="13">
                  <c:v>212.86378399032034</c:v>
                </c:pt>
                <c:pt idx="14">
                  <c:v>53.312705349452926</c:v>
                </c:pt>
                <c:pt idx="15">
                  <c:v>120.00718046912397</c:v>
                </c:pt>
                <c:pt idx="16">
                  <c:v>125.44125082956737</c:v>
                </c:pt>
                <c:pt idx="17">
                  <c:v>103.77200335289187</c:v>
                </c:pt>
                <c:pt idx="18">
                  <c:v>127.23051157125457</c:v>
                </c:pt>
                <c:pt idx="19">
                  <c:v>105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C2-4317-A2A0-CF8C1A5659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802528"/>
        <c:axId val="232802920"/>
      </c:lineChart>
      <c:catAx>
        <c:axId val="23280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SE"/>
          </a:p>
        </c:txPr>
        <c:crossAx val="2328029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32802920"/>
        <c:scaling>
          <c:orientation val="minMax"/>
          <c:max val="2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sv-SE"/>
                  <a:t>Kr</a:t>
                </a:r>
              </a:p>
            </c:rich>
          </c:tx>
          <c:layout>
            <c:manualLayout>
              <c:xMode val="edge"/>
              <c:yMode val="edge"/>
              <c:x val="0.11172569227988506"/>
              <c:y val="5.1922348745464947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en-SE"/>
          </a:p>
        </c:txPr>
        <c:crossAx val="232802528"/>
        <c:crosses val="autoZero"/>
        <c:crossBetween val="midCat"/>
        <c:majorUnit val="50"/>
      </c:valAx>
      <c:spPr>
        <a:solidFill>
          <a:schemeClr val="bg1"/>
        </a:solidFill>
        <a:ln w="9525">
          <a:solidFill>
            <a:srgbClr val="7F7F7F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218595814460853E-2"/>
          <c:y val="0.11890233591806171"/>
          <c:w val="0.89435414544640213"/>
          <c:h val="0.77807137225717504"/>
        </c:manualLayout>
      </c:layout>
      <c:lineChart>
        <c:grouping val="standard"/>
        <c:varyColors val="0"/>
        <c:ser>
          <c:idx val="5"/>
          <c:order val="0"/>
          <c:tx>
            <c:strRef>
              <c:f>'5'!$H$3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'5'!$G$4:$G$35</c:f>
              <c:numCache>
                <c:formatCode>0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'5'!$H$4:$H$35</c:f>
              <c:numCache>
                <c:formatCode>#,##0</c:formatCode>
                <c:ptCount val="32"/>
                <c:pt idx="0">
                  <c:v>100</c:v>
                </c:pt>
                <c:pt idx="1">
                  <c:v>79.856975754997862</c:v>
                </c:pt>
                <c:pt idx="2">
                  <c:v>74.908950765969735</c:v>
                </c:pt>
                <c:pt idx="3">
                  <c:v>66.112774011796802</c:v>
                </c:pt>
                <c:pt idx="4">
                  <c:v>64.577779688709242</c:v>
                </c:pt>
                <c:pt idx="5">
                  <c:v>65.29129203103831</c:v>
                </c:pt>
                <c:pt idx="6">
                  <c:v>56.809870192500902</c:v>
                </c:pt>
                <c:pt idx="7">
                  <c:v>62.379383384325713</c:v>
                </c:pt>
                <c:pt idx="8">
                  <c:v>58.601248536870855</c:v>
                </c:pt>
                <c:pt idx="9">
                  <c:v>54.7928214271871</c:v>
                </c:pt>
                <c:pt idx="10">
                  <c:v>61.807228915662648</c:v>
                </c:pt>
                <c:pt idx="11">
                  <c:v>61.522689465743355</c:v>
                </c:pt>
                <c:pt idx="12">
                  <c:v>54.200375752463479</c:v>
                </c:pt>
                <c:pt idx="13">
                  <c:v>52.925980006739302</c:v>
                </c:pt>
                <c:pt idx="14">
                  <c:v>51.808686091258927</c:v>
                </c:pt>
                <c:pt idx="15">
                  <c:v>50.828808744741281</c:v>
                </c:pt>
                <c:pt idx="16">
                  <c:v>50.641255284086839</c:v>
                </c:pt>
                <c:pt idx="17">
                  <c:v>50.411896865304371</c:v>
                </c:pt>
                <c:pt idx="18">
                  <c:v>49.736119907114201</c:v>
                </c:pt>
                <c:pt idx="19">
                  <c:v>48.659254414650093</c:v>
                </c:pt>
                <c:pt idx="20">
                  <c:v>47.041597337770384</c:v>
                </c:pt>
                <c:pt idx="21">
                  <c:v>48.457911106651949</c:v>
                </c:pt>
                <c:pt idx="22">
                  <c:v>55.498065923893272</c:v>
                </c:pt>
                <c:pt idx="23">
                  <c:v>56.738271842789715</c:v>
                </c:pt>
                <c:pt idx="24">
                  <c:v>56.238064926798216</c:v>
                </c:pt>
                <c:pt idx="25">
                  <c:v>56.26313443291091</c:v>
                </c:pt>
                <c:pt idx="26">
                  <c:v>59.183706019330749</c:v>
                </c:pt>
                <c:pt idx="27">
                  <c:v>56.390617520344655</c:v>
                </c:pt>
                <c:pt idx="28">
                  <c:v>55.841734348829121</c:v>
                </c:pt>
                <c:pt idx="29">
                  <c:v>54.85703641613113</c:v>
                </c:pt>
                <c:pt idx="30">
                  <c:v>53.806333739342257</c:v>
                </c:pt>
                <c:pt idx="31">
                  <c:v>52.86304074672411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02-4441-81C7-4E16381ADED5}"/>
            </c:ext>
          </c:extLst>
        </c:ser>
        <c:ser>
          <c:idx val="0"/>
          <c:order val="1"/>
          <c:tx>
            <c:strRef>
              <c:f>'5'!$I$3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'5'!$G$4:$G$35</c:f>
              <c:numCache>
                <c:formatCode>0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'5'!$I$4:$I$35</c:f>
              <c:numCache>
                <c:formatCode>#,##0</c:formatCode>
                <c:ptCount val="32"/>
                <c:pt idx="0">
                  <c:v>100</c:v>
                </c:pt>
                <c:pt idx="1">
                  <c:v>49.447043811144184</c:v>
                </c:pt>
                <c:pt idx="2">
                  <c:v>76.16340687927547</c:v>
                </c:pt>
                <c:pt idx="3">
                  <c:v>53.217712826833342</c:v>
                </c:pt>
                <c:pt idx="4">
                  <c:v>35.987617163986577</c:v>
                </c:pt>
                <c:pt idx="5">
                  <c:v>53.454858972779903</c:v>
                </c:pt>
                <c:pt idx="6">
                  <c:v>35.879918016316346</c:v>
                </c:pt>
                <c:pt idx="7">
                  <c:v>62.014591668627908</c:v>
                </c:pt>
                <c:pt idx="8">
                  <c:v>58.056964494732732</c:v>
                </c:pt>
                <c:pt idx="9">
                  <c:v>66.328152253963324</c:v>
                </c:pt>
                <c:pt idx="10">
                  <c:v>72.289156626506028</c:v>
                </c:pt>
                <c:pt idx="11">
                  <c:v>61.162907656002162</c:v>
                </c:pt>
                <c:pt idx="12">
                  <c:v>48.495073041677841</c:v>
                </c:pt>
                <c:pt idx="13">
                  <c:v>48.747613164101985</c:v>
                </c:pt>
                <c:pt idx="14">
                  <c:v>47.718526663001647</c:v>
                </c:pt>
                <c:pt idx="15">
                  <c:v>46.816008054366961</c:v>
                </c:pt>
                <c:pt idx="16">
                  <c:v>46.643261445869456</c:v>
                </c:pt>
                <c:pt idx="17">
                  <c:v>53.06515459505723</c:v>
                </c:pt>
                <c:pt idx="18">
                  <c:v>52.353810428541273</c:v>
                </c:pt>
                <c:pt idx="19">
                  <c:v>51.220267804894839</c:v>
                </c:pt>
                <c:pt idx="20">
                  <c:v>55.707154742096499</c:v>
                </c:pt>
                <c:pt idx="21">
                  <c:v>62.205277415471052</c:v>
                </c:pt>
                <c:pt idx="22">
                  <c:v>61.493701854729387</c:v>
                </c:pt>
                <c:pt idx="23">
                  <c:v>59.724496676620745</c:v>
                </c:pt>
                <c:pt idx="24">
                  <c:v>65.117759388924256</c:v>
                </c:pt>
                <c:pt idx="25">
                  <c:v>59.224352034643069</c:v>
                </c:pt>
                <c:pt idx="26">
                  <c:v>71.198443331525723</c:v>
                </c:pt>
                <c:pt idx="27">
                  <c:v>71.230253709909036</c:v>
                </c:pt>
                <c:pt idx="28">
                  <c:v>64.658850298644239</c:v>
                </c:pt>
                <c:pt idx="29">
                  <c:v>57.744248859085403</c:v>
                </c:pt>
                <c:pt idx="30">
                  <c:v>67.965895249695478</c:v>
                </c:pt>
                <c:pt idx="31">
                  <c:v>63.992101956560752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02-4441-81C7-4E16381ADED5}"/>
            </c:ext>
          </c:extLst>
        </c:ser>
        <c:ser>
          <c:idx val="2"/>
          <c:order val="2"/>
          <c:tx>
            <c:strRef>
              <c:f>'5'!$J$3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'5'!$G$4:$G$35</c:f>
              <c:numCache>
                <c:formatCode>0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'5'!$J$4:$J$35</c:f>
              <c:numCache>
                <c:formatCode>#,##0</c:formatCode>
                <c:ptCount val="32"/>
                <c:pt idx="0">
                  <c:v>100</c:v>
                </c:pt>
                <c:pt idx="1">
                  <c:v>93.949383241173962</c:v>
                </c:pt>
                <c:pt idx="2">
                  <c:v>85.123807688601985</c:v>
                </c:pt>
                <c:pt idx="3">
                  <c:v>77.779734131525657</c:v>
                </c:pt>
                <c:pt idx="4">
                  <c:v>66.477126150141885</c:v>
                </c:pt>
                <c:pt idx="5">
                  <c:v>65.654021431210737</c:v>
                </c:pt>
                <c:pt idx="6">
                  <c:v>53.259253305469592</c:v>
                </c:pt>
                <c:pt idx="7">
                  <c:v>51.982819486938105</c:v>
                </c:pt>
                <c:pt idx="8">
                  <c:v>47.398068669527902</c:v>
                </c:pt>
                <c:pt idx="9">
                  <c:v>51.368270087987902</c:v>
                </c:pt>
                <c:pt idx="10">
                  <c:v>51.506024096385538</c:v>
                </c:pt>
                <c:pt idx="11">
                  <c:v>44.433053503036867</c:v>
                </c:pt>
                <c:pt idx="12">
                  <c:v>42.344043556612085</c:v>
                </c:pt>
                <c:pt idx="13">
                  <c:v>41.348421880265079</c:v>
                </c:pt>
                <c:pt idx="14">
                  <c:v>40.475536008796041</c:v>
                </c:pt>
                <c:pt idx="15">
                  <c:v>39.710006831829126</c:v>
                </c:pt>
                <c:pt idx="16">
                  <c:v>39.563480690692842</c:v>
                </c:pt>
                <c:pt idx="17">
                  <c:v>39.384294426019039</c:v>
                </c:pt>
                <c:pt idx="18">
                  <c:v>38.856343677432974</c:v>
                </c:pt>
                <c:pt idx="19">
                  <c:v>34.213538260300851</c:v>
                </c:pt>
                <c:pt idx="20">
                  <c:v>36.751247920133103</c:v>
                </c:pt>
                <c:pt idx="21">
                  <c:v>36.934383465435936</c:v>
                </c:pt>
                <c:pt idx="22">
                  <c:v>36.511885476245574</c:v>
                </c:pt>
                <c:pt idx="23">
                  <c:v>35.461419901743568</c:v>
                </c:pt>
                <c:pt idx="24">
                  <c:v>35.148790579248889</c:v>
                </c:pt>
                <c:pt idx="25">
                  <c:v>35.164459020569318</c:v>
                </c:pt>
                <c:pt idx="26">
                  <c:v>35.22839644007783</c:v>
                </c:pt>
                <c:pt idx="27">
                  <c:v>35.244135950215409</c:v>
                </c:pt>
                <c:pt idx="28">
                  <c:v>34.901083968018199</c:v>
                </c:pt>
                <c:pt idx="29">
                  <c:v>34.285647760081957</c:v>
                </c:pt>
                <c:pt idx="30">
                  <c:v>32.283800243605356</c:v>
                </c:pt>
                <c:pt idx="31">
                  <c:v>26.431520373362055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02-4441-81C7-4E16381ADED5}"/>
            </c:ext>
          </c:extLst>
        </c:ser>
        <c:ser>
          <c:idx val="3"/>
          <c:order val="3"/>
          <c:tx>
            <c:strRef>
              <c:f>'5'!$K$3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'5'!$G$4:$G$35</c:f>
              <c:numCache>
                <c:formatCode>0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'5'!$K$4:$K$35</c:f>
              <c:numCache>
                <c:formatCode>#,##0</c:formatCode>
                <c:ptCount val="32"/>
                <c:pt idx="0">
                  <c:v>100</c:v>
                </c:pt>
                <c:pt idx="1">
                  <c:v>105.6930561463207</c:v>
                </c:pt>
                <c:pt idx="2">
                  <c:v>127.68571153290299</c:v>
                </c:pt>
                <c:pt idx="3">
                  <c:v>97.224667664407065</c:v>
                </c:pt>
                <c:pt idx="4">
                  <c:v>94.967323071631256</c:v>
                </c:pt>
                <c:pt idx="5">
                  <c:v>90.682350043108769</c:v>
                </c:pt>
                <c:pt idx="6">
                  <c:v>88.765422175782646</c:v>
                </c:pt>
                <c:pt idx="7">
                  <c:v>86.638032478230159</c:v>
                </c:pt>
                <c:pt idx="8">
                  <c:v>86.178306671868896</c:v>
                </c:pt>
                <c:pt idx="9">
                  <c:v>94.175161827977817</c:v>
                </c:pt>
                <c:pt idx="10">
                  <c:v>81.551204819277103</c:v>
                </c:pt>
                <c:pt idx="11">
                  <c:v>93.992997794885682</c:v>
                </c:pt>
                <c:pt idx="12">
                  <c:v>76.219278401901775</c:v>
                </c:pt>
                <c:pt idx="13">
                  <c:v>82.696843760530157</c:v>
                </c:pt>
                <c:pt idx="14">
                  <c:v>64.760857614073657</c:v>
                </c:pt>
                <c:pt idx="15">
                  <c:v>63.536010930926601</c:v>
                </c:pt>
                <c:pt idx="16">
                  <c:v>63.301569105108548</c:v>
                </c:pt>
                <c:pt idx="17">
                  <c:v>63.014871081630453</c:v>
                </c:pt>
                <c:pt idx="18">
                  <c:v>62.170149883892748</c:v>
                </c:pt>
                <c:pt idx="19">
                  <c:v>60.82406801831263</c:v>
                </c:pt>
                <c:pt idx="20">
                  <c:v>62.477121464226279</c:v>
                </c:pt>
                <c:pt idx="21">
                  <c:v>59.095013544697494</c:v>
                </c:pt>
                <c:pt idx="22">
                  <c:v>65.721393857242035</c:v>
                </c:pt>
                <c:pt idx="23">
                  <c:v>63.830555823138425</c:v>
                </c:pt>
                <c:pt idx="24">
                  <c:v>63.267823042647997</c:v>
                </c:pt>
                <c:pt idx="25">
                  <c:v>63.296026237024769</c:v>
                </c:pt>
                <c:pt idx="26">
                  <c:v>63.41111359214009</c:v>
                </c:pt>
                <c:pt idx="27">
                  <c:v>63.43944471038774</c:v>
                </c:pt>
                <c:pt idx="28">
                  <c:v>62.821951142432766</c:v>
                </c:pt>
                <c:pt idx="29">
                  <c:v>61.714165968147526</c:v>
                </c:pt>
                <c:pt idx="30">
                  <c:v>60.532125456760042</c:v>
                </c:pt>
                <c:pt idx="31">
                  <c:v>59.140526835397587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C02-4441-81C7-4E16381ADED5}"/>
            </c:ext>
          </c:extLst>
        </c:ser>
        <c:ser>
          <c:idx val="4"/>
          <c:order val="4"/>
          <c:tx>
            <c:strRef>
              <c:f>'5'!$L$3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'5'!$G$4:$G$35</c:f>
              <c:numCache>
                <c:formatCode>0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'5'!$L$4:$L$35</c:f>
              <c:numCache>
                <c:formatCode>#,##0</c:formatCode>
                <c:ptCount val="32"/>
                <c:pt idx="0">
                  <c:v>100</c:v>
                </c:pt>
                <c:pt idx="1">
                  <c:v>110.528686166087</c:v>
                </c:pt>
                <c:pt idx="2">
                  <c:v>100.14565610423762</c:v>
                </c:pt>
                <c:pt idx="3">
                  <c:v>91.505569566500753</c:v>
                </c:pt>
                <c:pt idx="4">
                  <c:v>83.794696827909931</c:v>
                </c:pt>
                <c:pt idx="5">
                  <c:v>64.011070618665002</c:v>
                </c:pt>
                <c:pt idx="6">
                  <c:v>73.100935909468063</c:v>
                </c:pt>
                <c:pt idx="7">
                  <c:v>81.541677626569566</c:v>
                </c:pt>
                <c:pt idx="8">
                  <c:v>54.748571297422586</c:v>
                </c:pt>
                <c:pt idx="9">
                  <c:v>50.361049105870492</c:v>
                </c:pt>
                <c:pt idx="10">
                  <c:v>55.545712260807932</c:v>
                </c:pt>
                <c:pt idx="11">
                  <c:v>73.38490736926903</c:v>
                </c:pt>
                <c:pt idx="12">
                  <c:v>39.853217465046669</c:v>
                </c:pt>
                <c:pt idx="13">
                  <c:v>38.916161769661251</c:v>
                </c:pt>
                <c:pt idx="14">
                  <c:v>38.094622125925689</c:v>
                </c:pt>
                <c:pt idx="15">
                  <c:v>41.111536484717213</c:v>
                </c:pt>
                <c:pt idx="16">
                  <c:v>37.236217120652086</c:v>
                </c:pt>
                <c:pt idx="17">
                  <c:v>44.481085469386208</c:v>
                </c:pt>
                <c:pt idx="18">
                  <c:v>36.570676402289862</c:v>
                </c:pt>
                <c:pt idx="19">
                  <c:v>35.778863540183899</c:v>
                </c:pt>
                <c:pt idx="20">
                  <c:v>34.589409807184097</c:v>
                </c:pt>
                <c:pt idx="21">
                  <c:v>38.237949940686619</c:v>
                </c:pt>
                <c:pt idx="22">
                  <c:v>37.800540257760126</c:v>
                </c:pt>
                <c:pt idx="23">
                  <c:v>33.37545402517042</c:v>
                </c:pt>
                <c:pt idx="24">
                  <c:v>36.38933612910472</c:v>
                </c:pt>
                <c:pt idx="25">
                  <c:v>39.715153717348876</c:v>
                </c:pt>
                <c:pt idx="26">
                  <c:v>36.471751608551159</c:v>
                </c:pt>
                <c:pt idx="27">
                  <c:v>38.146594204939035</c:v>
                </c:pt>
                <c:pt idx="28">
                  <c:v>32.848079028723006</c:v>
                </c:pt>
                <c:pt idx="29">
                  <c:v>26.508856126971601</c:v>
                </c:pt>
                <c:pt idx="30">
                  <c:v>26.111897255857276</c:v>
                </c:pt>
                <c:pt idx="31">
                  <c:v>24.876725057281931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C02-4441-81C7-4E16381ADE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803704"/>
        <c:axId val="231529536"/>
      </c:lineChart>
      <c:catAx>
        <c:axId val="232803704"/>
        <c:scaling>
          <c:orientation val="minMax"/>
        </c:scaling>
        <c:delete val="0"/>
        <c:axPos val="b"/>
        <c:numFmt formatCode="0" sourceLinked="0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en-SE"/>
          </a:p>
        </c:txPr>
        <c:crossAx val="231529536"/>
        <c:crosses val="autoZero"/>
        <c:auto val="0"/>
        <c:lblAlgn val="ctr"/>
        <c:lblOffset val="100"/>
        <c:tickLblSkip val="3"/>
        <c:tickMarkSkip val="2"/>
        <c:noMultiLvlLbl val="0"/>
      </c:catAx>
      <c:valAx>
        <c:axId val="231529536"/>
        <c:scaling>
          <c:orientation val="minMax"/>
          <c:max val="150"/>
        </c:scaling>
        <c:delete val="0"/>
        <c:axPos val="l"/>
        <c:majorGridlines>
          <c:spPr>
            <a:ln w="3175" cap="flat" cmpd="sng" algn="ctr">
              <a:solidFill>
                <a:srgbClr val="BFBFBF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 algn="l">
                  <a:defRPr sz="800" b="0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Index</a:t>
                </a:r>
              </a:p>
            </c:rich>
          </c:tx>
          <c:layout>
            <c:manualLayout>
              <c:xMode val="edge"/>
              <c:yMode val="edge"/>
              <c:x val="2.2719227907447138E-4"/>
              <c:y val="4.4044304347888065E-2"/>
            </c:manualLayout>
          </c:layout>
          <c:overlay val="0"/>
          <c:spPr>
            <a:noFill/>
            <a:ln w="25400"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 algn="l">
                <a:defRPr sz="800" b="0" i="0" u="none" strike="noStrike" kern="1200" baseline="0">
                  <a:solidFill>
                    <a:schemeClr val="bg1"/>
                  </a:solidFill>
                  <a:latin typeface="Arial"/>
                  <a:ea typeface="Arial"/>
                  <a:cs typeface="Arial"/>
                </a:defRPr>
              </a:pPr>
              <a:endParaRPr lang="en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en-SE"/>
          </a:p>
        </c:txPr>
        <c:crossAx val="232803704"/>
        <c:crosses val="autoZero"/>
        <c:crossBetween val="midCat"/>
        <c:majorUnit val="50"/>
      </c:valAx>
      <c:spPr>
        <a:solidFill>
          <a:srgbClr val="FFFFFF"/>
        </a:solidFill>
        <a:ln w="9525">
          <a:solidFill>
            <a:srgbClr val="7F7F7F"/>
          </a:solidFill>
          <a:prstDash val="solid"/>
        </a:ln>
        <a:effectLst/>
      </c:spPr>
    </c:plotArea>
    <c:legend>
      <c:legendPos val="r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SE"/>
          </a:p>
        </c:txPr>
      </c:legendEntry>
      <c:layout>
        <c:manualLayout>
          <c:xMode val="edge"/>
          <c:yMode val="edge"/>
          <c:x val="0.1861703381260168"/>
          <c:y val="0.16637287808903406"/>
          <c:w val="0.6985160262661726"/>
          <c:h val="0.11696199572011672"/>
        </c:manualLayout>
      </c:layout>
      <c:overlay val="0"/>
      <c:spPr>
        <a:noFill/>
        <a:ln w="1270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SE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8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218595814460853E-2"/>
          <c:y val="0.11890233591806171"/>
          <c:w val="0.89435414544640213"/>
          <c:h val="0.77807137225717504"/>
        </c:manualLayout>
      </c:layout>
      <c:lineChart>
        <c:grouping val="standard"/>
        <c:varyColors val="0"/>
        <c:ser>
          <c:idx val="5"/>
          <c:order val="0"/>
          <c:tx>
            <c:strRef>
              <c:f>'6'!$J$3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'6'!$A$4:$A$13</c:f>
              <c:numCache>
                <c:formatCode>0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'6'!$J$4:$J$13</c:f>
              <c:numCache>
                <c:formatCode>#,##0</c:formatCode>
                <c:ptCount val="10"/>
                <c:pt idx="0">
                  <c:v>100</c:v>
                </c:pt>
                <c:pt idx="1">
                  <c:v>104.06030247567672</c:v>
                </c:pt>
                <c:pt idx="2">
                  <c:v>99.704805856142571</c:v>
                </c:pt>
                <c:pt idx="3">
                  <c:v>110.06813984588932</c:v>
                </c:pt>
                <c:pt idx="4">
                  <c:v>110.26827012025902</c:v>
                </c:pt>
                <c:pt idx="5">
                  <c:v>124.10722833891812</c:v>
                </c:pt>
                <c:pt idx="6">
                  <c:v>122.89921941661663</c:v>
                </c:pt>
                <c:pt idx="7">
                  <c:v>120.73204805811679</c:v>
                </c:pt>
                <c:pt idx="8">
                  <c:v>111.84074299634592</c:v>
                </c:pt>
                <c:pt idx="9">
                  <c:v>90.489439358583141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4B-4063-87A3-93524F57CD77}"/>
            </c:ext>
          </c:extLst>
        </c:ser>
        <c:ser>
          <c:idx val="0"/>
          <c:order val="1"/>
          <c:tx>
            <c:strRef>
              <c:f>'6'!$K$3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'6'!$A$4:$A$13</c:f>
              <c:numCache>
                <c:formatCode>0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'6'!$K$4:$K$13</c:f>
              <c:numCache>
                <c:formatCode>#,##0</c:formatCode>
                <c:ptCount val="10"/>
                <c:pt idx="0">
                  <c:v>100</c:v>
                </c:pt>
                <c:pt idx="1">
                  <c:v>90.648085712145047</c:v>
                </c:pt>
                <c:pt idx="2">
                  <c:v>102.68448970931465</c:v>
                </c:pt>
                <c:pt idx="3">
                  <c:v>128.41282982020422</c:v>
                </c:pt>
                <c:pt idx="4">
                  <c:v>141.5109466543324</c:v>
                </c:pt>
                <c:pt idx="5">
                  <c:v>128.70379235147064</c:v>
                </c:pt>
                <c:pt idx="6">
                  <c:v>127.4510423579728</c:v>
                </c:pt>
                <c:pt idx="7">
                  <c:v>136.47192987902685</c:v>
                </c:pt>
                <c:pt idx="8">
                  <c:v>135.08607389362567</c:v>
                </c:pt>
                <c:pt idx="9">
                  <c:v>108.58732723029976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4B-4063-87A3-93524F57CD77}"/>
            </c:ext>
          </c:extLst>
        </c:ser>
        <c:ser>
          <c:idx val="2"/>
          <c:order val="2"/>
          <c:tx>
            <c:strRef>
              <c:f>'6'!$L$3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'6'!$A$4:$A$13</c:f>
              <c:numCache>
                <c:formatCode>0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'6'!$L$4:$L$13</c:f>
              <c:numCache>
                <c:formatCode>#,##0</c:formatCode>
                <c:ptCount val="10"/>
                <c:pt idx="0">
                  <c:v>100</c:v>
                </c:pt>
                <c:pt idx="1">
                  <c:v>97.122948977298279</c:v>
                </c:pt>
                <c:pt idx="2">
                  <c:v>96.266709102482508</c:v>
                </c:pt>
                <c:pt idx="3">
                  <c:v>89.430363624785087</c:v>
                </c:pt>
                <c:pt idx="4">
                  <c:v>124.05180388529141</c:v>
                </c:pt>
                <c:pt idx="5">
                  <c:v>113.76495931067494</c:v>
                </c:pt>
                <c:pt idx="6">
                  <c:v>88.760547356445343</c:v>
                </c:pt>
                <c:pt idx="7">
                  <c:v>80.488032038744535</c:v>
                </c:pt>
                <c:pt idx="8">
                  <c:v>78.94640682095006</c:v>
                </c:pt>
                <c:pt idx="9">
                  <c:v>71.098845210315332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4B-4063-87A3-93524F57CD77}"/>
            </c:ext>
          </c:extLst>
        </c:ser>
        <c:ser>
          <c:idx val="3"/>
          <c:order val="3"/>
          <c:tx>
            <c:strRef>
              <c:f>'6'!$M$3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'6'!$A$4:$A$13</c:f>
              <c:numCache>
                <c:formatCode>0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'6'!$M$4:$M$13</c:f>
              <c:numCache>
                <c:formatCode>#,##0</c:formatCode>
                <c:ptCount val="10"/>
                <c:pt idx="0">
                  <c:v>100</c:v>
                </c:pt>
                <c:pt idx="1">
                  <c:v>90.648085712145061</c:v>
                </c:pt>
                <c:pt idx="2">
                  <c:v>89.848928495650327</c:v>
                </c:pt>
                <c:pt idx="3">
                  <c:v>73.837377146617428</c:v>
                </c:pt>
                <c:pt idx="4">
                  <c:v>77.187789084181318</c:v>
                </c:pt>
                <c:pt idx="5">
                  <c:v>90.092654646029459</c:v>
                </c:pt>
                <c:pt idx="6">
                  <c:v>101.96083388637824</c:v>
                </c:pt>
                <c:pt idx="7">
                  <c:v>100.16288431488209</c:v>
                </c:pt>
                <c:pt idx="8">
                  <c:v>90.876086073893632</c:v>
                </c:pt>
                <c:pt idx="9">
                  <c:v>86.869861784239816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4B-4063-87A3-93524F57CD77}"/>
            </c:ext>
          </c:extLst>
        </c:ser>
        <c:ser>
          <c:idx val="4"/>
          <c:order val="4"/>
          <c:tx>
            <c:strRef>
              <c:f>'6'!$N$3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'6'!$A$4:$A$13</c:f>
              <c:numCache>
                <c:formatCode>0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'6'!$N$4:$N$13</c:f>
              <c:numCache>
                <c:formatCode>#,##0</c:formatCode>
                <c:ptCount val="10"/>
                <c:pt idx="0">
                  <c:v>100</c:v>
                </c:pt>
                <c:pt idx="1">
                  <c:v>113.3101071401813</c:v>
                </c:pt>
                <c:pt idx="2">
                  <c:v>96.26670910248248</c:v>
                </c:pt>
                <c:pt idx="3">
                  <c:v>112.36122609267866</c:v>
                </c:pt>
                <c:pt idx="4">
                  <c:v>132.66651248843661</c:v>
                </c:pt>
                <c:pt idx="5">
                  <c:v>104.57183128556989</c:v>
                </c:pt>
                <c:pt idx="6">
                  <c:v>159.31380294746597</c:v>
                </c:pt>
                <c:pt idx="7">
                  <c:v>140.85405606780293</c:v>
                </c:pt>
                <c:pt idx="8">
                  <c:v>57.565088306942748</c:v>
                </c:pt>
                <c:pt idx="9">
                  <c:v>90.489439358583141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4B-4063-87A3-93524F57CD77}"/>
            </c:ext>
          </c:extLst>
        </c:ser>
        <c:ser>
          <c:idx val="1"/>
          <c:order val="5"/>
          <c:tx>
            <c:strRef>
              <c:f>'6'!$O$3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'6'!$A$4:$A$13</c:f>
              <c:numCache>
                <c:formatCode>0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'6'!$O$4:$O$13</c:f>
              <c:numCache>
                <c:formatCode>#,##0</c:formatCode>
                <c:ptCount val="10"/>
                <c:pt idx="0">
                  <c:v>100</c:v>
                </c:pt>
                <c:pt idx="1">
                  <c:v>184.53360305686672</c:v>
                </c:pt>
                <c:pt idx="3">
                  <c:v>288.92886709545945</c:v>
                </c:pt>
                <c:pt idx="4">
                  <c:v>385.93894542090652</c:v>
                </c:pt>
                <c:pt idx="5">
                  <c:v>173.75011967448538</c:v>
                </c:pt>
                <c:pt idx="6">
                  <c:v>143.38242265271941</c:v>
                </c:pt>
                <c:pt idx="7">
                  <c:v>150.24432647232314</c:v>
                </c:pt>
                <c:pt idx="8">
                  <c:v>184.20828258221681</c:v>
                </c:pt>
                <c:pt idx="9">
                  <c:v>180.97887871716628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E4B-4063-87A3-93524F57C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803704"/>
        <c:axId val="231529536"/>
      </c:lineChart>
      <c:catAx>
        <c:axId val="232803704"/>
        <c:scaling>
          <c:orientation val="minMax"/>
        </c:scaling>
        <c:delete val="0"/>
        <c:axPos val="b"/>
        <c:numFmt formatCode="0" sourceLinked="0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en-SE"/>
          </a:p>
        </c:txPr>
        <c:crossAx val="231529536"/>
        <c:crosses val="autoZero"/>
        <c:auto val="0"/>
        <c:lblAlgn val="ctr"/>
        <c:lblOffset val="100"/>
        <c:tickLblSkip val="1"/>
        <c:tickMarkSkip val="2"/>
        <c:noMultiLvlLbl val="0"/>
      </c:catAx>
      <c:valAx>
        <c:axId val="231529536"/>
        <c:scaling>
          <c:orientation val="minMax"/>
          <c:max val="400"/>
        </c:scaling>
        <c:delete val="0"/>
        <c:axPos val="l"/>
        <c:majorGridlines>
          <c:spPr>
            <a:ln w="3175" cap="flat" cmpd="sng" algn="ctr">
              <a:solidFill>
                <a:srgbClr val="BFBFBF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 algn="l">
                  <a:defRPr sz="800" b="0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Index</a:t>
                </a:r>
              </a:p>
            </c:rich>
          </c:tx>
          <c:layout>
            <c:manualLayout>
              <c:xMode val="edge"/>
              <c:yMode val="edge"/>
              <c:x val="2.2712033668592624E-4"/>
              <c:y val="2.1547109760886189E-2"/>
            </c:manualLayout>
          </c:layout>
          <c:overlay val="0"/>
          <c:spPr>
            <a:noFill/>
            <a:ln w="25400"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 algn="l">
                <a:defRPr sz="800" b="0" i="0" u="none" strike="noStrike" kern="1200" baseline="0">
                  <a:solidFill>
                    <a:schemeClr val="bg1"/>
                  </a:solidFill>
                  <a:latin typeface="Arial"/>
                  <a:ea typeface="Arial"/>
                  <a:cs typeface="Arial"/>
                </a:defRPr>
              </a:pPr>
              <a:endParaRPr lang="en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en-SE"/>
          </a:p>
        </c:txPr>
        <c:crossAx val="232803704"/>
        <c:crosses val="autoZero"/>
        <c:crossBetween val="midCat"/>
        <c:majorUnit val="100"/>
      </c:valAx>
      <c:spPr>
        <a:solidFill>
          <a:srgbClr val="FFFFFF"/>
        </a:solidFill>
        <a:ln w="9525">
          <a:solidFill>
            <a:srgbClr val="7F7F7F"/>
          </a:solidFill>
          <a:prstDash val="solid"/>
        </a:ln>
        <a:effectLst/>
      </c:spPr>
    </c:plotArea>
    <c:legend>
      <c:legendPos val="r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SE"/>
          </a:p>
        </c:txPr>
      </c:legendEntry>
      <c:layout>
        <c:manualLayout>
          <c:xMode val="edge"/>
          <c:yMode val="edge"/>
          <c:x val="0.55738469220343823"/>
          <c:y val="0.17402240963534385"/>
          <c:w val="0.39141584040706662"/>
          <c:h val="0.20942720569404291"/>
        </c:manualLayout>
      </c:layout>
      <c:overlay val="0"/>
      <c:spPr>
        <a:noFill/>
        <a:ln w="1270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SE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8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'7'!$B$3</c:f>
              <c:strCache>
                <c:ptCount val="1"/>
                <c:pt idx="0">
                  <c:v>Andel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9DA-4ECA-8157-6D8FCE0C613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9DA-4ECA-8157-6D8FCE0C613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9DA-4ECA-8157-6D8FCE0C613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9DA-4ECA-8157-6D8FCE0C613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9DA-4ECA-8157-6D8FCE0C6136}"/>
              </c:ext>
            </c:extLst>
          </c:dPt>
          <c:dLbls>
            <c:dLbl>
              <c:idx val="0"/>
              <c:layout>
                <c:manualLayout>
                  <c:x val="-0.16938735783027123"/>
                  <c:y val="-4.6395086030912802E-2"/>
                </c:manualLayout>
              </c:layout>
              <c:tx>
                <c:rich>
                  <a:bodyPr/>
                  <a:lstStyle/>
                  <a:p>
                    <a:fld id="{5E316BC5-9673-4753-BF2D-3E09D5E58BEE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[KATEGORINAMN]</a:t>
                    </a:fld>
                    <a:r>
                      <a:rPr lang="en-US" baseline="0">
                        <a:solidFill>
                          <a:schemeClr val="tx1"/>
                        </a:solidFill>
                      </a:rPr>
                      <a:t>
</a:t>
                    </a:r>
                    <a:fld id="{334C7F90-F509-4A90-BED3-67CB8578B9CD}" type="PERCENTAGE">
                      <a:rPr lang="en-US" baseline="0">
                        <a:solidFill>
                          <a:schemeClr val="tx1"/>
                        </a:solidFill>
                      </a:rPr>
                      <a:pPr/>
                      <a:t>[PROCENT]</a:t>
                    </a:fld>
                    <a:endParaRPr lang="en-US" baseline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9DA-4ECA-8157-6D8FCE0C61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1056BCD-7C8F-46FB-BDCB-C5FE4D2B9985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[KATEGORINAMN]</a:t>
                    </a:fld>
                    <a:r>
                      <a:rPr lang="en-US" baseline="0">
                        <a:solidFill>
                          <a:schemeClr val="tx1"/>
                        </a:solidFill>
                      </a:rPr>
                      <a:t>
</a:t>
                    </a:r>
                    <a:fld id="{4182645E-432C-4DBD-96D7-18549B7F5F68}" type="PERCENTAGE">
                      <a:rPr lang="en-US" baseline="0">
                        <a:solidFill>
                          <a:schemeClr val="tx1"/>
                        </a:solidFill>
                      </a:rPr>
                      <a:pPr/>
                      <a:t>[PROCENT]</a:t>
                    </a:fld>
                    <a:endParaRPr lang="en-US" baseline="0">
                      <a:solidFill>
                        <a:schemeClr val="tx1"/>
                      </a:solidFill>
                    </a:endParaRP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9DA-4ECA-8157-6D8FCE0C6136}"/>
                </c:ext>
              </c:extLst>
            </c:dLbl>
            <c:dLbl>
              <c:idx val="2"/>
              <c:layout>
                <c:manualLayout>
                  <c:x val="0.14167235345581802"/>
                  <c:y val="6.2864537766112574E-2"/>
                </c:manualLayout>
              </c:layout>
              <c:tx>
                <c:rich>
                  <a:bodyPr/>
                  <a:lstStyle/>
                  <a:p>
                    <a:fld id="{A40A447B-681B-43AE-B61B-52958A573820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[KATEGORINAMN]</a:t>
                    </a:fld>
                    <a:r>
                      <a:rPr lang="en-US" baseline="0"/>
                      <a:t>
</a:t>
                    </a:r>
                    <a:fld id="{F5E69CDF-1B95-48D7-917E-81059894D13C}" type="PERCENTAGE">
                      <a:rPr lang="en-US" baseline="0">
                        <a:solidFill>
                          <a:schemeClr val="tx1"/>
                        </a:solidFill>
                      </a:rPr>
                      <a:pPr/>
                      <a:t>[PROCENT]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9DA-4ECA-8157-6D8FCE0C6136}"/>
                </c:ext>
              </c:extLst>
            </c:dLbl>
            <c:dLbl>
              <c:idx val="3"/>
              <c:layout>
                <c:manualLayout>
                  <c:x val="5.8541994750656114E-2"/>
                  <c:y val="0.12629046369203847"/>
                </c:manualLayout>
              </c:layout>
              <c:tx>
                <c:rich>
                  <a:bodyPr/>
                  <a:lstStyle/>
                  <a:p>
                    <a:fld id="{DA2AC715-00E4-45F5-AF9A-2C920AB09A57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[KATEGORINAMN]</a:t>
                    </a:fld>
                    <a:r>
                      <a:rPr lang="en-US" baseline="0"/>
                      <a:t>
</a:t>
                    </a:r>
                    <a:fld id="{3B0DB0BF-8918-428D-9819-4ADB31A45634}" type="PERCENTAGE">
                      <a:rPr lang="en-US" baseline="0">
                        <a:solidFill>
                          <a:schemeClr val="tx1"/>
                        </a:solidFill>
                      </a:rPr>
                      <a:pPr/>
                      <a:t>[PROCENT]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9DA-4ECA-8157-6D8FCE0C6136}"/>
                </c:ext>
              </c:extLst>
            </c:dLbl>
            <c:dLbl>
              <c:idx val="4"/>
              <c:layout>
                <c:manualLayout>
                  <c:x val="7.7177602799650039E-2"/>
                  <c:y val="7.9818460192475918E-2"/>
                </c:manualLayout>
              </c:layout>
              <c:tx>
                <c:rich>
                  <a:bodyPr/>
                  <a:lstStyle/>
                  <a:p>
                    <a:fld id="{19A4DD65-18FF-4A25-9595-64C8EF0E701D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[KATEGORINAMN]</a:t>
                    </a:fld>
                    <a:r>
                      <a:rPr lang="en-US" baseline="0"/>
                      <a:t>
</a:t>
                    </a:r>
                    <a:fld id="{0A4C159F-E39A-4C70-822B-8A145BF44DFF}" type="PERCENTAGE">
                      <a:rPr lang="en-US" baseline="0">
                        <a:solidFill>
                          <a:schemeClr val="tx1"/>
                        </a:solidFill>
                      </a:rPr>
                      <a:pPr/>
                      <a:t>[PROCENT]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9DA-4ECA-8157-6D8FCE0C6136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'7'!$A$4:$A$8</c:f>
              <c:strCache>
                <c:ptCount val="5"/>
                <c:pt idx="0">
                  <c:v>Cannabis</c:v>
                </c:pt>
                <c:pt idx="1">
                  <c:v>Amfetamin</c:v>
                </c:pt>
                <c:pt idx="2">
                  <c:v>Kokain</c:v>
                </c:pt>
                <c:pt idx="3">
                  <c:v>Heroin</c:v>
                </c:pt>
                <c:pt idx="4">
                  <c:v>Ecstasy</c:v>
                </c:pt>
              </c:strCache>
            </c:strRef>
          </c:cat>
          <c:val>
            <c:numRef>
              <c:f>'7'!$B$4:$B$8</c:f>
              <c:numCache>
                <c:formatCode>0%</c:formatCode>
                <c:ptCount val="5"/>
                <c:pt idx="0">
                  <c:v>0.44702842377260982</c:v>
                </c:pt>
                <c:pt idx="1">
                  <c:v>0.23698781838316721</c:v>
                </c:pt>
                <c:pt idx="2">
                  <c:v>0.19269102990033224</c:v>
                </c:pt>
                <c:pt idx="3">
                  <c:v>8.0103359173126609E-2</c:v>
                </c:pt>
                <c:pt idx="4">
                  <c:v>4.3189368770764118E-2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9DA-4ECA-8157-6D8FCE0C613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000" b="1" dirty="0" err="1">
                <a:solidFill>
                  <a:schemeClr val="tx1"/>
                </a:solidFill>
                <a:latin typeface="HelveticaNeueLT Std"/>
              </a:rPr>
              <a:t>Kokain</a:t>
            </a:r>
            <a:endParaRPr lang="en-US" sz="1000" b="1" dirty="0">
              <a:solidFill>
                <a:schemeClr val="tx1"/>
              </a:solidFill>
              <a:latin typeface="HelveticaNeueLT Std"/>
            </a:endParaRPr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67943237856158123"/>
          <c:y val="0.14046251967903747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7544018982496942"/>
          <c:y val="0.10326948100720069"/>
          <c:w val="0.72589423278875986"/>
          <c:h val="0.66815362795534039"/>
        </c:manualLayout>
      </c:layout>
      <c:lineChart>
        <c:grouping val="standard"/>
        <c:varyColors val="0"/>
        <c:ser>
          <c:idx val="0"/>
          <c:order val="0"/>
          <c:tx>
            <c:strRef>
              <c:f>'1'!$K$4</c:f>
              <c:strCache>
                <c:ptCount val="1"/>
                <c:pt idx="0">
                  <c:v>Västeuropa</c:v>
                </c:pt>
              </c:strCache>
            </c:strRef>
          </c:tx>
          <c:spPr>
            <a:ln w="28575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'1'!$A$5:$A$32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'1'!$K$5:$K$32</c:f>
              <c:numCache>
                <c:formatCode>0</c:formatCode>
                <c:ptCount val="28"/>
                <c:pt idx="0">
                  <c:v>100</c:v>
                </c:pt>
                <c:pt idx="1">
                  <c:v>95.59748427672956</c:v>
                </c:pt>
                <c:pt idx="2">
                  <c:v>90.566037735849065</c:v>
                </c:pt>
                <c:pt idx="3">
                  <c:v>84.905660377358487</c:v>
                </c:pt>
                <c:pt idx="4">
                  <c:v>88.050314465408803</c:v>
                </c:pt>
                <c:pt idx="5">
                  <c:v>83.018867924528308</c:v>
                </c:pt>
                <c:pt idx="6">
                  <c:v>74.213836477987414</c:v>
                </c:pt>
                <c:pt idx="7">
                  <c:v>71.069182389937097</c:v>
                </c:pt>
                <c:pt idx="8">
                  <c:v>71.069182389937097</c:v>
                </c:pt>
                <c:pt idx="9">
                  <c:v>70.440251572327043</c:v>
                </c:pt>
                <c:pt idx="10">
                  <c:v>64.15094339622641</c:v>
                </c:pt>
                <c:pt idx="11">
                  <c:v>67.924528301886795</c:v>
                </c:pt>
                <c:pt idx="12">
                  <c:v>61.0062893081761</c:v>
                </c:pt>
                <c:pt idx="13">
                  <c:v>57.861635220125784</c:v>
                </c:pt>
                <c:pt idx="14">
                  <c:v>54.716981132075468</c:v>
                </c:pt>
                <c:pt idx="15">
                  <c:v>51.572327044025158</c:v>
                </c:pt>
                <c:pt idx="16">
                  <c:v>50.314465408805034</c:v>
                </c:pt>
                <c:pt idx="17">
                  <c:v>48.427672955974842</c:v>
                </c:pt>
                <c:pt idx="18">
                  <c:v>44.654088050314463</c:v>
                </c:pt>
                <c:pt idx="19">
                  <c:v>42.138364779874216</c:v>
                </c:pt>
                <c:pt idx="20">
                  <c:v>42.138364779874216</c:v>
                </c:pt>
                <c:pt idx="21">
                  <c:v>41.509433962264154</c:v>
                </c:pt>
                <c:pt idx="22">
                  <c:v>41.509433962264154</c:v>
                </c:pt>
                <c:pt idx="23">
                  <c:v>41.509433962264154</c:v>
                </c:pt>
                <c:pt idx="24">
                  <c:v>42.138364779874216</c:v>
                </c:pt>
                <c:pt idx="25">
                  <c:v>43.39622641509434</c:v>
                </c:pt>
                <c:pt idx="26">
                  <c:v>43.39622641509434</c:v>
                </c:pt>
                <c:pt idx="27">
                  <c:v>45.911949685534594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F1-49AF-AF8D-67F1AF6936AC}"/>
            </c:ext>
          </c:extLst>
        </c:ser>
        <c:ser>
          <c:idx val="1"/>
          <c:order val="1"/>
          <c:tx>
            <c:strRef>
              <c:f>'1'!$L$4</c:f>
              <c:strCache>
                <c:ptCount val="1"/>
                <c:pt idx="0">
                  <c:v>Sverige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'1'!$A$5:$A$32</c:f>
              <c:numCache>
                <c:formatCode>General</c:formatCod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numCache>
            </c:numRef>
          </c:cat>
          <c:val>
            <c:numRef>
              <c:f>'1'!$L$5:$L$32</c:f>
              <c:numCache>
                <c:formatCode>0</c:formatCode>
                <c:ptCount val="28"/>
                <c:pt idx="0">
                  <c:v>100</c:v>
                </c:pt>
                <c:pt idx="1">
                  <c:v>76.143733309857083</c:v>
                </c:pt>
                <c:pt idx="2">
                  <c:v>74.375842004184932</c:v>
                </c:pt>
                <c:pt idx="3">
                  <c:v>71.019966881526187</c:v>
                </c:pt>
                <c:pt idx="4">
                  <c:v>69.518680759286795</c:v>
                </c:pt>
                <c:pt idx="5">
                  <c:v>67.852566616981775</c:v>
                </c:pt>
                <c:pt idx="6">
                  <c:v>67.49252178436727</c:v>
                </c:pt>
                <c:pt idx="7">
                  <c:v>73.755442717417992</c:v>
                </c:pt>
                <c:pt idx="8">
                  <c:v>63.868700608887153</c:v>
                </c:pt>
                <c:pt idx="9">
                  <c:v>73.612776767637683</c:v>
                </c:pt>
                <c:pt idx="10">
                  <c:v>59.69287987423796</c:v>
                </c:pt>
                <c:pt idx="11">
                  <c:v>64.765934079648574</c:v>
                </c:pt>
                <c:pt idx="12">
                  <c:v>50.718954248366011</c:v>
                </c:pt>
                <c:pt idx="13">
                  <c:v>49.75968741385303</c:v>
                </c:pt>
                <c:pt idx="14">
                  <c:v>49.576078909030116</c:v>
                </c:pt>
                <c:pt idx="15">
                  <c:v>49.351544761836827</c:v>
                </c:pt>
                <c:pt idx="16">
                  <c:v>48.689981938873643</c:v>
                </c:pt>
                <c:pt idx="17">
                  <c:v>47.635766984498524</c:v>
                </c:pt>
                <c:pt idx="18">
                  <c:v>48.930393788130893</c:v>
                </c:pt>
                <c:pt idx="19">
                  <c:v>46.281618229044732</c:v>
                </c:pt>
                <c:pt idx="20">
                  <c:v>51.471220286309382</c:v>
                </c:pt>
                <c:pt idx="21">
                  <c:v>49.990367016665054</c:v>
                </c:pt>
                <c:pt idx="22">
                  <c:v>49.549649904519413</c:v>
                </c:pt>
                <c:pt idx="23">
                  <c:v>49.571737884480669</c:v>
                </c:pt>
                <c:pt idx="24">
                  <c:v>49.661871192063543</c:v>
                </c:pt>
                <c:pt idx="25">
                  <c:v>49.684059358544751</c:v>
                </c:pt>
                <c:pt idx="26">
                  <c:v>49.200455076952245</c:v>
                </c:pt>
                <c:pt idx="27">
                  <c:v>48.332867653907044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F1-49AF-AF8D-67F1AF6936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0841768"/>
        <c:axId val="112281152"/>
      </c:lineChart>
      <c:catAx>
        <c:axId val="180841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SE"/>
          </a:p>
        </c:txPr>
        <c:crossAx val="11228115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12281152"/>
        <c:scaling>
          <c:orientation val="minMax"/>
          <c:max val="1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sv-SE"/>
                  <a:t>Index</a:t>
                </a:r>
              </a:p>
            </c:rich>
          </c:tx>
          <c:layout>
            <c:manualLayout>
              <c:xMode val="edge"/>
              <c:yMode val="edge"/>
              <c:x val="3.3378768057893499E-2"/>
              <c:y val="7.0282429002573215E-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en-SE"/>
          </a:p>
        </c:txPr>
        <c:crossAx val="180841768"/>
        <c:crossesAt val="1"/>
        <c:crossBetween val="midCat"/>
        <c:majorUnit val="50"/>
      </c:valAx>
      <c:spPr>
        <a:solidFill>
          <a:schemeClr val="bg1"/>
        </a:solidFill>
        <a:ln w="9525">
          <a:solidFill>
            <a:srgbClr val="7F7F7F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44018518518519E-2"/>
          <c:y val="0.13456122448979593"/>
          <c:w val="0.89090648148148144"/>
          <c:h val="0.79396027777777778"/>
        </c:manualLayout>
      </c:layout>
      <c:lineChart>
        <c:grouping val="standard"/>
        <c:varyColors val="0"/>
        <c:ser>
          <c:idx val="0"/>
          <c:order val="0"/>
          <c:tx>
            <c:strRef>
              <c:f>'2'!$B$3</c:f>
              <c:strCache>
                <c:ptCount val="1"/>
                <c:pt idx="0">
                  <c:v>Hasch</c:v>
                </c:pt>
              </c:strCache>
            </c:strRef>
          </c:tx>
          <c:spPr>
            <a:ln w="28575" cap="rnd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'2'!$A$4:$A$35</c:f>
              <c:numCache>
                <c:formatCode>General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'2'!$B$4:$B$35</c:f>
              <c:numCache>
                <c:formatCode>#,##0</c:formatCode>
                <c:ptCount val="32"/>
                <c:pt idx="0">
                  <c:v>62</c:v>
                </c:pt>
                <c:pt idx="1">
                  <c:v>79</c:v>
                </c:pt>
                <c:pt idx="2">
                  <c:v>85</c:v>
                </c:pt>
                <c:pt idx="3">
                  <c:v>94</c:v>
                </c:pt>
                <c:pt idx="4">
                  <c:v>92</c:v>
                </c:pt>
                <c:pt idx="5">
                  <c:v>85</c:v>
                </c:pt>
                <c:pt idx="6">
                  <c:v>83</c:v>
                </c:pt>
                <c:pt idx="7">
                  <c:v>74</c:v>
                </c:pt>
                <c:pt idx="8">
                  <c:v>80</c:v>
                </c:pt>
                <c:pt idx="9">
                  <c:v>70</c:v>
                </c:pt>
                <c:pt idx="10">
                  <c:v>63</c:v>
                </c:pt>
                <c:pt idx="11">
                  <c:v>72</c:v>
                </c:pt>
                <c:pt idx="12">
                  <c:v>100</c:v>
                </c:pt>
                <c:pt idx="13">
                  <c:v>93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95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98</c:v>
                </c:pt>
                <c:pt idx="25">
                  <c:v>98</c:v>
                </c:pt>
                <c:pt idx="26">
                  <c:v>100</c:v>
                </c:pt>
                <c:pt idx="27">
                  <c:v>98</c:v>
                </c:pt>
                <c:pt idx="28">
                  <c:v>96</c:v>
                </c:pt>
                <c:pt idx="29">
                  <c:v>94</c:v>
                </c:pt>
                <c:pt idx="30">
                  <c:v>100</c:v>
                </c:pt>
                <c:pt idx="31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99-4772-9BC4-B3D1B82540F8}"/>
            </c:ext>
          </c:extLst>
        </c:ser>
        <c:ser>
          <c:idx val="2"/>
          <c:order val="1"/>
          <c:tx>
            <c:strRef>
              <c:f>'2'!$C$3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 cap="rnd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'2'!$A$4:$A$35</c:f>
              <c:numCache>
                <c:formatCode>General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'2'!$C$4:$C$35</c:f>
              <c:numCache>
                <c:formatCode>#,##0</c:formatCode>
                <c:ptCount val="32"/>
                <c:pt idx="0">
                  <c:v>10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5</c:v>
                </c:pt>
                <c:pt idx="6">
                  <c:v>11</c:v>
                </c:pt>
                <c:pt idx="7">
                  <c:v>21</c:v>
                </c:pt>
                <c:pt idx="8">
                  <c:v>23</c:v>
                </c:pt>
                <c:pt idx="9">
                  <c:v>13</c:v>
                </c:pt>
                <c:pt idx="10">
                  <c:v>17</c:v>
                </c:pt>
                <c:pt idx="11">
                  <c:v>22</c:v>
                </c:pt>
                <c:pt idx="12">
                  <c:v>48</c:v>
                </c:pt>
                <c:pt idx="13">
                  <c:v>62</c:v>
                </c:pt>
                <c:pt idx="14">
                  <c:v>62</c:v>
                </c:pt>
                <c:pt idx="15">
                  <c:v>71</c:v>
                </c:pt>
                <c:pt idx="16">
                  <c:v>79</c:v>
                </c:pt>
                <c:pt idx="17">
                  <c:v>79</c:v>
                </c:pt>
                <c:pt idx="18">
                  <c:v>67</c:v>
                </c:pt>
                <c:pt idx="19">
                  <c:v>73</c:v>
                </c:pt>
                <c:pt idx="20">
                  <c:v>83</c:v>
                </c:pt>
                <c:pt idx="21">
                  <c:v>95</c:v>
                </c:pt>
                <c:pt idx="22">
                  <c:v>92.682926829268297</c:v>
                </c:pt>
                <c:pt idx="23">
                  <c:v>90</c:v>
                </c:pt>
                <c:pt idx="24">
                  <c:v>92.857142857142861</c:v>
                </c:pt>
                <c:pt idx="25">
                  <c:v>90</c:v>
                </c:pt>
                <c:pt idx="26">
                  <c:v>93</c:v>
                </c:pt>
                <c:pt idx="27">
                  <c:v>98</c:v>
                </c:pt>
                <c:pt idx="28">
                  <c:v>96</c:v>
                </c:pt>
                <c:pt idx="29">
                  <c:v>91</c:v>
                </c:pt>
                <c:pt idx="30">
                  <c:v>100</c:v>
                </c:pt>
                <c:pt idx="31">
                  <c:v>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99-4772-9BC4-B3D1B82540F8}"/>
            </c:ext>
          </c:extLst>
        </c:ser>
        <c:ser>
          <c:idx val="1"/>
          <c:order val="2"/>
          <c:tx>
            <c:strRef>
              <c:f>'2'!$D$3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 cap="rnd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'2'!$A$4:$A$35</c:f>
              <c:numCache>
                <c:formatCode>General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'2'!$D$4:$D$35</c:f>
              <c:numCache>
                <c:formatCode>0</c:formatCode>
                <c:ptCount val="32"/>
                <c:pt idx="0">
                  <c:v>62</c:v>
                </c:pt>
                <c:pt idx="1">
                  <c:v>79</c:v>
                </c:pt>
                <c:pt idx="2">
                  <c:v>78</c:v>
                </c:pt>
                <c:pt idx="3">
                  <c:v>91</c:v>
                </c:pt>
                <c:pt idx="4">
                  <c:v>85</c:v>
                </c:pt>
                <c:pt idx="5">
                  <c:v>83</c:v>
                </c:pt>
                <c:pt idx="6">
                  <c:v>61</c:v>
                </c:pt>
                <c:pt idx="7">
                  <c:v>69</c:v>
                </c:pt>
                <c:pt idx="8">
                  <c:v>74</c:v>
                </c:pt>
                <c:pt idx="9">
                  <c:v>80</c:v>
                </c:pt>
                <c:pt idx="10">
                  <c:v>66</c:v>
                </c:pt>
                <c:pt idx="11">
                  <c:v>66</c:v>
                </c:pt>
                <c:pt idx="12">
                  <c:v>100</c:v>
                </c:pt>
                <c:pt idx="13">
                  <c:v>98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93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90.476190476190482</c:v>
                </c:pt>
                <c:pt idx="25">
                  <c:v>95</c:v>
                </c:pt>
                <c:pt idx="26">
                  <c:v>95</c:v>
                </c:pt>
                <c:pt idx="27">
                  <c:v>100</c:v>
                </c:pt>
                <c:pt idx="28">
                  <c:v>96</c:v>
                </c:pt>
                <c:pt idx="29" formatCode="#,##0">
                  <c:v>98</c:v>
                </c:pt>
                <c:pt idx="30" formatCode="#,##0">
                  <c:v>100</c:v>
                </c:pt>
                <c:pt idx="31" formatCode="#,##0">
                  <c:v>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99-4772-9BC4-B3D1B82540F8}"/>
            </c:ext>
          </c:extLst>
        </c:ser>
        <c:ser>
          <c:idx val="3"/>
          <c:order val="3"/>
          <c:tx>
            <c:strRef>
              <c:f>'2'!$E$3</c:f>
              <c:strCache>
                <c:ptCount val="1"/>
                <c:pt idx="0">
                  <c:v>Kokain</c:v>
                </c:pt>
              </c:strCache>
            </c:strRef>
          </c:tx>
          <c:spPr>
            <a:ln w="28575" cap="rnd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'2'!$A$4:$A$35</c:f>
              <c:numCache>
                <c:formatCode>General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'2'!$E$4:$E$35</c:f>
              <c:numCache>
                <c:formatCode>0</c:formatCode>
                <c:ptCount val="32"/>
                <c:pt idx="0">
                  <c:v>24</c:v>
                </c:pt>
                <c:pt idx="1">
                  <c:v>24</c:v>
                </c:pt>
                <c:pt idx="2">
                  <c:v>28</c:v>
                </c:pt>
                <c:pt idx="3">
                  <c:v>20</c:v>
                </c:pt>
                <c:pt idx="4">
                  <c:v>28</c:v>
                </c:pt>
                <c:pt idx="5">
                  <c:v>37</c:v>
                </c:pt>
                <c:pt idx="6">
                  <c:v>25</c:v>
                </c:pt>
                <c:pt idx="7">
                  <c:v>33</c:v>
                </c:pt>
                <c:pt idx="8">
                  <c:v>31</c:v>
                </c:pt>
                <c:pt idx="9">
                  <c:v>20</c:v>
                </c:pt>
                <c:pt idx="10">
                  <c:v>23</c:v>
                </c:pt>
                <c:pt idx="11">
                  <c:v>13</c:v>
                </c:pt>
                <c:pt idx="12">
                  <c:v>48</c:v>
                </c:pt>
                <c:pt idx="13">
                  <c:v>52</c:v>
                </c:pt>
                <c:pt idx="14">
                  <c:v>59</c:v>
                </c:pt>
                <c:pt idx="15">
                  <c:v>62</c:v>
                </c:pt>
                <c:pt idx="16">
                  <c:v>62</c:v>
                </c:pt>
                <c:pt idx="17">
                  <c:v>69</c:v>
                </c:pt>
                <c:pt idx="18">
                  <c:v>69</c:v>
                </c:pt>
                <c:pt idx="19">
                  <c:v>68</c:v>
                </c:pt>
                <c:pt idx="20">
                  <c:v>79</c:v>
                </c:pt>
                <c:pt idx="21">
                  <c:v>86</c:v>
                </c:pt>
                <c:pt idx="22">
                  <c:v>80.487804878048792</c:v>
                </c:pt>
                <c:pt idx="23">
                  <c:v>69</c:v>
                </c:pt>
                <c:pt idx="24">
                  <c:v>61.904761904761905</c:v>
                </c:pt>
                <c:pt idx="25">
                  <c:v>74</c:v>
                </c:pt>
                <c:pt idx="26">
                  <c:v>80</c:v>
                </c:pt>
                <c:pt idx="27">
                  <c:v>91</c:v>
                </c:pt>
                <c:pt idx="28">
                  <c:v>92</c:v>
                </c:pt>
                <c:pt idx="29" formatCode="#,##0">
                  <c:v>94</c:v>
                </c:pt>
                <c:pt idx="30" formatCode="#,##0">
                  <c:v>96</c:v>
                </c:pt>
                <c:pt idx="31" formatCode="#,##0">
                  <c:v>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E99-4772-9BC4-B3D1B82540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0197976"/>
        <c:axId val="178059864"/>
      </c:lineChart>
      <c:catAx>
        <c:axId val="180197976"/>
        <c:scaling>
          <c:orientation val="minMax"/>
        </c:scaling>
        <c:delete val="0"/>
        <c:axPos val="b"/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HelveticaNeueLT Std"/>
                <a:ea typeface="HelveticaNeueLT Std"/>
                <a:cs typeface="HelveticaNeueLT Std"/>
              </a:defRPr>
            </a:pPr>
            <a:endParaRPr lang="en-SE"/>
          </a:p>
        </c:txPr>
        <c:crossAx val="178059864"/>
        <c:crosses val="autoZero"/>
        <c:auto val="0"/>
        <c:lblAlgn val="ctr"/>
        <c:lblOffset val="100"/>
        <c:tickLblSkip val="3"/>
        <c:tickMarkSkip val="2"/>
        <c:noMultiLvlLbl val="0"/>
      </c:catAx>
      <c:valAx>
        <c:axId val="178059864"/>
        <c:scaling>
          <c:orientation val="minMax"/>
          <c:max val="100"/>
        </c:scaling>
        <c:delete val="0"/>
        <c:axPos val="l"/>
        <c:majorGridlines>
          <c:spPr>
            <a:ln w="3175" cap="flat" cmpd="sng" algn="ctr">
              <a:solidFill>
                <a:srgbClr val="BFBFBF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 algn="l">
                  <a:defRPr sz="900" b="0" i="0" u="none" strike="noStrike" kern="1200" baseline="0">
                    <a:solidFill>
                      <a:srgbClr val="000000"/>
                    </a:solidFill>
                    <a:latin typeface="HelveticaNeueLT Std"/>
                    <a:ea typeface="HelveticaNeueLT Std"/>
                    <a:cs typeface="HelveticaNeueLT Std"/>
                  </a:defRPr>
                </a:pPr>
                <a:r>
                  <a:rPr lang="sv-SE" sz="900" dirty="0">
                    <a:solidFill>
                      <a:schemeClr val="bg1"/>
                    </a:solidFill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2.1712440887595489E-3"/>
              <c:y val="4.4530659164473484E-2"/>
            </c:manualLayout>
          </c:layout>
          <c:overlay val="0"/>
          <c:spPr>
            <a:noFill/>
            <a:ln w="25400"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 algn="l">
                <a:defRPr sz="900" b="0" i="0" u="none" strike="noStrike" kern="1200" baseline="0">
                  <a:solidFill>
                    <a:srgbClr val="000000"/>
                  </a:solidFill>
                  <a:latin typeface="HelveticaNeueLT Std"/>
                  <a:ea typeface="HelveticaNeueLT Std"/>
                  <a:cs typeface="HelveticaNeueLT Std"/>
                </a:defRPr>
              </a:pPr>
              <a:endParaRPr lang="en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3175" cap="flat" cmpd="sng" algn="ctr">
            <a:noFill/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HelveticaNeueLT Std"/>
                <a:ea typeface="HelveticaNeueLT Std"/>
                <a:cs typeface="HelveticaNeueLT Std"/>
              </a:defRPr>
            </a:pPr>
            <a:endParaRPr lang="en-SE"/>
          </a:p>
        </c:txPr>
        <c:crossAx val="180197976"/>
        <c:crosses val="autoZero"/>
        <c:crossBetween val="midCat"/>
        <c:majorUnit val="25"/>
      </c:valAx>
      <c:spPr>
        <a:solidFill>
          <a:srgbClr val="FFFFFF"/>
        </a:solidFill>
        <a:ln w="9525">
          <a:solidFill>
            <a:srgbClr val="7F7F7F"/>
          </a:solidFill>
          <a:prstDash val="solid"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0000"/>
                </a:solidFill>
                <a:latin typeface="HelveticaNeueLT Std"/>
                <a:ea typeface="HelveticaNeueLT Std"/>
                <a:cs typeface="HelveticaNeueLT Std"/>
              </a:defRPr>
            </a:pPr>
            <a:endParaRPr lang="en-SE"/>
          </a:p>
        </c:txPr>
      </c:legendEntry>
      <c:layout>
        <c:manualLayout>
          <c:xMode val="edge"/>
          <c:yMode val="edge"/>
          <c:x val="0.54889074074074073"/>
          <c:y val="0.55296081871345026"/>
          <c:w val="0.39921203703703706"/>
          <c:h val="0.150646783625731"/>
        </c:manualLayout>
      </c:layout>
      <c:overlay val="0"/>
      <c:spPr>
        <a:noFill/>
        <a:ln w="1270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000000"/>
              </a:solidFill>
              <a:latin typeface="HelveticaNeueLT Std"/>
              <a:ea typeface="HelveticaNeueLT Std"/>
              <a:cs typeface="HelveticaNeueLT Std"/>
            </a:defRPr>
          </a:pPr>
          <a:endParaRPr lang="en-SE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44018518518519E-2"/>
          <c:y val="9.8355768892227163E-2"/>
          <c:w val="0.87884592592592592"/>
          <c:h val="0.79814060976623169"/>
        </c:manualLayout>
      </c:layout>
      <c:lineChart>
        <c:grouping val="standard"/>
        <c:varyColors val="0"/>
        <c:ser>
          <c:idx val="3"/>
          <c:order val="0"/>
          <c:tx>
            <c:strRef>
              <c:f>'3'!$E$3</c:f>
              <c:strCache>
                <c:ptCount val="1"/>
                <c:pt idx="0">
                  <c:v>Brunt heroin</c:v>
                </c:pt>
              </c:strCache>
            </c:strRef>
          </c:tx>
          <c:spPr>
            <a:ln w="28575" cap="rnd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'3'!$A$4:$A$35</c:f>
              <c:numCache>
                <c:formatCode>General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'3'!$E$4:$E$35</c:f>
              <c:numCache>
                <c:formatCode>0</c:formatCode>
                <c:ptCount val="32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46</c:v>
                </c:pt>
                <c:pt idx="6">
                  <c:v>39</c:v>
                </c:pt>
                <c:pt idx="7">
                  <c:v>44</c:v>
                </c:pt>
                <c:pt idx="8">
                  <c:v>49</c:v>
                </c:pt>
                <c:pt idx="9">
                  <c:v>40</c:v>
                </c:pt>
                <c:pt idx="10">
                  <c:v>40</c:v>
                </c:pt>
                <c:pt idx="11">
                  <c:v>19</c:v>
                </c:pt>
                <c:pt idx="12">
                  <c:v>62</c:v>
                </c:pt>
                <c:pt idx="13">
                  <c:v>67</c:v>
                </c:pt>
                <c:pt idx="14">
                  <c:v>72</c:v>
                </c:pt>
                <c:pt idx="15">
                  <c:v>62</c:v>
                </c:pt>
                <c:pt idx="16">
                  <c:v>55</c:v>
                </c:pt>
                <c:pt idx="17">
                  <c:v>52</c:v>
                </c:pt>
                <c:pt idx="18">
                  <c:v>57</c:v>
                </c:pt>
                <c:pt idx="19">
                  <c:v>48</c:v>
                </c:pt>
                <c:pt idx="20">
                  <c:v>43</c:v>
                </c:pt>
                <c:pt idx="21">
                  <c:v>57</c:v>
                </c:pt>
                <c:pt idx="22">
                  <c:v>43.902439024390247</c:v>
                </c:pt>
                <c:pt idx="23">
                  <c:v>29</c:v>
                </c:pt>
                <c:pt idx="24">
                  <c:v>28.571428571428569</c:v>
                </c:pt>
                <c:pt idx="25">
                  <c:v>21</c:v>
                </c:pt>
                <c:pt idx="26">
                  <c:v>24</c:v>
                </c:pt>
                <c:pt idx="27">
                  <c:v>32</c:v>
                </c:pt>
                <c:pt idx="28">
                  <c:v>31</c:v>
                </c:pt>
                <c:pt idx="29" formatCode="#,##0">
                  <c:v>30</c:v>
                </c:pt>
                <c:pt idx="30" formatCode="#,##0">
                  <c:v>38</c:v>
                </c:pt>
                <c:pt idx="31" formatCode="#,##0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27-4124-888D-93F00DF2D4CA}"/>
            </c:ext>
          </c:extLst>
        </c:ser>
        <c:ser>
          <c:idx val="2"/>
          <c:order val="1"/>
          <c:tx>
            <c:strRef>
              <c:f>'3'!$D$3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 cap="rnd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'3'!$A$4:$A$35</c:f>
              <c:numCache>
                <c:formatCode>General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'3'!$D$4:$D$35</c:f>
              <c:numCache>
                <c:formatCode>0</c:formatCode>
                <c:ptCount val="32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54</c:v>
                </c:pt>
                <c:pt idx="6">
                  <c:v>39</c:v>
                </c:pt>
                <c:pt idx="7">
                  <c:v>33</c:v>
                </c:pt>
                <c:pt idx="8">
                  <c:v>37</c:v>
                </c:pt>
                <c:pt idx="9">
                  <c:v>20</c:v>
                </c:pt>
                <c:pt idx="10">
                  <c:v>23</c:v>
                </c:pt>
                <c:pt idx="11">
                  <c:v>3</c:v>
                </c:pt>
                <c:pt idx="12">
                  <c:v>29</c:v>
                </c:pt>
                <c:pt idx="13">
                  <c:v>24</c:v>
                </c:pt>
                <c:pt idx="14">
                  <c:v>44</c:v>
                </c:pt>
                <c:pt idx="15">
                  <c:v>48</c:v>
                </c:pt>
                <c:pt idx="16">
                  <c:v>43</c:v>
                </c:pt>
                <c:pt idx="17">
                  <c:v>48</c:v>
                </c:pt>
                <c:pt idx="18">
                  <c:v>50</c:v>
                </c:pt>
                <c:pt idx="19">
                  <c:v>43</c:v>
                </c:pt>
                <c:pt idx="20">
                  <c:v>24</c:v>
                </c:pt>
                <c:pt idx="21">
                  <c:v>31</c:v>
                </c:pt>
                <c:pt idx="22">
                  <c:v>21.951219512195124</c:v>
                </c:pt>
                <c:pt idx="23">
                  <c:v>17</c:v>
                </c:pt>
                <c:pt idx="24">
                  <c:v>11.904761904761903</c:v>
                </c:pt>
                <c:pt idx="25">
                  <c:v>14</c:v>
                </c:pt>
                <c:pt idx="26">
                  <c:v>7</c:v>
                </c:pt>
                <c:pt idx="27">
                  <c:v>17</c:v>
                </c:pt>
                <c:pt idx="28">
                  <c:v>24</c:v>
                </c:pt>
                <c:pt idx="29" formatCode="#,##0">
                  <c:v>15</c:v>
                </c:pt>
                <c:pt idx="30" formatCode="#,##0">
                  <c:v>28</c:v>
                </c:pt>
                <c:pt idx="31" formatCode="#,##0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27-4124-888D-93F00DF2D4CA}"/>
            </c:ext>
          </c:extLst>
        </c:ser>
        <c:ser>
          <c:idx val="1"/>
          <c:order val="2"/>
          <c:tx>
            <c:strRef>
              <c:f>'3'!$B$3</c:f>
              <c:strCache>
                <c:ptCount val="1"/>
                <c:pt idx="0">
                  <c:v>Ecstasy</c:v>
                </c:pt>
              </c:strCache>
            </c:strRef>
          </c:tx>
          <c:spPr>
            <a:ln w="28575" cap="rnd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'3'!$A$4:$A$35</c:f>
              <c:numCache>
                <c:formatCode>General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'3'!$B$4:$B$35</c:f>
              <c:numCache>
                <c:formatCode>General</c:formatCode>
                <c:ptCount val="32"/>
                <c:pt idx="12" formatCode="#,##0">
                  <c:v>90</c:v>
                </c:pt>
                <c:pt idx="13" formatCode="#,##0">
                  <c:v>95</c:v>
                </c:pt>
                <c:pt idx="14" formatCode="#,##0">
                  <c:v>92</c:v>
                </c:pt>
                <c:pt idx="15" formatCode="#,##0">
                  <c:v>98</c:v>
                </c:pt>
                <c:pt idx="16" formatCode="#,##0">
                  <c:v>95</c:v>
                </c:pt>
                <c:pt idx="17" formatCode="#,##0">
                  <c:v>98</c:v>
                </c:pt>
                <c:pt idx="18" formatCode="#,##0">
                  <c:v>71</c:v>
                </c:pt>
                <c:pt idx="19" formatCode="#,##0">
                  <c:v>80</c:v>
                </c:pt>
                <c:pt idx="20" formatCode="#,##0">
                  <c:v>67</c:v>
                </c:pt>
                <c:pt idx="21" formatCode="#,##0">
                  <c:v>55</c:v>
                </c:pt>
                <c:pt idx="22" formatCode="#,##0">
                  <c:v>48.780487804878049</c:v>
                </c:pt>
                <c:pt idx="23" formatCode="#,##0">
                  <c:v>36</c:v>
                </c:pt>
                <c:pt idx="24" formatCode="#,##0">
                  <c:v>28.571428571428569</c:v>
                </c:pt>
                <c:pt idx="25" formatCode="#,##0">
                  <c:v>38</c:v>
                </c:pt>
                <c:pt idx="26" formatCode="#,##0">
                  <c:v>46</c:v>
                </c:pt>
                <c:pt idx="27" formatCode="#,##0">
                  <c:v>49</c:v>
                </c:pt>
                <c:pt idx="28" formatCode="#,##0">
                  <c:v>53.061224489795919</c:v>
                </c:pt>
                <c:pt idx="29" formatCode="#,##0">
                  <c:v>69</c:v>
                </c:pt>
                <c:pt idx="30" formatCode="#,##0">
                  <c:v>70</c:v>
                </c:pt>
                <c:pt idx="31" formatCode="#,##0">
                  <c:v>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27-4124-888D-93F00DF2D4CA}"/>
            </c:ext>
          </c:extLst>
        </c:ser>
        <c:ser>
          <c:idx val="0"/>
          <c:order val="3"/>
          <c:tx>
            <c:strRef>
              <c:f>'3'!$C$3</c:f>
              <c:strCache>
                <c:ptCount val="1"/>
                <c:pt idx="0">
                  <c:v>LSD</c:v>
                </c:pt>
              </c:strCache>
            </c:strRef>
          </c:tx>
          <c:spPr>
            <a:ln w="28575" cap="rnd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'3'!$A$4:$A$35</c:f>
              <c:numCache>
                <c:formatCode>General</c:formatCode>
                <c:ptCount val="32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</c:numCache>
            </c:numRef>
          </c:cat>
          <c:val>
            <c:numRef>
              <c:f>'3'!$C$4:$C$35</c:f>
              <c:numCache>
                <c:formatCode>General</c:formatCode>
                <c:ptCount val="32"/>
                <c:pt idx="12" formatCode="0">
                  <c:v>43</c:v>
                </c:pt>
                <c:pt idx="13" formatCode="0">
                  <c:v>36</c:v>
                </c:pt>
                <c:pt idx="14" formatCode="0">
                  <c:v>41</c:v>
                </c:pt>
                <c:pt idx="15" formatCode="0">
                  <c:v>33</c:v>
                </c:pt>
                <c:pt idx="16" formatCode="0">
                  <c:v>24</c:v>
                </c:pt>
                <c:pt idx="17" formatCode="0">
                  <c:v>10</c:v>
                </c:pt>
                <c:pt idx="18" formatCode="0">
                  <c:v>10</c:v>
                </c:pt>
                <c:pt idx="19" formatCode="0">
                  <c:v>23</c:v>
                </c:pt>
                <c:pt idx="20" formatCode="0">
                  <c:v>14</c:v>
                </c:pt>
                <c:pt idx="21" formatCode="0">
                  <c:v>19</c:v>
                </c:pt>
                <c:pt idx="22" formatCode="0">
                  <c:v>19.512195121951219</c:v>
                </c:pt>
                <c:pt idx="23" formatCode="0">
                  <c:v>17</c:v>
                </c:pt>
                <c:pt idx="24" formatCode="0">
                  <c:v>11.904761904761903</c:v>
                </c:pt>
                <c:pt idx="25" formatCode="0">
                  <c:v>11.904761904761903</c:v>
                </c:pt>
                <c:pt idx="26" formatCode="0">
                  <c:v>7</c:v>
                </c:pt>
                <c:pt idx="27" formatCode="0">
                  <c:v>19</c:v>
                </c:pt>
                <c:pt idx="28" formatCode="0">
                  <c:v>16</c:v>
                </c:pt>
                <c:pt idx="29" formatCode="#,##0">
                  <c:v>13</c:v>
                </c:pt>
                <c:pt idx="30" formatCode="#,##0">
                  <c:v>25</c:v>
                </c:pt>
                <c:pt idx="31" formatCode="0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C27-4124-888D-93F00DF2D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268536"/>
        <c:axId val="181268928"/>
      </c:lineChart>
      <c:catAx>
        <c:axId val="181268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en-SE"/>
          </a:p>
        </c:txPr>
        <c:crossAx val="181268928"/>
        <c:crosses val="autoZero"/>
        <c:auto val="0"/>
        <c:lblAlgn val="ctr"/>
        <c:lblOffset val="100"/>
        <c:tickLblSkip val="3"/>
        <c:tickMarkSkip val="1"/>
        <c:noMultiLvlLbl val="0"/>
      </c:catAx>
      <c:valAx>
        <c:axId val="181268928"/>
        <c:scaling>
          <c:orientation val="minMax"/>
          <c:max val="100"/>
        </c:scaling>
        <c:delete val="0"/>
        <c:axPos val="l"/>
        <c:majorGridlines>
          <c:spPr>
            <a:ln w="3175" cap="flat" cmpd="sng" algn="ctr">
              <a:solidFill>
                <a:srgbClr val="BFBFBF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 algn="l">
                  <a:defRPr sz="800" b="0" i="0" u="none" strike="noStrike" kern="1200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v-SE"/>
                  <a:t>Procent</a:t>
                </a:r>
              </a:p>
            </c:rich>
          </c:tx>
          <c:layout>
            <c:manualLayout>
              <c:xMode val="edge"/>
              <c:yMode val="edge"/>
              <c:x val="2.1713131133049568E-3"/>
              <c:y val="1.677620402586635E-2"/>
            </c:manualLayout>
          </c:layout>
          <c:overlay val="0"/>
          <c:spPr>
            <a:noFill/>
            <a:ln w="25400"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 algn="l">
                <a:defRPr sz="800" b="0" i="0" u="none" strike="noStrike" kern="1200" baseline="0">
                  <a:solidFill>
                    <a:schemeClr val="bg1"/>
                  </a:solidFill>
                  <a:latin typeface="Arial"/>
                  <a:ea typeface="Arial"/>
                  <a:cs typeface="Arial"/>
                </a:defRPr>
              </a:pPr>
              <a:endParaRPr lang="en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en-SE"/>
          </a:p>
        </c:txPr>
        <c:crossAx val="181268536"/>
        <c:crosses val="autoZero"/>
        <c:crossBetween val="midCat"/>
        <c:majorUnit val="25"/>
      </c:valAx>
      <c:spPr>
        <a:solidFill>
          <a:srgbClr val="FFFFFF"/>
        </a:solidFill>
        <a:ln w="9525">
          <a:solidFill>
            <a:srgbClr val="7F7F7F"/>
          </a:solidFill>
          <a:prstDash val="solid"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SE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SE"/>
          </a:p>
        </c:txPr>
      </c:legendEntry>
      <c:layout>
        <c:manualLayout>
          <c:xMode val="edge"/>
          <c:yMode val="edge"/>
          <c:x val="0.1633160995104703"/>
          <c:y val="2.0235541930500784E-3"/>
          <c:w val="0.73749136451763864"/>
          <c:h val="7.6336482752523041E-2"/>
        </c:manualLayout>
      </c:layout>
      <c:overlay val="0"/>
      <c:spPr>
        <a:solidFill>
          <a:schemeClr val="bg1"/>
        </a:solidFill>
        <a:ln w="1270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SE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8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Hasch</a:t>
            </a:r>
            <a:endParaRPr lang="en-US" dirty="0"/>
          </a:p>
        </c:rich>
      </c:tx>
      <c:layout>
        <c:manualLayout>
          <c:xMode val="edge"/>
          <c:yMode val="edge"/>
          <c:x val="0.42258309178744613"/>
          <c:y val="4.472907566444878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17787439613527"/>
          <c:y val="0.15573843169853444"/>
          <c:w val="0.68840000000000001"/>
          <c:h val="0.68825851311570074"/>
        </c:manualLayout>
      </c:layout>
      <c:lineChart>
        <c:grouping val="standard"/>
        <c:varyColors val="0"/>
        <c:ser>
          <c:idx val="0"/>
          <c:order val="0"/>
          <c:tx>
            <c:strRef>
              <c:f>'4'!$B$3</c:f>
              <c:strCache>
                <c:ptCount val="1"/>
                <c:pt idx="0">
                  <c:v>Hasch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'4'!$A$4:$A$35</c:f>
              <c:strCache>
                <c:ptCount val="32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</c:strCache>
            </c:strRef>
          </c:cat>
          <c:val>
            <c:numRef>
              <c:f>'4'!$B$4:$B$35</c:f>
              <c:numCache>
                <c:formatCode>#,##0</c:formatCode>
                <c:ptCount val="32"/>
                <c:pt idx="0">
                  <c:v>189.16808149405773</c:v>
                </c:pt>
                <c:pt idx="1">
                  <c:v>151.06390897490428</c:v>
                </c:pt>
                <c:pt idx="2">
                  <c:v>141.70382503131322</c:v>
                </c:pt>
                <c:pt idx="3">
                  <c:v>125.06426622061799</c:v>
                </c:pt>
                <c:pt idx="4">
                  <c:v>122.16054690859058</c:v>
                </c:pt>
                <c:pt idx="5">
                  <c:v>123.51028451779777</c:v>
                </c:pt>
                <c:pt idx="6">
                  <c:v>107.46614154241851</c:v>
                </c:pt>
                <c:pt idx="7">
                  <c:v>118.00188279595199</c:v>
                </c:pt>
                <c:pt idx="8">
                  <c:v>110.85485758876317</c:v>
                </c:pt>
                <c:pt idx="9">
                  <c:v>103.65052909027482</c:v>
                </c:pt>
                <c:pt idx="10">
                  <c:v>116.91954916439953</c:v>
                </c:pt>
                <c:pt idx="11">
                  <c:v>116.38129134589346</c:v>
                </c:pt>
                <c:pt idx="12">
                  <c:v>102.52981097350562</c:v>
                </c:pt>
                <c:pt idx="13">
                  <c:v>100.1190609906773</c:v>
                </c:pt>
                <c:pt idx="14">
                  <c:v>98.005497526113245</c:v>
                </c:pt>
                <c:pt idx="15">
                  <c:v>96.151882348710927</c:v>
                </c:pt>
                <c:pt idx="16">
                  <c:v>95.797091065415202</c:v>
                </c:pt>
                <c:pt idx="17">
                  <c:v>95.363218144859303</c:v>
                </c:pt>
                <c:pt idx="18">
                  <c:v>94.084863837872064</c:v>
                </c:pt>
                <c:pt idx="19">
                  <c:v>92.047778045506178</c:v>
                </c:pt>
                <c:pt idx="20">
                  <c:v>88.987687188019962</c:v>
                </c:pt>
                <c:pt idx="21">
                  <c:v>91.666900772549411</c:v>
                </c:pt>
                <c:pt idx="22">
                  <c:v>104.98462657453631</c:v>
                </c:pt>
                <c:pt idx="23">
                  <c:v>107.33070031788844</c:v>
                </c:pt>
                <c:pt idx="24">
                  <c:v>106.38446849140675</c:v>
                </c:pt>
                <c:pt idx="25">
                  <c:v>106.43189199516017</c:v>
                </c:pt>
                <c:pt idx="26">
                  <c:v>111.95668123385114</c:v>
                </c:pt>
                <c:pt idx="27">
                  <c:v>106.67304930588797</c:v>
                </c:pt>
                <c:pt idx="28">
                  <c:v>105.63473754068831</c:v>
                </c:pt>
                <c:pt idx="29">
                  <c:v>103.77200335289187</c:v>
                </c:pt>
                <c:pt idx="30">
                  <c:v>101.78440925700365</c:v>
                </c:pt>
                <c:pt idx="31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40-4C7C-B896-3B265D176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527968"/>
        <c:axId val="231528360"/>
      </c:lineChart>
      <c:catAx>
        <c:axId val="23152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SE"/>
          </a:p>
        </c:txPr>
        <c:crossAx val="23152836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31528360"/>
        <c:scaling>
          <c:orientation val="minMax"/>
          <c:max val="2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sv-SE"/>
                  <a:t>Kr</a:t>
                </a:r>
              </a:p>
            </c:rich>
          </c:tx>
          <c:layout>
            <c:manualLayout>
              <c:xMode val="edge"/>
              <c:yMode val="edge"/>
              <c:x val="0.10506284916201117"/>
              <c:y val="4.447821367968921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en-SE"/>
          </a:p>
        </c:txPr>
        <c:crossAx val="231527968"/>
        <c:crosses val="autoZero"/>
        <c:crossBetween val="midCat"/>
        <c:majorUnit val="50"/>
      </c:valAx>
      <c:spPr>
        <a:solidFill>
          <a:schemeClr val="bg1"/>
        </a:solidFill>
        <a:ln w="9525">
          <a:solidFill>
            <a:srgbClr val="7F7F7F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1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900" b="1" i="0" u="none" strike="noStrike" baseline="0">
                <a:solidFill>
                  <a:schemeClr val="bg1"/>
                </a:solidFill>
                <a:latin typeface="HelveticaNeueLT Std"/>
                <a:ea typeface="HelveticaNeueLT Std"/>
                <a:cs typeface="HelveticaNeueLT Std"/>
              </a:defRPr>
            </a:pPr>
            <a:r>
              <a:rPr lang="en-US" sz="96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Marijuana</a:t>
            </a:r>
          </a:p>
        </c:rich>
      </c:tx>
      <c:layout>
        <c:manualLayout>
          <c:xMode val="edge"/>
          <c:yMode val="edge"/>
          <c:x val="0.39804202898551028"/>
          <c:y val="4.077303860175930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1404927536232199"/>
          <c:y val="0.15573843169853432"/>
          <c:w val="0.69453526570048307"/>
          <c:h val="0.69293486017621353"/>
        </c:manualLayout>
      </c:layout>
      <c:lineChart>
        <c:grouping val="standard"/>
        <c:varyColors val="0"/>
        <c:ser>
          <c:idx val="0"/>
          <c:order val="0"/>
          <c:tx>
            <c:strRef>
              <c:f>'4'!$C$3</c:f>
              <c:strCache>
                <c:ptCount val="1"/>
                <c:pt idx="0">
                  <c:v>Marijuana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'4'!$A$4:$A$35</c:f>
              <c:strCache>
                <c:ptCount val="32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</c:strCache>
            </c:strRef>
          </c:cat>
          <c:val>
            <c:numRef>
              <c:f>'4'!$C$4:$C$35</c:f>
              <c:numCache>
                <c:formatCode>#,##0</c:formatCode>
                <c:ptCount val="32"/>
                <c:pt idx="0">
                  <c:v>179.70967741935485</c:v>
                </c:pt>
                <c:pt idx="1">
                  <c:v>88.861122926414282</c:v>
                </c:pt>
                <c:pt idx="2">
                  <c:v>136.87301281433665</c:v>
                </c:pt>
                <c:pt idx="3">
                  <c:v>95.637380051060816</c:v>
                </c:pt>
                <c:pt idx="4">
                  <c:v>64.673230716312659</c:v>
                </c:pt>
                <c:pt idx="5">
                  <c:v>96.063554624953824</c:v>
                </c:pt>
                <c:pt idx="6">
                  <c:v>64.479684925451096</c:v>
                </c:pt>
                <c:pt idx="7">
                  <c:v>111.44622264062131</c:v>
                </c:pt>
                <c:pt idx="8">
                  <c:v>104.33398361295357</c:v>
                </c:pt>
                <c:pt idx="9">
                  <c:v>119.19810845381603</c:v>
                </c:pt>
                <c:pt idx="10">
                  <c:v>129.91061018266615</c:v>
                </c:pt>
                <c:pt idx="11">
                  <c:v>109.91566404889937</c:v>
                </c:pt>
                <c:pt idx="12">
                  <c:v>87.15033932747977</c:v>
                </c:pt>
                <c:pt idx="13">
                  <c:v>87.604178366842632</c:v>
                </c:pt>
                <c:pt idx="14">
                  <c:v>85.754810335349092</c:v>
                </c:pt>
                <c:pt idx="15">
                  <c:v>84.132897055122058</c:v>
                </c:pt>
                <c:pt idx="16">
                  <c:v>83.822454682238302</c:v>
                </c:pt>
                <c:pt idx="17">
                  <c:v>95.363218144859303</c:v>
                </c:pt>
                <c:pt idx="18">
                  <c:v>94.084863837872064</c:v>
                </c:pt>
                <c:pt idx="19">
                  <c:v>92.047778045506178</c:v>
                </c:pt>
                <c:pt idx="20">
                  <c:v>100.11114808652246</c:v>
                </c:pt>
                <c:pt idx="21">
                  <c:v>111.78890338115781</c:v>
                </c:pt>
                <c:pt idx="22">
                  <c:v>110.51013323635401</c:v>
                </c:pt>
                <c:pt idx="23">
                  <c:v>107.33070031788844</c:v>
                </c:pt>
                <c:pt idx="24">
                  <c:v>117.02291534054743</c:v>
                </c:pt>
                <c:pt idx="25">
                  <c:v>106.43189199516017</c:v>
                </c:pt>
                <c:pt idx="26">
                  <c:v>127.95049283868703</c:v>
                </c:pt>
                <c:pt idx="27">
                  <c:v>128.00765916706555</c:v>
                </c:pt>
                <c:pt idx="28">
                  <c:v>116.19821129475713</c:v>
                </c:pt>
                <c:pt idx="29">
                  <c:v>103.77200335289187</c:v>
                </c:pt>
                <c:pt idx="30">
                  <c:v>122.14129110840437</c:v>
                </c:pt>
                <c:pt idx="31">
                  <c:v>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C3-4E8F-9ED0-19785BDE0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185392"/>
        <c:axId val="231526792"/>
      </c:lineChart>
      <c:catAx>
        <c:axId val="181185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chemeClr val="bg1"/>
                </a:solidFill>
                <a:latin typeface="HelveticaNeueLT Std"/>
                <a:ea typeface="HelveticaNeueLT Std"/>
                <a:cs typeface="HelveticaNeueLT Std"/>
              </a:defRPr>
            </a:pPr>
            <a:endParaRPr lang="en-SE"/>
          </a:p>
        </c:txPr>
        <c:crossAx val="23152679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31526792"/>
        <c:scaling>
          <c:orientation val="minMax"/>
          <c:max val="2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800" b="0" i="0" u="none" strike="noStrike" baseline="0">
                    <a:solidFill>
                      <a:schemeClr val="bg1"/>
                    </a:solidFill>
                    <a:latin typeface="HelveticaNeueLT Std"/>
                    <a:ea typeface="HelveticaNeueLT Std"/>
                    <a:cs typeface="HelveticaNeueLT Std"/>
                  </a:defRPr>
                </a:pPr>
                <a:r>
                  <a:rPr lang="sv-SE" sz="800" b="0" baseline="0">
                    <a:solidFill>
                      <a:schemeClr val="bg1"/>
                    </a:solidFill>
                  </a:rPr>
                  <a:t>Kr</a:t>
                </a:r>
              </a:p>
            </c:rich>
          </c:tx>
          <c:layout>
            <c:manualLayout>
              <c:xMode val="edge"/>
              <c:yMode val="edge"/>
              <c:x val="0.11119817700676271"/>
              <c:y val="4.5028769593873592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chemeClr val="bg1"/>
                </a:solidFill>
                <a:latin typeface="HelveticaNeueLT Std"/>
                <a:ea typeface="HelveticaNeueLT Std"/>
                <a:cs typeface="HelveticaNeueLT Std"/>
              </a:defRPr>
            </a:pPr>
            <a:endParaRPr lang="en-SE"/>
          </a:p>
        </c:txPr>
        <c:crossAx val="181185392"/>
        <c:crosses val="autoZero"/>
        <c:crossBetween val="midCat"/>
        <c:majorUnit val="50"/>
      </c:valAx>
      <c:spPr>
        <a:solidFill>
          <a:schemeClr val="bg1"/>
        </a:solidFill>
        <a:ln w="9525">
          <a:solidFill>
            <a:srgbClr val="7F7F7F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1" dirty="0" err="1"/>
              <a:t>Amfetamin</a:t>
            </a:r>
            <a:endParaRPr lang="en-US" b="1" dirty="0"/>
          </a:p>
        </c:rich>
      </c:tx>
      <c:layout>
        <c:manualLayout>
          <c:xMode val="edge"/>
          <c:yMode val="edge"/>
          <c:x val="0.39190669405469419"/>
          <c:y val="4.642663569492841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16360401937759"/>
          <c:y val="0.15573841066950744"/>
          <c:w val="0.70088222586430349"/>
          <c:h val="0.69445509097948721"/>
        </c:manualLayout>
      </c:layout>
      <c:lineChart>
        <c:grouping val="standard"/>
        <c:varyColors val="0"/>
        <c:ser>
          <c:idx val="0"/>
          <c:order val="0"/>
          <c:tx>
            <c:strRef>
              <c:f>'4'!$D$3</c:f>
              <c:strCache>
                <c:ptCount val="1"/>
                <c:pt idx="0">
                  <c:v>Amfetamin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'4'!$A$4:$A$35</c:f>
              <c:strCache>
                <c:ptCount val="32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</c:strCache>
            </c:strRef>
          </c:cat>
          <c:val>
            <c:numRef>
              <c:f>'4'!$D$4:$D$35</c:f>
              <c:numCache>
                <c:formatCode>#,##0</c:formatCode>
                <c:ptCount val="32"/>
                <c:pt idx="0">
                  <c:v>756.67232597623092</c:v>
                </c:pt>
                <c:pt idx="1">
                  <c:v>710.88898341131426</c:v>
                </c:pt>
                <c:pt idx="2">
                  <c:v>644.10829559687829</c:v>
                </c:pt>
                <c:pt idx="3">
                  <c:v>588.53772339114357</c:v>
                </c:pt>
                <c:pt idx="4">
                  <c:v>503.01401668243182</c:v>
                </c:pt>
                <c:pt idx="5">
                  <c:v>496.78581106047545</c:v>
                </c:pt>
                <c:pt idx="6">
                  <c:v>402.99803078406939</c:v>
                </c:pt>
                <c:pt idx="7">
                  <c:v>393.33960931983995</c:v>
                </c:pt>
                <c:pt idx="8">
                  <c:v>358.6480686695279</c:v>
                </c:pt>
                <c:pt idx="9">
                  <c:v>388.68948408853055</c:v>
                </c:pt>
                <c:pt idx="10">
                  <c:v>389.73183054799841</c:v>
                </c:pt>
                <c:pt idx="11">
                  <c:v>336.21261944369223</c:v>
                </c:pt>
                <c:pt idx="12">
                  <c:v>320.40565929220503</c:v>
                </c:pt>
                <c:pt idx="13">
                  <c:v>312.87206559586656</c:v>
                </c:pt>
                <c:pt idx="14">
                  <c:v>306.2671797691039</c:v>
                </c:pt>
                <c:pt idx="15">
                  <c:v>300.47463233972167</c:v>
                </c:pt>
                <c:pt idx="16">
                  <c:v>299.36590957942252</c:v>
                </c:pt>
                <c:pt idx="17">
                  <c:v>298.01005670268535</c:v>
                </c:pt>
                <c:pt idx="18">
                  <c:v>294.01519949335022</c:v>
                </c:pt>
                <c:pt idx="19">
                  <c:v>258.88437575298616</c:v>
                </c:pt>
                <c:pt idx="20">
                  <c:v>278.08652246256236</c:v>
                </c:pt>
                <c:pt idx="21">
                  <c:v>279.47225845289455</c:v>
                </c:pt>
                <c:pt idx="22">
                  <c:v>276.27533309088506</c:v>
                </c:pt>
                <c:pt idx="23">
                  <c:v>268.32675079472114</c:v>
                </c:pt>
                <c:pt idx="24">
                  <c:v>265.96117122851689</c:v>
                </c:pt>
                <c:pt idx="25">
                  <c:v>266.07972998790041</c:v>
                </c:pt>
                <c:pt idx="26">
                  <c:v>266.56352674726463</c:v>
                </c:pt>
                <c:pt idx="27">
                  <c:v>266.68262326471989</c:v>
                </c:pt>
                <c:pt idx="28">
                  <c:v>264.08684385172074</c:v>
                </c:pt>
                <c:pt idx="29">
                  <c:v>259.43000838222969</c:v>
                </c:pt>
                <c:pt idx="30">
                  <c:v>244.28258221680875</c:v>
                </c:pt>
                <c:pt idx="31">
                  <c:v>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A8-4177-8C46-13AFF5F6E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1184216"/>
        <c:axId val="181183824"/>
      </c:lineChart>
      <c:catAx>
        <c:axId val="181184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SE"/>
          </a:p>
        </c:txPr>
        <c:crossAx val="18118382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81183824"/>
        <c:scaling>
          <c:orientation val="minMax"/>
          <c:max val="8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sv-SE"/>
                  <a:t>Kr</a:t>
                </a:r>
              </a:p>
            </c:rich>
          </c:tx>
          <c:layout>
            <c:manualLayout>
              <c:xMode val="edge"/>
              <c:yMode val="edge"/>
              <c:x val="0.10500248647862473"/>
              <c:y val="3.8127006367032257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en-SE"/>
          </a:p>
        </c:txPr>
        <c:crossAx val="181184216"/>
        <c:crosses val="autoZero"/>
        <c:crossBetween val="midCat"/>
        <c:majorUnit val="200"/>
      </c:valAx>
      <c:spPr>
        <a:solidFill>
          <a:schemeClr val="bg1"/>
        </a:solidFill>
        <a:ln w="9525">
          <a:solidFill>
            <a:srgbClr val="7F7F7F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1" dirty="0" err="1"/>
              <a:t>Kokain</a:t>
            </a:r>
            <a:endParaRPr lang="en-US" b="1" dirty="0"/>
          </a:p>
        </c:rich>
      </c:tx>
      <c:layout>
        <c:manualLayout>
          <c:xMode val="edge"/>
          <c:yMode val="edge"/>
          <c:x val="0.42871835748792281"/>
          <c:y val="4.681329849012780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1067487922705153"/>
          <c:y val="0.16655584591560202"/>
          <c:w val="0.69790966183574876"/>
          <c:h val="0.68678087495160667"/>
        </c:manualLayout>
      </c:layout>
      <c:lineChart>
        <c:grouping val="standard"/>
        <c:varyColors val="0"/>
        <c:ser>
          <c:idx val="0"/>
          <c:order val="0"/>
          <c:tx>
            <c:strRef>
              <c:f>'4'!$E$3</c:f>
              <c:strCache>
                <c:ptCount val="1"/>
                <c:pt idx="0">
                  <c:v>Kokain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'4'!$A$4:$A$35</c:f>
              <c:strCache>
                <c:ptCount val="32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</c:strCache>
            </c:strRef>
          </c:cat>
          <c:val>
            <c:numRef>
              <c:f>'4'!$E$4:$E$35</c:f>
              <c:numCache>
                <c:formatCode>#,##0</c:formatCode>
                <c:ptCount val="32"/>
                <c:pt idx="0">
                  <c:v>1513.3446519524618</c:v>
                </c:pt>
                <c:pt idx="1">
                  <c:v>1599.5002126754571</c:v>
                </c:pt>
                <c:pt idx="2">
                  <c:v>1932.324886790635</c:v>
                </c:pt>
                <c:pt idx="3">
                  <c:v>1471.3443084778587</c:v>
                </c:pt>
                <c:pt idx="4">
                  <c:v>1437.182904806948</c:v>
                </c:pt>
                <c:pt idx="5">
                  <c:v>1372.3364946421975</c:v>
                </c:pt>
                <c:pt idx="6">
                  <c:v>1343.3267692802312</c:v>
                </c:pt>
                <c:pt idx="7">
                  <c:v>1311.1320310661331</c:v>
                </c:pt>
                <c:pt idx="8">
                  <c:v>1304.1747951619195</c:v>
                </c:pt>
                <c:pt idx="9">
                  <c:v>1425.1947749912786</c:v>
                </c:pt>
                <c:pt idx="10">
                  <c:v>1234.1507967353284</c:v>
                </c:pt>
                <c:pt idx="11">
                  <c:v>1422.4380053386978</c:v>
                </c:pt>
                <c:pt idx="12">
                  <c:v>1153.4603734519383</c:v>
                </c:pt>
                <c:pt idx="13">
                  <c:v>1251.4882623834662</c:v>
                </c:pt>
                <c:pt idx="14">
                  <c:v>980.05497526113243</c:v>
                </c:pt>
                <c:pt idx="15">
                  <c:v>961.51882348710933</c:v>
                </c:pt>
                <c:pt idx="16">
                  <c:v>957.97091065415202</c:v>
                </c:pt>
                <c:pt idx="17">
                  <c:v>953.63218144859297</c:v>
                </c:pt>
                <c:pt idx="18">
                  <c:v>940.84863837872058</c:v>
                </c:pt>
                <c:pt idx="19">
                  <c:v>920.47778045506186</c:v>
                </c:pt>
                <c:pt idx="20">
                  <c:v>945.4941763727121</c:v>
                </c:pt>
                <c:pt idx="21">
                  <c:v>894.31122704926247</c:v>
                </c:pt>
                <c:pt idx="22">
                  <c:v>994.59119912718609</c:v>
                </c:pt>
                <c:pt idx="23">
                  <c:v>965.97630286099604</c:v>
                </c:pt>
                <c:pt idx="24">
                  <c:v>957.46021642266078</c:v>
                </c:pt>
                <c:pt idx="25">
                  <c:v>957.88702795644144</c:v>
                </c:pt>
                <c:pt idx="26">
                  <c:v>959.62869629015267</c:v>
                </c:pt>
                <c:pt idx="27">
                  <c:v>960.05744375299173</c:v>
                </c:pt>
                <c:pt idx="28">
                  <c:v>950.71263786619477</c:v>
                </c:pt>
                <c:pt idx="29">
                  <c:v>933.9480301760268</c:v>
                </c:pt>
                <c:pt idx="30">
                  <c:v>916.05968331303279</c:v>
                </c:pt>
                <c:pt idx="31">
                  <c:v>895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6D-4C3E-AE6F-63C3693F2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528752"/>
        <c:axId val="231529144"/>
      </c:lineChart>
      <c:catAx>
        <c:axId val="231528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SE"/>
          </a:p>
        </c:txPr>
        <c:crossAx val="23152914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231529144"/>
        <c:scaling>
          <c:orientation val="minMax"/>
          <c:max val="20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sv-SE"/>
                  <a:t>Kr</a:t>
                </a:r>
              </a:p>
            </c:rich>
          </c:tx>
          <c:layout>
            <c:manualLayout>
              <c:xMode val="edge"/>
              <c:yMode val="edge"/>
              <c:x val="0.10532784475154366"/>
              <c:y val="5.0928129703960684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en-SE"/>
          </a:p>
        </c:txPr>
        <c:crossAx val="231528752"/>
        <c:crosses val="autoZero"/>
        <c:crossBetween val="midCat"/>
        <c:majorUnit val="500"/>
      </c:valAx>
      <c:spPr>
        <a:solidFill>
          <a:schemeClr val="bg1"/>
        </a:solidFill>
        <a:ln w="9525">
          <a:solidFill>
            <a:srgbClr val="7F7F7F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1" dirty="0" err="1"/>
              <a:t>Vitt</a:t>
            </a:r>
            <a:r>
              <a:rPr lang="en-US" b="1" dirty="0"/>
              <a:t> heroin</a:t>
            </a:r>
          </a:p>
        </c:rich>
      </c:tx>
      <c:layout>
        <c:manualLayout>
          <c:xMode val="edge"/>
          <c:yMode val="edge"/>
          <c:x val="0.39656739746911074"/>
          <c:y val="2.988150101066898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811231082646771"/>
          <c:y val="0.14195636746606502"/>
          <c:w val="0.7106070129417914"/>
          <c:h val="0.72366313313923003"/>
        </c:manualLayout>
      </c:layout>
      <c:lineChart>
        <c:grouping val="standard"/>
        <c:varyColors val="0"/>
        <c:ser>
          <c:idx val="0"/>
          <c:order val="0"/>
          <c:tx>
            <c:strRef>
              <c:f>'4'!$F$3</c:f>
              <c:strCache>
                <c:ptCount val="1"/>
                <c:pt idx="0">
                  <c:v>Vitt heroin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'4'!$A$4:$A$35</c:f>
              <c:strCache>
                <c:ptCount val="32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</c:strCache>
            </c:strRef>
          </c:cat>
          <c:val>
            <c:numRef>
              <c:f>'4'!$F$4:$F$35</c:f>
              <c:numCache>
                <c:formatCode>#,##0</c:formatCode>
                <c:ptCount val="32"/>
                <c:pt idx="0">
                  <c:v>3215.8573853989815</c:v>
                </c:pt>
                <c:pt idx="1">
                  <c:v>3554.4449170565713</c:v>
                </c:pt>
                <c:pt idx="2">
                  <c:v>3220.5414779843913</c:v>
                </c:pt>
                <c:pt idx="3">
                  <c:v>2942.6886169557174</c:v>
                </c:pt>
                <c:pt idx="4">
                  <c:v>2694.7179465130275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32-42CF-83CD-A510B85487D9}"/>
            </c:ext>
          </c:extLst>
        </c:ser>
        <c:ser>
          <c:idx val="1"/>
          <c:order val="1"/>
          <c:tx>
            <c:strRef>
              <c:f>'4'!$G$3</c:f>
              <c:strCache>
                <c:ptCount val="1"/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'4'!$A$4:$A$35</c:f>
              <c:strCache>
                <c:ptCount val="32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  <c:pt idx="28">
                  <c:v>16</c:v>
                </c:pt>
                <c:pt idx="29">
                  <c:v>17</c:v>
                </c:pt>
                <c:pt idx="30">
                  <c:v>18</c:v>
                </c:pt>
                <c:pt idx="31">
                  <c:v>19</c:v>
                </c:pt>
              </c:strCache>
            </c:strRef>
          </c:cat>
          <c:val>
            <c:numRef>
              <c:f>'4'!$G$4:$G$35</c:f>
              <c:numCache>
                <c:formatCode>0</c:formatCode>
                <c:ptCount val="32"/>
                <c:pt idx="5" formatCode="#,##0">
                  <c:v>3259.2991747752189</c:v>
                </c:pt>
                <c:pt idx="6" formatCode="#,##0">
                  <c:v>3358.3169232005785</c:v>
                </c:pt>
                <c:pt idx="7" formatCode="#,##0">
                  <c:v>2950.0470698987997</c:v>
                </c:pt>
                <c:pt idx="8" formatCode="#,##0">
                  <c:v>2282.3058915333595</c:v>
                </c:pt>
                <c:pt idx="9" formatCode="#,##0">
                  <c:v>2073.0105818054963</c:v>
                </c:pt>
                <c:pt idx="10" formatCode="#,##0">
                  <c:v>2435.82394092499</c:v>
                </c:pt>
                <c:pt idx="11" formatCode="#,##0">
                  <c:v>2262.9695539479285</c:v>
                </c:pt>
                <c:pt idx="12" formatCode="#,##0">
                  <c:v>2883.6509336298454</c:v>
                </c:pt>
                <c:pt idx="13" formatCode="#,##0">
                  <c:v>2502.9765247669325</c:v>
                </c:pt>
                <c:pt idx="14" formatCode="#,##0">
                  <c:v>1960.1099505222649</c:v>
                </c:pt>
                <c:pt idx="15" formatCode="#,##0">
                  <c:v>2403.7970587177733</c:v>
                </c:pt>
                <c:pt idx="16" formatCode="#,##0">
                  <c:v>2394.9272766353802</c:v>
                </c:pt>
                <c:pt idx="17" formatCode="#,##0">
                  <c:v>1609.2543061945007</c:v>
                </c:pt>
                <c:pt idx="18" formatCode="#,##0">
                  <c:v>1764.0911969601011</c:v>
                </c:pt>
                <c:pt idx="19" formatCode="#,##0">
                  <c:v>1725.8958383532408</c:v>
                </c:pt>
                <c:pt idx="20" formatCode="#,##0">
                  <c:v>2224.6921797004989</c:v>
                </c:pt>
                <c:pt idx="21" formatCode="#,##0">
                  <c:v>2235.7780676231564</c:v>
                </c:pt>
                <c:pt idx="22" formatCode="#,##0">
                  <c:v>2762.7533309088503</c:v>
                </c:pt>
                <c:pt idx="23" formatCode="#,##0">
                  <c:v>2683.2675079472115</c:v>
                </c:pt>
                <c:pt idx="24" formatCode="#,##0">
                  <c:v>2127.6893698281351</c:v>
                </c:pt>
                <c:pt idx="25" formatCode="#,##0">
                  <c:v>1250.574730943132</c:v>
                </c:pt>
                <c:pt idx="26" formatCode="#,##0">
                  <c:v>1172.8795176879644</c:v>
                </c:pt>
                <c:pt idx="27" formatCode="#,##0">
                  <c:v>1333.4131163235995</c:v>
                </c:pt>
                <c:pt idx="28" formatCode="#,##0">
                  <c:v>1254.9406819833771</c:v>
                </c:pt>
                <c:pt idx="29" formatCode="#,##0">
                  <c:v>1400.9220452640402</c:v>
                </c:pt>
                <c:pt idx="30" formatCode="#,##0">
                  <c:v>1017.8440925700365</c:v>
                </c:pt>
                <c:pt idx="31" formatCode="#,##0">
                  <c:v>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32-42CF-83CD-A510B8548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1530320"/>
        <c:axId val="181270104"/>
      </c:lineChart>
      <c:catAx>
        <c:axId val="23153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SE"/>
          </a:p>
        </c:txPr>
        <c:crossAx val="18127010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81270104"/>
        <c:scaling>
          <c:orientation val="minMax"/>
          <c:max val="36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l">
                  <a:defRPr/>
                </a:pPr>
                <a:r>
                  <a:rPr lang="sv-SE"/>
                  <a:t>Kr</a:t>
                </a:r>
              </a:p>
            </c:rich>
          </c:tx>
          <c:layout>
            <c:manualLayout>
              <c:xMode val="edge"/>
              <c:yMode val="edge"/>
              <c:x val="9.4415286480209845E-2"/>
              <c:y val="2.2961473871729782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/>
            </a:pPr>
            <a:endParaRPr lang="en-SE"/>
          </a:p>
        </c:txPr>
        <c:crossAx val="231530320"/>
        <c:crosses val="autoZero"/>
        <c:crossBetween val="midCat"/>
        <c:majorUnit val="1200"/>
      </c:valAx>
      <c:spPr>
        <a:solidFill>
          <a:schemeClr val="bg1"/>
        </a:solidFill>
        <a:ln w="9525">
          <a:solidFill>
            <a:srgbClr val="7F7F7F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chemeClr val="bg1"/>
          </a:solidFill>
          <a:latin typeface="Arial"/>
          <a:ea typeface="Arial"/>
          <a:cs typeface="Arial"/>
        </a:defRPr>
      </a:pPr>
      <a:endParaRPr lang="en-S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2020-05-19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18F71568-AE48-B94A-8276-9BB4ACA9DFD0}" type="datetimeFigureOut">
              <a:rPr lang="sv-SE" smtClean="0"/>
              <a:pPr/>
              <a:t>2020-05-19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B6B66FF9-04CC-544B-B921-DA8C17FFC6E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18F71568-AE48-B94A-8276-9BB4ACA9DFD0}" type="datetimeFigureOut">
              <a:rPr lang="sv-SE" smtClean="0"/>
              <a:pPr/>
              <a:t>2020-05-19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B6B66FF9-04CC-544B-B921-DA8C17FFC6E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18F71568-AE48-B94A-8276-9BB4ACA9DFD0}" type="datetimeFigureOut">
              <a:rPr lang="sv-SE" smtClean="0"/>
              <a:pPr/>
              <a:t>2020-05-19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B6B66FF9-04CC-544B-B921-DA8C17FFC6E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7A557C-5FB1-451D-9EDB-2EF01CB8DE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F4821D4-E304-4C61-B0CB-FA561E732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02971D-3444-45D6-9EA7-E85EA95E7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584921-2C4C-47D2-9CE2-67442ADB8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970FA7-5438-4D1A-9625-7907E253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88434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A37917-8249-4E3F-86A6-EADD53389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87643A-B50B-49F3-9AAF-41F021E5E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22577D-A0EC-4DB7-B3A3-B6579A5D0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B2500B-78BE-4AD0-AF54-86AB56234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34156E-1FA1-4CD3-8BB2-3F37FDCB2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37578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C7EC6-DA15-4AD1-A8E2-A5CE321AE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C42DE08-EE5E-47E7-94E6-57509383B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0B6770-3839-4F71-BA9C-5ADA3361A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F09B797-8F7E-46DA-A30A-ABFC8CFF4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9D8221B-66AA-4A53-B681-6C602D39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01604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DB385A-1741-41B1-B54F-ABFAC4D1C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5E6F37D-326C-438B-901B-3CDBCE4CEF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76DA51-4FA4-4548-A96D-923FFC726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3532B5-1BFB-44EF-91F3-40C0E5D5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D0BA2E6-C129-4F98-846D-3CFB965EC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0B2687-C675-4E7C-9280-8D50FE563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67932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B8EA7D-F3A3-4FB4-A6F3-EADC6604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829C276-A7C6-482F-BB11-B1A86BA15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B144176-1446-4E03-9719-FCDCB5AE2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2E5736-414B-43A3-9E4E-79406FBD6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8CD0FBC-FC2F-4429-BFCD-F1C2D9BB35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4C496D8-82CC-43F1-AECD-D2C1B489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B965341-F601-415F-A293-5A61C981D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710C2C6-A784-4695-BD21-86684E82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59289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2CABFB-14BB-44D6-A65D-5015FAF32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D5891B3-7B71-41A7-9B52-068E884B4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33F717B-CF99-4BE0-82E0-70066502E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1E47C5C-CB2E-47F6-9049-3F9E0F348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8299166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EF06EB8-0193-4387-B006-CC1C49B0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CE32F9-7F4C-444A-A9B6-57F743303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2B04A67-3D5B-40C7-AE53-F88D55849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34306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FB4AA1-02B1-410E-9F5A-31528588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2D6ADB-8C3A-4479-9B07-958DCA805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CE15BE9-C99A-42FA-8E66-3D76522AB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F725C0-9EDD-4CDD-966D-FB5B29D27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98E6662-863D-4D67-AEAE-73D2B68E2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E1E05A5-B47B-41D3-A698-E6367D93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89471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9445A0-E217-4BCE-B729-DC28E3E0A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C1ABBFE-E3BC-4B4C-8026-C07A71AB3B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3E19EFD-9ED0-4DDF-9047-C11934E90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1DD67B8-113F-497E-962B-274E5648F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40AD9C2-E115-452E-83ED-D8724808A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132DF7-355C-40B4-B59E-C2CD9EFDA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71188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A24C5D-5CCD-49C3-9E69-EB551653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080B377-A736-43F1-9BC8-827448C6F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AFE6B5-0D35-4556-A62E-42A256605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441137-09EB-4B50-AD3D-D4199990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32C7E65-0819-4CBB-8C2A-DAAD48E15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389344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A4C9582-8547-4CF2-8DE1-AC4395B935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8687E59-863D-443F-A5FF-BC6C2ABFC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A1FB24-20E0-4D90-B8C1-DCEB67B7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8112A8-F7A7-4EFA-8585-EA0F5977B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ADD58D-F44E-48ED-B1C7-5C20C926F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4694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F71568-AE48-B94A-8276-9BB4ACA9DFD0}" type="datetimeFigureOut">
              <a:rPr lang="sv-SE" smtClean="0"/>
              <a:pPr/>
              <a:t>2020-05-19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66FF9-04CC-544B-B921-DA8C17FFC6E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F71568-AE48-B94A-8276-9BB4ACA9DFD0}" type="datetimeFigureOut">
              <a:rPr lang="sv-SE" smtClean="0"/>
              <a:pPr/>
              <a:t>2020-05-19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66FF9-04CC-544B-B921-DA8C17FFC6E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F71568-AE48-B94A-8276-9BB4ACA9DFD0}" type="datetimeFigureOut">
              <a:rPr lang="sv-SE" smtClean="0"/>
              <a:pPr/>
              <a:t>2020-05-19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B66FF9-04CC-544B-B921-DA8C17FFC6E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18F71568-AE48-B94A-8276-9BB4ACA9DFD0}" type="datetimeFigureOut">
              <a:rPr lang="sv-SE" smtClean="0"/>
              <a:pPr/>
              <a:t>2020-05-19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B6B66FF9-04CC-544B-B921-DA8C17FFC6E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18F71568-AE48-B94A-8276-9BB4ACA9DFD0}" type="datetimeFigureOut">
              <a:rPr lang="sv-SE" smtClean="0"/>
              <a:pPr/>
              <a:t>2020-05-19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B6B66FF9-04CC-544B-B921-DA8C17FFC6E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18F71568-AE48-B94A-8276-9BB4ACA9DFD0}" type="datetimeFigureOut">
              <a:rPr lang="sv-SE" smtClean="0"/>
              <a:pPr/>
              <a:t>2020-05-19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500">
                <a:latin typeface="Gill Sans MT" pitchFamily="34" charset="0"/>
              </a:defRPr>
            </a:lvl1pPr>
          </a:lstStyle>
          <a:p>
            <a:fld id="{B6B66FF9-04CC-544B-B921-DA8C17FFC6E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DD8584F-8557-4C37-8441-19E9BADDC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E58077-1CFB-444D-A2E4-DCD210D3A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8B738D-F6EF-45C4-B58F-C9B65042E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029CB-332B-48B2-AE8E-E52B5AE5E7E5}" type="datetimeFigureOut">
              <a:rPr lang="en-SE" smtClean="0"/>
              <a:t>2020-05-19</a:t>
            </a:fld>
            <a:endParaRPr lang="en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4F9E644-9FDC-471E-9446-EBDC748C1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4C3EF7B-4C47-47F9-B4DF-DEBBEF698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FC037-3242-408B-BA3F-3489DEBD1B0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9704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813C04B1-7B4A-45D4-BF6A-53BE5BAACA73}"/>
              </a:ext>
            </a:extLst>
          </p:cNvPr>
          <p:cNvSpPr txBox="1"/>
          <p:nvPr/>
        </p:nvSpPr>
        <p:spPr>
          <a:xfrm>
            <a:off x="428596" y="676275"/>
            <a:ext cx="8501122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4000" b="1" dirty="0">
                <a:solidFill>
                  <a:schemeClr val="bg1"/>
                </a:solidFill>
                <a:latin typeface="Gill Sans MT" panose="020B0502020104020203" pitchFamily="34" charset="0"/>
              </a:rPr>
              <a:t>Narkotikaprisutvecklingen </a:t>
            </a:r>
          </a:p>
          <a:p>
            <a:pPr algn="ctr">
              <a:defRPr/>
            </a:pPr>
            <a:r>
              <a:rPr lang="sv-SE" sz="4000" b="1" dirty="0">
                <a:solidFill>
                  <a:schemeClr val="bg1"/>
                </a:solidFill>
                <a:latin typeface="Gill Sans MT" panose="020B0502020104020203" pitchFamily="34" charset="0"/>
              </a:rPr>
              <a:t>i Sverige 1988–2019</a:t>
            </a:r>
          </a:p>
          <a:p>
            <a:pPr algn="ctr">
              <a:defRPr/>
            </a:pPr>
            <a:endParaRPr lang="sv-SE" sz="2400" dirty="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sv-SE" sz="2800" b="1" dirty="0">
                <a:solidFill>
                  <a:schemeClr val="bg1"/>
                </a:solidFill>
                <a:latin typeface="Gill Sans MT" panose="020B0502020104020203" pitchFamily="34" charset="0"/>
              </a:rPr>
              <a:t>Diagram 1–7</a:t>
            </a:r>
          </a:p>
          <a:p>
            <a:pPr algn="ctr">
              <a:defRPr/>
            </a:pPr>
            <a:endParaRPr lang="sv-SE" sz="800" dirty="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solidFill>
                <a:schemeClr val="bg1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sv-SE" sz="2400" dirty="0">
                <a:solidFill>
                  <a:schemeClr val="bg1"/>
                </a:solidFill>
                <a:latin typeface="Gill Sans MT" panose="020B0502020104020203" pitchFamily="34" charset="0"/>
              </a:rPr>
              <a:t>Det är tillåtet att spara en kopia av bilderna och använda valfritt antal i egna presentationer.</a:t>
            </a:r>
          </a:p>
          <a:p>
            <a:pPr algn="ctr">
              <a:defRPr/>
            </a:pPr>
            <a:endParaRPr lang="sv-SE" sz="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>
              <a:defRPr/>
            </a:pPr>
            <a:endParaRPr lang="sv-SE" sz="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>
              <a:defRPr/>
            </a:pPr>
            <a:endParaRPr lang="sv-SE" sz="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>
              <a:defRPr/>
            </a:pPr>
            <a:r>
              <a:rPr lang="sv-SE" sz="2400" dirty="0">
                <a:solidFill>
                  <a:schemeClr val="bg1"/>
                </a:solidFill>
                <a:latin typeface="Gill Sans MT" panose="020B0502020104020203" pitchFamily="34" charset="0"/>
              </a:rPr>
              <a:t>Det är inte tillåtet att</a:t>
            </a:r>
            <a:r>
              <a:rPr lang="sv-SE" sz="2400" b="1" dirty="0">
                <a:solidFill>
                  <a:schemeClr val="bg1"/>
                </a:solidFill>
                <a:latin typeface="Gill Sans MT" panose="020B0502020104020203" pitchFamily="34" charset="0"/>
              </a:rPr>
              <a:t> </a:t>
            </a:r>
            <a:r>
              <a:rPr lang="sv-SE" sz="2400" dirty="0">
                <a:solidFill>
                  <a:schemeClr val="bg1"/>
                </a:solidFill>
                <a:latin typeface="Gill Sans MT" panose="020B0502020104020203" pitchFamily="34" charset="0"/>
              </a:rPr>
              <a:t>på något sätt förändra bilderna om CAN:s logotyp finns med och därmed uppfattas som avsändare.</a:t>
            </a:r>
          </a:p>
        </p:txBody>
      </p:sp>
    </p:spTree>
    <p:extLst>
      <p:ext uri="{BB962C8B-B14F-4D97-AF65-F5344CB8AC3E}">
        <p14:creationId xmlns:p14="http://schemas.microsoft.com/office/powerpoint/2010/main" val="628700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 3">
            <a:extLst>
              <a:ext uri="{FF2B5EF4-FFF2-40B4-BE49-F238E27FC236}">
                <a16:creationId xmlns:a16="http://schemas.microsoft.com/office/drawing/2014/main" id="{00000000-0008-0000-0000-000013000000}"/>
              </a:ext>
            </a:extLst>
          </p:cNvPr>
          <p:cNvGrpSpPr/>
          <p:nvPr/>
        </p:nvGrpSpPr>
        <p:grpSpPr>
          <a:xfrm>
            <a:off x="71143" y="1745038"/>
            <a:ext cx="8527808" cy="3998296"/>
            <a:chOff x="0" y="4416"/>
            <a:chExt cx="4157907" cy="2374820"/>
          </a:xfrm>
        </p:grpSpPr>
        <p:graphicFrame>
          <p:nvGraphicFramePr>
            <p:cNvPr id="5" name="Chart 1025">
              <a:extLst>
                <a:ext uri="{FF2B5EF4-FFF2-40B4-BE49-F238E27FC236}">
                  <a16:creationId xmlns:a16="http://schemas.microsoft.com/office/drawing/2014/main" id="{00000000-0008-0000-0000-000007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25611790"/>
                </p:ext>
              </p:extLst>
            </p:nvPr>
          </p:nvGraphicFramePr>
          <p:xfrm>
            <a:off x="0" y="4416"/>
            <a:ext cx="2053066" cy="23748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6" name="Chart 1025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25421549"/>
                </p:ext>
              </p:extLst>
            </p:nvPr>
          </p:nvGraphicFramePr>
          <p:xfrm>
            <a:off x="2143918" y="4416"/>
            <a:ext cx="2013989" cy="23537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7" name="textruta 13">
              <a:extLst>
                <a:ext uri="{FF2B5EF4-FFF2-40B4-BE49-F238E27FC236}">
                  <a16:creationId xmlns:a16="http://schemas.microsoft.com/office/drawing/2014/main" id="{00000000-0008-0000-0000-00000E000000}"/>
                </a:ext>
              </a:extLst>
            </p:cNvPr>
            <p:cNvSpPr txBox="1"/>
            <p:nvPr/>
          </p:nvSpPr>
          <p:spPr>
            <a:xfrm>
              <a:off x="795637" y="2084777"/>
              <a:ext cx="2705100" cy="276225"/>
            </a:xfrm>
            <a:prstGeom prst="rect">
              <a:avLst/>
            </a:prstGeom>
            <a:solidFill>
              <a:schemeClr val="bg1"/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000" dirty="0">
                  <a:latin typeface="HelveticaNeueLT Std" pitchFamily="34" charset="0"/>
                </a:rPr>
                <a:t>              </a:t>
              </a:r>
              <a:r>
                <a:rPr lang="sv-SE" sz="900" dirty="0">
                  <a:latin typeface="HelveticaNeueLT Std" pitchFamily="34" charset="0"/>
                </a:rPr>
                <a:t>Sverige</a:t>
              </a:r>
              <a:r>
                <a:rPr lang="sv-SE" sz="1000" baseline="0" dirty="0">
                  <a:latin typeface="HelveticaNeueLT Std" pitchFamily="34" charset="0"/>
                </a:rPr>
                <a:t>                                                         Väste</a:t>
              </a:r>
              <a:r>
                <a:rPr lang="sv-SE" sz="900" baseline="0" dirty="0">
                  <a:latin typeface="HelveticaNeueLT Std" pitchFamily="34" charset="0"/>
                </a:rPr>
                <a:t>uropa</a:t>
              </a:r>
              <a:endParaRPr lang="sv-SE" sz="900" dirty="0">
                <a:latin typeface="HelveticaNeueLT Std" pitchFamily="34" charset="0"/>
              </a:endParaRPr>
            </a:p>
          </p:txBody>
        </p:sp>
        <p:cxnSp>
          <p:nvCxnSpPr>
            <p:cNvPr id="8" name="Rak 15">
              <a:extLst>
                <a:ext uri="{FF2B5EF4-FFF2-40B4-BE49-F238E27FC236}">
                  <a16:creationId xmlns:a16="http://schemas.microsoft.com/office/drawing/2014/main" id="{00000000-0008-0000-0000-000010000000}"/>
                </a:ext>
              </a:extLst>
            </p:cNvPr>
            <p:cNvCxnSpPr/>
            <p:nvPr/>
          </p:nvCxnSpPr>
          <p:spPr bwMode="auto">
            <a:xfrm>
              <a:off x="1573948" y="2243707"/>
              <a:ext cx="281517" cy="0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rgbClr val="00468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Rak 16">
              <a:extLst>
                <a:ext uri="{FF2B5EF4-FFF2-40B4-BE49-F238E27FC236}">
                  <a16:creationId xmlns:a16="http://schemas.microsoft.com/office/drawing/2014/main" id="{00000000-0008-0000-0000-000011000000}"/>
                </a:ext>
              </a:extLst>
            </p:cNvPr>
            <p:cNvCxnSpPr/>
            <p:nvPr/>
          </p:nvCxnSpPr>
          <p:spPr bwMode="auto">
            <a:xfrm>
              <a:off x="2836853" y="2233553"/>
              <a:ext cx="281516" cy="0"/>
            </a:xfrm>
            <a:prstGeom prst="line">
              <a:avLst/>
            </a:prstGeom>
            <a:solidFill>
              <a:srgbClr val="FFFFFF"/>
            </a:solidFill>
            <a:ln w="28575" cap="flat" cmpd="sng" algn="ctr">
              <a:solidFill>
                <a:srgbClr val="BEBC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0EB0A206-D670-448E-B29F-1F9B8AA54B95}"/>
              </a:ext>
            </a:extLst>
          </p:cNvPr>
          <p:cNvSpPr txBox="1">
            <a:spLocks noChangeArrowheads="1"/>
          </p:cNvSpPr>
          <p:nvPr/>
        </p:nvSpPr>
        <p:spPr>
          <a:xfrm>
            <a:off x="793230" y="545898"/>
            <a:ext cx="8186737" cy="796946"/>
          </a:xfrm>
          <a:prstGeom prst="rect">
            <a:avLst/>
          </a:prstGeom>
          <a:noFill/>
          <a:ln w="254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800" b="1" i="0" kern="1200">
                <a:solidFill>
                  <a:schemeClr val="tx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r>
              <a:rPr lang="sv-SE" sz="2200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Realprisjusterad utveckling för heroin- resp. kokainpriser i Sverige samt Västeuropa. 1990–2017. Index 1990=100.</a:t>
            </a:r>
          </a:p>
        </p:txBody>
      </p:sp>
      <p:sp>
        <p:nvSpPr>
          <p:cNvPr id="10" name="Text Box 41">
            <a:extLst>
              <a:ext uri="{FF2B5EF4-FFF2-40B4-BE49-F238E27FC236}">
                <a16:creationId xmlns:a16="http://schemas.microsoft.com/office/drawing/2014/main" id="{634CFEF3-39F3-4C49-AD81-B8B6E0BEE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solidFill>
                  <a:schemeClr val="bg1"/>
                </a:solidFill>
                <a:latin typeface="Arial" pitchFamily="34" charset="0"/>
              </a:rPr>
              <a:t>1</a:t>
            </a:r>
            <a:endParaRPr lang="sv-SE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9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>
            <a:extLst>
              <a:ext uri="{FF2B5EF4-FFF2-40B4-BE49-F238E27FC236}">
                <a16:creationId xmlns:a16="http://schemas.microsoft.com/office/drawing/2014/main" id="{69854BB7-BA27-4450-8737-16798BF79385}"/>
              </a:ext>
            </a:extLst>
          </p:cNvPr>
          <p:cNvSpPr txBox="1">
            <a:spLocks noChangeArrowheads="1"/>
          </p:cNvSpPr>
          <p:nvPr/>
        </p:nvSpPr>
        <p:spPr>
          <a:xfrm>
            <a:off x="414337" y="417533"/>
            <a:ext cx="8729663" cy="912204"/>
          </a:xfrm>
          <a:prstGeom prst="rect">
            <a:avLst/>
          </a:prstGeom>
          <a:noFill/>
          <a:ln w="254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800" b="1" i="0" kern="1200">
                <a:solidFill>
                  <a:schemeClr val="tx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r>
              <a:rPr lang="sv-SE" sz="2200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Förekomst av hasch, marijuana, kokain och amfetamin i riket. </a:t>
            </a:r>
            <a:br>
              <a:rPr lang="sv-SE" sz="2200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Andel prisrapporteringar per substans. 1988–2019.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00000000-0008-0000-0100-0000630801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8559999"/>
              </p:ext>
            </p:extLst>
          </p:nvPr>
        </p:nvGraphicFramePr>
        <p:xfrm>
          <a:off x="962571" y="1560065"/>
          <a:ext cx="6925692" cy="405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1">
            <a:extLst>
              <a:ext uri="{FF2B5EF4-FFF2-40B4-BE49-F238E27FC236}">
                <a16:creationId xmlns:a16="http://schemas.microsoft.com/office/drawing/2014/main" id="{280C79F6-6557-47DB-A1BD-0C1D61836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solidFill>
                  <a:schemeClr val="bg1"/>
                </a:solidFill>
                <a:latin typeface="Arial" pitchFamily="34" charset="0"/>
              </a:rPr>
              <a:t>2</a:t>
            </a:r>
            <a:endParaRPr lang="sv-SE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09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3D66FA7-DDC5-4F2F-8974-E209FE424718}"/>
              </a:ext>
            </a:extLst>
          </p:cNvPr>
          <p:cNvSpPr/>
          <p:nvPr/>
        </p:nvSpPr>
        <p:spPr>
          <a:xfrm>
            <a:off x="581097" y="471548"/>
            <a:ext cx="79818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200" b="1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Förekomst av vitt heroin, brunt heroin, ecstasy och LSD i riket.  Andel prisrapporteringar per substans. 1988–2019.</a:t>
            </a:r>
            <a:endParaRPr lang="en-SE" sz="2200" dirty="0">
              <a:solidFill>
                <a:schemeClr val="bg1"/>
              </a:solidFill>
            </a:endParaRPr>
          </a:p>
        </p:txBody>
      </p:sp>
      <p:graphicFrame>
        <p:nvGraphicFramePr>
          <p:cNvPr id="7" name="Chart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490647"/>
              </p:ext>
            </p:extLst>
          </p:nvPr>
        </p:nvGraphicFramePr>
        <p:xfrm>
          <a:off x="814274" y="1364620"/>
          <a:ext cx="7515452" cy="4645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1">
            <a:extLst>
              <a:ext uri="{FF2B5EF4-FFF2-40B4-BE49-F238E27FC236}">
                <a16:creationId xmlns:a16="http://schemas.microsoft.com/office/drawing/2014/main" id="{AB18DD69-4A9F-4839-812B-44802EEF6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solidFill>
                  <a:schemeClr val="bg1"/>
                </a:solidFill>
                <a:latin typeface="Arial" pitchFamily="34" charset="0"/>
              </a:rPr>
              <a:t>3</a:t>
            </a:r>
            <a:endParaRPr lang="sv-SE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926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7179F0C6-398B-4D06-8222-C757E81BA4D0}"/>
              </a:ext>
            </a:extLst>
          </p:cNvPr>
          <p:cNvSpPr/>
          <p:nvPr/>
        </p:nvSpPr>
        <p:spPr>
          <a:xfrm>
            <a:off x="408213" y="216851"/>
            <a:ext cx="832212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200" b="1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Gatuprisutvecklingen för hasch, marijuana, amfetamin, kokain, heroin (vitt resp. brunt – samma värden 1988–1992). Medianvärden, reala priser. 2019 års penningvärde. Kronor per gram. 1988–2019.</a:t>
            </a:r>
            <a:endParaRPr lang="en-SE" sz="2200" dirty="0">
              <a:solidFill>
                <a:schemeClr val="bg1"/>
              </a:solidFill>
            </a:endParaRPr>
          </a:p>
        </p:txBody>
      </p:sp>
      <p:sp>
        <p:nvSpPr>
          <p:cNvPr id="5" name="Text Box 41">
            <a:extLst>
              <a:ext uri="{FF2B5EF4-FFF2-40B4-BE49-F238E27FC236}">
                <a16:creationId xmlns:a16="http://schemas.microsoft.com/office/drawing/2014/main" id="{A720434E-689D-48AB-95FA-753941BEE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solidFill>
                  <a:schemeClr val="bg1"/>
                </a:solidFill>
                <a:latin typeface="Arial" pitchFamily="34" charset="0"/>
              </a:rPr>
              <a:t>4a</a:t>
            </a:r>
            <a:endParaRPr lang="sv-SE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15" name="Chart 1025">
            <a:extLst>
              <a:ext uri="{FF2B5EF4-FFF2-40B4-BE49-F238E27FC236}">
                <a16:creationId xmlns:a16="http://schemas.microsoft.com/office/drawing/2014/main" id="{00000000-0008-0000-0300-000010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8487739"/>
              </p:ext>
            </p:extLst>
          </p:nvPr>
        </p:nvGraphicFramePr>
        <p:xfrm>
          <a:off x="851671" y="1829452"/>
          <a:ext cx="3303772" cy="2233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025">
            <a:extLst>
              <a:ext uri="{FF2B5EF4-FFF2-40B4-BE49-F238E27FC236}">
                <a16:creationId xmlns:a16="http://schemas.microsoft.com/office/drawing/2014/main" id="{00000000-0008-0000-0300-00000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1888797"/>
              </p:ext>
            </p:extLst>
          </p:nvPr>
        </p:nvGraphicFramePr>
        <p:xfrm>
          <a:off x="4286405" y="1829452"/>
          <a:ext cx="3303772" cy="2233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025">
            <a:extLst>
              <a:ext uri="{FF2B5EF4-FFF2-40B4-BE49-F238E27FC236}">
                <a16:creationId xmlns:a16="http://schemas.microsoft.com/office/drawing/2014/main" id="{00000000-0008-0000-0300-000011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397120"/>
              </p:ext>
            </p:extLst>
          </p:nvPr>
        </p:nvGraphicFramePr>
        <p:xfrm>
          <a:off x="851671" y="4044032"/>
          <a:ext cx="3306110" cy="2232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Chart 1025">
            <a:extLst>
              <a:ext uri="{FF2B5EF4-FFF2-40B4-BE49-F238E27FC236}">
                <a16:creationId xmlns:a16="http://schemas.microsoft.com/office/drawing/2014/main" id="{00000000-0008-0000-0300-00001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283237"/>
              </p:ext>
            </p:extLst>
          </p:nvPr>
        </p:nvGraphicFramePr>
        <p:xfrm>
          <a:off x="4286405" y="4062824"/>
          <a:ext cx="3303772" cy="2232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0533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1">
            <a:extLst>
              <a:ext uri="{FF2B5EF4-FFF2-40B4-BE49-F238E27FC236}">
                <a16:creationId xmlns:a16="http://schemas.microsoft.com/office/drawing/2014/main" id="{77BC8196-D414-48F7-B741-73EAC48E7B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solidFill>
                  <a:schemeClr val="bg1"/>
                </a:solidFill>
                <a:latin typeface="Arial" pitchFamily="34" charset="0"/>
              </a:rPr>
              <a:t>4b</a:t>
            </a:r>
            <a:endParaRPr lang="sv-SE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2F6351F1-465A-4E2A-9099-1DFFA8FB12D8}"/>
              </a:ext>
            </a:extLst>
          </p:cNvPr>
          <p:cNvSpPr/>
          <p:nvPr/>
        </p:nvSpPr>
        <p:spPr>
          <a:xfrm>
            <a:off x="408213" y="216851"/>
            <a:ext cx="832212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200" b="1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Gatuprisutvecklingen för hasch, marijuana, amfetamin, kokain, heroin (vitt resp. brunt – samma värden 1988–1992). Medianvärden, reala priser. 2019 års penningvärde. Kronor per gram. 1988–2019.</a:t>
            </a:r>
            <a:endParaRPr lang="en-SE" sz="2200" dirty="0">
              <a:solidFill>
                <a:schemeClr val="bg1"/>
              </a:solidFill>
            </a:endParaRPr>
          </a:p>
        </p:txBody>
      </p:sp>
      <p:graphicFrame>
        <p:nvGraphicFramePr>
          <p:cNvPr id="6" name="Chart 1025">
            <a:extLst>
              <a:ext uri="{FF2B5EF4-FFF2-40B4-BE49-F238E27FC236}">
                <a16:creationId xmlns:a16="http://schemas.microsoft.com/office/drawing/2014/main" id="{00000000-0008-0000-0300-00001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180289"/>
              </p:ext>
            </p:extLst>
          </p:nvPr>
        </p:nvGraphicFramePr>
        <p:xfrm>
          <a:off x="1298780" y="1931171"/>
          <a:ext cx="3249334" cy="2214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1025">
            <a:extLst>
              <a:ext uri="{FF2B5EF4-FFF2-40B4-BE49-F238E27FC236}">
                <a16:creationId xmlns:a16="http://schemas.microsoft.com/office/drawing/2014/main" id="{00000000-0008-0000-0300-00001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485812"/>
              </p:ext>
            </p:extLst>
          </p:nvPr>
        </p:nvGraphicFramePr>
        <p:xfrm>
          <a:off x="4409778" y="1913552"/>
          <a:ext cx="3281072" cy="2267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1025">
            <a:extLst>
              <a:ext uri="{FF2B5EF4-FFF2-40B4-BE49-F238E27FC236}">
                <a16:creationId xmlns:a16="http://schemas.microsoft.com/office/drawing/2014/main" id="{00000000-0008-0000-03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579926"/>
              </p:ext>
            </p:extLst>
          </p:nvPr>
        </p:nvGraphicFramePr>
        <p:xfrm>
          <a:off x="1313810" y="4217803"/>
          <a:ext cx="3234304" cy="2181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1025">
            <a:extLst>
              <a:ext uri="{FF2B5EF4-FFF2-40B4-BE49-F238E27FC236}">
                <a16:creationId xmlns:a16="http://schemas.microsoft.com/office/drawing/2014/main" id="{00000000-0008-0000-03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770673"/>
              </p:ext>
            </p:extLst>
          </p:nvPr>
        </p:nvGraphicFramePr>
        <p:xfrm>
          <a:off x="4456546" y="4242055"/>
          <a:ext cx="3234304" cy="2181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99650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>
            <a:extLst>
              <a:ext uri="{FF2B5EF4-FFF2-40B4-BE49-F238E27FC236}">
                <a16:creationId xmlns:a16="http://schemas.microsoft.com/office/drawing/2014/main" id="{0480E91C-B0AE-4D3C-8F63-ABD8323AF7A3}"/>
              </a:ext>
            </a:extLst>
          </p:cNvPr>
          <p:cNvSpPr txBox="1">
            <a:spLocks noChangeArrowheads="1"/>
          </p:cNvSpPr>
          <p:nvPr/>
        </p:nvSpPr>
        <p:spPr>
          <a:xfrm>
            <a:off x="508682" y="307500"/>
            <a:ext cx="8729663" cy="912204"/>
          </a:xfrm>
          <a:prstGeom prst="rect">
            <a:avLst/>
          </a:prstGeom>
          <a:noFill/>
          <a:ln w="25400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800" b="1" i="0" kern="1200">
                <a:solidFill>
                  <a:schemeClr val="tx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r>
              <a:rPr lang="sv-SE" sz="2200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Realprisjusterad och indexerad gatuprisutveckling för hasch, marijuana, amfetamin, kokain och brunt heroin. 1988–2019.</a:t>
            </a:r>
            <a:br>
              <a:rPr lang="sv-SE" sz="2200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Index 1988=100.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392161"/>
              </p:ext>
            </p:extLst>
          </p:nvPr>
        </p:nvGraphicFramePr>
        <p:xfrm>
          <a:off x="1122733" y="1845794"/>
          <a:ext cx="6895111" cy="4026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1">
            <a:extLst>
              <a:ext uri="{FF2B5EF4-FFF2-40B4-BE49-F238E27FC236}">
                <a16:creationId xmlns:a16="http://schemas.microsoft.com/office/drawing/2014/main" id="{E5F257E2-16CE-4DDA-97FC-8EC6A4762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solidFill>
                  <a:schemeClr val="bg1"/>
                </a:solidFill>
                <a:latin typeface="Arial" pitchFamily="34" charset="0"/>
              </a:rPr>
              <a:t>5</a:t>
            </a:r>
            <a:endParaRPr lang="sv-SE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099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>
            <a:extLst>
              <a:ext uri="{FF2B5EF4-FFF2-40B4-BE49-F238E27FC236}">
                <a16:creationId xmlns:a16="http://schemas.microsoft.com/office/drawing/2014/main" id="{FE4BBD75-F320-4F08-BC4A-B2E9C7DD80E1}"/>
              </a:ext>
            </a:extLst>
          </p:cNvPr>
          <p:cNvSpPr txBox="1">
            <a:spLocks noChangeArrowheads="1"/>
          </p:cNvSpPr>
          <p:nvPr/>
        </p:nvSpPr>
        <p:spPr>
          <a:xfrm>
            <a:off x="488090" y="246463"/>
            <a:ext cx="8729663" cy="912204"/>
          </a:xfrm>
          <a:prstGeom prst="rect">
            <a:avLst/>
          </a:prstGeom>
          <a:noFill/>
          <a:ln w="254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800" b="1" i="0" kern="1200">
                <a:solidFill>
                  <a:schemeClr val="tx1"/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r>
              <a:rPr lang="sv-SE" sz="2200" dirty="0">
                <a:solidFill>
                  <a:schemeClr val="bg1"/>
                </a:solidFill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Realprisjusterad grossistprisutveckling för hasch, marijuana, amfetamin, kokain, brunt heroin och ecstasy. 2000–2019.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8360745"/>
              </p:ext>
            </p:extLst>
          </p:nvPr>
        </p:nvGraphicFramePr>
        <p:xfrm>
          <a:off x="1135457" y="1795310"/>
          <a:ext cx="6873086" cy="4126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Box 41">
            <a:extLst>
              <a:ext uri="{FF2B5EF4-FFF2-40B4-BE49-F238E27FC236}">
                <a16:creationId xmlns:a16="http://schemas.microsoft.com/office/drawing/2014/main" id="{E1EEECCE-BF87-419A-AE6E-68BB406D8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solidFill>
                  <a:schemeClr val="bg1"/>
                </a:solidFill>
                <a:latin typeface="Arial" pitchFamily="34" charset="0"/>
              </a:rPr>
              <a:t>6</a:t>
            </a:r>
            <a:endParaRPr lang="sv-SE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84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7CB9FA-8D59-4B12-ACA8-928557EA5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581" y="507012"/>
            <a:ext cx="8229600" cy="1143000"/>
          </a:xfrm>
        </p:spPr>
        <p:txBody>
          <a:bodyPr>
            <a:normAutofit/>
          </a:bodyPr>
          <a:lstStyle/>
          <a:p>
            <a:r>
              <a:rPr lang="sv-SE" sz="2200" dirty="0">
                <a:latin typeface="Gill Sans MT" panose="020B0502020104020203" pitchFamily="34" charset="0"/>
                <a:ea typeface="Geneva" pitchFamily="34" charset="0"/>
                <a:cs typeface="Geneva" pitchFamily="34" charset="0"/>
              </a:rPr>
              <a:t>Omsättningsandelar för cannabis (hasch och marijuana) amfetamin, kokain, heroin och ecstasy. Genomsnitt i kronor beräknade för perioden 2015–2019.</a:t>
            </a:r>
            <a:endParaRPr lang="en-SE" sz="22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204068"/>
              </p:ext>
            </p:extLst>
          </p:nvPr>
        </p:nvGraphicFramePr>
        <p:xfrm>
          <a:off x="1710890" y="2346157"/>
          <a:ext cx="5722219" cy="3433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1">
            <a:extLst>
              <a:ext uri="{FF2B5EF4-FFF2-40B4-BE49-F238E27FC236}">
                <a16:creationId xmlns:a16="http://schemas.microsoft.com/office/drawing/2014/main" id="{05C2E6C3-BB08-4131-A746-D400FABEE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solidFill>
                  <a:schemeClr val="bg1"/>
                </a:solidFill>
                <a:latin typeface="Arial" pitchFamily="34" charset="0"/>
              </a:rPr>
              <a:t>7</a:t>
            </a:r>
            <a:endParaRPr lang="sv-SE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727661"/>
      </p:ext>
    </p:extLst>
  </p:cSld>
  <p:clrMapOvr>
    <a:masterClrMapping/>
  </p:clrMapOvr>
</p:sld>
</file>

<file path=ppt/theme/theme1.xml><?xml version="1.0" encoding="utf-8"?>
<a:theme xmlns:a="http://schemas.openxmlformats.org/drawingml/2006/main" name="CAN">
  <a:themeElements>
    <a:clrScheme name="CAN - färg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048B6B96-35D9-4E51-93E1-E863F7211FEC}" vid="{39CDFF2A-F3AD-40E2-812F-D14646742F79}"/>
    </a:ext>
  </a:extLst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41AC2781C55604BA8BFC565F64046FA" ma:contentTypeVersion="11" ma:contentTypeDescription="Skapa ett nytt dokument." ma:contentTypeScope="" ma:versionID="0aec49506403eb93a9af17cea4cc625c">
  <xsd:schema xmlns:xsd="http://www.w3.org/2001/XMLSchema" xmlns:xs="http://www.w3.org/2001/XMLSchema" xmlns:p="http://schemas.microsoft.com/office/2006/metadata/properties" xmlns:ns3="ede414a3-73d4-4a25-8818-cef8afb4bec6" xmlns:ns4="25f5332f-52ac-48fb-b195-5bd08477ef34" targetNamespace="http://schemas.microsoft.com/office/2006/metadata/properties" ma:root="true" ma:fieldsID="e1c59ea39b8073a6bca3213f4f727f96" ns3:_="" ns4:_="">
    <xsd:import namespace="ede414a3-73d4-4a25-8818-cef8afb4bec6"/>
    <xsd:import namespace="25f5332f-52ac-48fb-b195-5bd08477ef3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e414a3-73d4-4a25-8818-cef8afb4b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5332f-52ac-48fb-b195-5bd08477ef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232235-4F04-4104-9A73-9E030592EC0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2060484-1C30-48C9-AE1D-9EB39FB3BE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e414a3-73d4-4a25-8818-cef8afb4bec6"/>
    <ds:schemaRef ds:uri="25f5332f-52ac-48fb-b195-5bd08477ef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21143F-4AF8-4792-ACBD-DA2FC3341A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presentationsmall_blå</Template>
  <TotalTime>75</TotalTime>
  <Words>292</Words>
  <Application>Microsoft Office PowerPoint</Application>
  <PresentationFormat>Bildspel på skärmen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Gill Sans MT</vt:lpstr>
      <vt:lpstr>HelveticaNeueLT Std</vt:lpstr>
      <vt:lpstr>Times New Roman</vt:lpstr>
      <vt:lpstr>CAN</vt:lpstr>
      <vt:lpstr>Anpassad 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Omsättningsandelar för cannabis (hasch och marijuana) amfetamin, kokain, heroin och ecstasy. Genomsnitt i kronor beräknade för perioden 2015–2019.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 Gill Sans MT Bold 42/44</dc:title>
  <dc:creator>Ida Ömalm Ronvall</dc:creator>
  <cp:lastModifiedBy>Ida Ömalm Ronvall</cp:lastModifiedBy>
  <cp:revision>1</cp:revision>
  <cp:lastPrinted>2011-05-20T08:03:36Z</cp:lastPrinted>
  <dcterms:created xsi:type="dcterms:W3CDTF">2020-05-18T13:24:50Z</dcterms:created>
  <dcterms:modified xsi:type="dcterms:W3CDTF">2020-05-19T09:14:54Z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0x010100441AC2781C55604BA8BFC565F64046FA</vt:lpwstr>
  </property>
</Properties>
</file>