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drawings/drawing9.xml" ContentType="application/vnd.openxmlformats-officedocument.drawingml.chartshapes+xml"/>
  <Override PartName="/ppt/charts/chart12.xml" ContentType="application/vnd.openxmlformats-officedocument.drawingml.chart+xml"/>
  <Override PartName="/ppt/drawings/drawing10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drawings/drawing11.xml" ContentType="application/vnd.openxmlformats-officedocument.drawingml.chartshapes+xml"/>
  <Override PartName="/ppt/charts/chart15.xml" ContentType="application/vnd.openxmlformats-officedocument.drawingml.chart+xml"/>
  <Override PartName="/ppt/drawings/drawing12.xml" ContentType="application/vnd.openxmlformats-officedocument.drawingml.chartshapes+xml"/>
  <Override PartName="/ppt/charts/chart16.xml" ContentType="application/vnd.openxmlformats-officedocument.drawingml.chart+xml"/>
  <Override PartName="/ppt/drawings/drawing13.xml" ContentType="application/vnd.openxmlformats-officedocument.drawingml.chartshapes+xml"/>
  <Override PartName="/ppt/charts/chart17.xml" ContentType="application/vnd.openxmlformats-officedocument.drawingml.chart+xml"/>
  <Override PartName="/ppt/drawings/drawing14.xml" ContentType="application/vnd.openxmlformats-officedocument.drawingml.chartshapes+xml"/>
  <Override PartName="/ppt/charts/chart18.xml" ContentType="application/vnd.openxmlformats-officedocument.drawingml.chart+xml"/>
  <Override PartName="/ppt/drawings/drawing15.xml" ContentType="application/vnd.openxmlformats-officedocument.drawingml.chartshapes+xml"/>
  <Override PartName="/ppt/charts/chart19.xml" ContentType="application/vnd.openxmlformats-officedocument.drawingml.chart+xml"/>
  <Override PartName="/ppt/drawings/drawing16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20.xml" ContentType="application/vnd.openxmlformats-officedocument.drawingml.chart+xml"/>
  <Override PartName="/ppt/drawings/drawing17.xml" ContentType="application/vnd.openxmlformats-officedocument.drawingml.chartshapes+xml"/>
  <Override PartName="/ppt/charts/chart21.xml" ContentType="application/vnd.openxmlformats-officedocument.drawingml.chart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11"/>
  </p:notesMasterIdLst>
  <p:sldIdLst>
    <p:sldId id="308" r:id="rId2"/>
    <p:sldId id="283" r:id="rId3"/>
    <p:sldId id="288" r:id="rId4"/>
    <p:sldId id="310" r:id="rId5"/>
    <p:sldId id="313" r:id="rId6"/>
    <p:sldId id="314" r:id="rId7"/>
    <p:sldId id="311" r:id="rId8"/>
    <p:sldId id="315" r:id="rId9"/>
    <p:sldId id="316" r:id="rId10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200"/>
    <a:srgbClr val="004687"/>
    <a:srgbClr val="BEB0D0"/>
    <a:srgbClr val="B32B31"/>
    <a:srgbClr val="BEBC00"/>
    <a:srgbClr val="CCC1DA"/>
    <a:srgbClr val="3366FF"/>
    <a:srgbClr val="FF0000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9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-kalkylblad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-kalkylblad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-kalkylblad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-kalkylblad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-kalkylblad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-kalkylblad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-kalkylblad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-kalkylblad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-kalkylblad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-kalkylblad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Microsoft_Excel-kalkylblad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kalkylblad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-kalkylblad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-kalkylblad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-kalkylblad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417007100305674"/>
          <c:y val="0.15486057104766138"/>
          <c:w val="0.75846875984876472"/>
          <c:h val="0.7198450172203088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Sheet1!$A$3:$A$29</c:f>
              <c:numCache>
                <c:formatCode>General</c:formatCod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Sheet1!$B$3:$B$29</c:f>
              <c:numCache>
                <c:formatCode>0</c:formatCode>
                <c:ptCount val="27"/>
                <c:pt idx="0">
                  <c:v>100</c:v>
                </c:pt>
                <c:pt idx="1">
                  <c:v>84.051724137931032</c:v>
                </c:pt>
                <c:pt idx="2">
                  <c:v>75.862068965517238</c:v>
                </c:pt>
                <c:pt idx="3">
                  <c:v>59.051724137931039</c:v>
                </c:pt>
                <c:pt idx="4">
                  <c:v>62.5</c:v>
                </c:pt>
                <c:pt idx="5">
                  <c:v>56.034482758620683</c:v>
                </c:pt>
                <c:pt idx="6">
                  <c:v>55.603448275862064</c:v>
                </c:pt>
                <c:pt idx="7">
                  <c:v>48.275862068965516</c:v>
                </c:pt>
                <c:pt idx="8">
                  <c:v>49.137931034482754</c:v>
                </c:pt>
                <c:pt idx="9">
                  <c:v>46.982758620689658</c:v>
                </c:pt>
                <c:pt idx="10">
                  <c:v>38.793103448275865</c:v>
                </c:pt>
                <c:pt idx="11">
                  <c:v>36.206896551724135</c:v>
                </c:pt>
                <c:pt idx="12">
                  <c:v>35.775862068965516</c:v>
                </c:pt>
                <c:pt idx="13">
                  <c:v>32.758620689655174</c:v>
                </c:pt>
                <c:pt idx="14">
                  <c:v>31.46551724137931</c:v>
                </c:pt>
                <c:pt idx="15">
                  <c:v>29.741379310344829</c:v>
                </c:pt>
                <c:pt idx="16">
                  <c:v>27.155172413793103</c:v>
                </c:pt>
                <c:pt idx="17">
                  <c:v>26.293103448275861</c:v>
                </c:pt>
                <c:pt idx="18">
                  <c:v>25.862068965517242</c:v>
                </c:pt>
                <c:pt idx="19">
                  <c:v>24.568965517241377</c:v>
                </c:pt>
                <c:pt idx="20">
                  <c:v>23.706896551724139</c:v>
                </c:pt>
                <c:pt idx="21">
                  <c:v>23.706896551724139</c:v>
                </c:pt>
                <c:pt idx="22">
                  <c:v>23.275862068965516</c:v>
                </c:pt>
                <c:pt idx="23">
                  <c:v>22.413793103448278</c:v>
                </c:pt>
                <c:pt idx="24">
                  <c:v>21.551724137931032</c:v>
                </c:pt>
                <c:pt idx="25">
                  <c:v>22.413793103448278</c:v>
                </c:pt>
                <c:pt idx="26">
                  <c:v>22.413793103448278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C9C-4492-B82E-AE288731A13E}"/>
            </c:ext>
          </c:extLst>
        </c:ser>
        <c:ser>
          <c:idx val="2"/>
          <c:order val="1"/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Sheet1!$A$3:$A$29</c:f>
              <c:numCache>
                <c:formatCode>General</c:formatCod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Sheet1!$C$3:$C$29</c:f>
              <c:numCache>
                <c:formatCode>0</c:formatCode>
                <c:ptCount val="27"/>
                <c:pt idx="0">
                  <c:v>100</c:v>
                </c:pt>
                <c:pt idx="1">
                  <c:v>91.372479971828511</c:v>
                </c:pt>
                <c:pt idx="2">
                  <c:v>83.672822254708052</c:v>
                </c:pt>
                <c:pt idx="3">
                  <c:v>63.917970193373577</c:v>
                </c:pt>
                <c:pt idx="4">
                  <c:v>72.994614797251117</c:v>
                </c:pt>
                <c:pt idx="5">
                  <c:v>81.42307994037813</c:v>
                </c:pt>
                <c:pt idx="6">
                  <c:v>54.668942645337495</c:v>
                </c:pt>
                <c:pt idx="7">
                  <c:v>50.287801852784995</c:v>
                </c:pt>
                <c:pt idx="8">
                  <c:v>55.464924212980961</c:v>
                </c:pt>
                <c:pt idx="9">
                  <c:v>73.278173236875716</c:v>
                </c:pt>
                <c:pt idx="10">
                  <c:v>39.795253249491971</c:v>
                </c:pt>
                <c:pt idx="11">
                  <c:v>38.859560447789136</c:v>
                </c:pt>
                <c:pt idx="12">
                  <c:v>38.03921568627451</c:v>
                </c:pt>
                <c:pt idx="13">
                  <c:v>41.051742116428755</c:v>
                </c:pt>
                <c:pt idx="14">
                  <c:v>37.182059181772601</c:v>
                </c:pt>
                <c:pt idx="15">
                  <c:v>44.416390285653151</c:v>
                </c:pt>
                <c:pt idx="16">
                  <c:v>36.517486454155232</c:v>
                </c:pt>
                <c:pt idx="17">
                  <c:v>35.726825238373898</c:v>
                </c:pt>
                <c:pt idx="18">
                  <c:v>34.539101497504156</c:v>
                </c:pt>
                <c:pt idx="19">
                  <c:v>38.182335038961909</c:v>
                </c:pt>
                <c:pt idx="20">
                  <c:v>37.74556154329354</c:v>
                </c:pt>
                <c:pt idx="21">
                  <c:v>33.326911344443374</c:v>
                </c:pt>
                <c:pt idx="22">
                  <c:v>36.336409929980903</c:v>
                </c:pt>
                <c:pt idx="23">
                  <c:v>39.657390307584542</c:v>
                </c:pt>
                <c:pt idx="24">
                  <c:v>36.418705540846602</c:v>
                </c:pt>
                <c:pt idx="25">
                  <c:v>38.091112174884309</c:v>
                </c:pt>
                <c:pt idx="26">
                  <c:v>32.80030338463483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C9C-4492-B82E-AE288731A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437632"/>
        <c:axId val="500438024"/>
      </c:lineChart>
      <c:catAx>
        <c:axId val="50043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043802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500438024"/>
        <c:scaling>
          <c:orientation val="minMax"/>
          <c:max val="1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0437632"/>
        <c:crossesAt val="1"/>
        <c:crossBetween val="midCat"/>
        <c:min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35130983125597"/>
          <c:y val="0.11138362639027036"/>
          <c:w val="0.76455167559135795"/>
          <c:h val="0.72861876261841607"/>
        </c:manualLayout>
      </c:layout>
      <c:lineChart>
        <c:grouping val="standard"/>
        <c:varyColors val="0"/>
        <c:ser>
          <c:idx val="6"/>
          <c:order val="0"/>
          <c:tx>
            <c:strRef>
              <c:f>Sheet1!$H$2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Sheet1!$H$3:$H$33</c:f>
              <c:numCache>
                <c:formatCode>General</c:formatCode>
                <c:ptCount val="31"/>
                <c:pt idx="0">
                  <c:v>3099</c:v>
                </c:pt>
                <c:pt idx="1">
                  <c:v>3425</c:v>
                </c:pt>
                <c:pt idx="2">
                  <c:v>3103</c:v>
                </c:pt>
                <c:pt idx="3">
                  <c:v>2836</c:v>
                </c:pt>
                <c:pt idx="4">
                  <c:v>2597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BF5-41F9-93A0-355E891123BB}"/>
            </c:ext>
          </c:extLst>
        </c:ser>
        <c:ser>
          <c:idx val="0"/>
          <c:order val="1"/>
          <c:tx>
            <c:strRef>
              <c:f>Sheet1!$I$2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Sheet1!$I$3:$I$33</c:f>
              <c:numCache>
                <c:formatCode>General</c:formatCode>
                <c:ptCount val="31"/>
                <c:pt idx="5" formatCode="#,##0">
                  <c:v>2022.4165537627787</c:v>
                </c:pt>
                <c:pt idx="6" formatCode="#,##0">
                  <c:v>2309.6089699795039</c:v>
                </c:pt>
                <c:pt idx="7" formatCode="#,##0">
                  <c:v>2576.2924609712086</c:v>
                </c:pt>
                <c:pt idx="8" formatCode="#,##0">
                  <c:v>1729.7698010144361</c:v>
                </c:pt>
                <c:pt idx="9" formatCode="#,##0">
                  <c:v>1591.1469436799875</c:v>
                </c:pt>
                <c:pt idx="10" formatCode="#,##0">
                  <c:v>1754.9553050913328</c:v>
                </c:pt>
                <c:pt idx="11" formatCode="#,##0">
                  <c:v>2318.5809895934076</c:v>
                </c:pt>
                <c:pt idx="12" formatCode="#,##0">
                  <c:v>1259.1541735362907</c:v>
                </c:pt>
                <c:pt idx="13" formatCode="#,##0">
                  <c:v>1229.5480924033097</c:v>
                </c:pt>
                <c:pt idx="14" formatCode="#,##0">
                  <c:v>1203.5917170606558</c:v>
                </c:pt>
                <c:pt idx="15" formatCode="#,##0">
                  <c:v>1298.910503038366</c:v>
                </c:pt>
                <c:pt idx="16" formatCode="#,##0">
                  <c:v>1176.4705882352941</c:v>
                </c:pt>
                <c:pt idx="17" formatCode="#,##0">
                  <c:v>1405.3707071787737</c:v>
                </c:pt>
                <c:pt idx="18" formatCode="#,##0">
                  <c:v>1155.4429667159241</c:v>
                </c:pt>
                <c:pt idx="19" formatCode="#,##0">
                  <c:v>1130.4258028983511</c:v>
                </c:pt>
                <c:pt idx="20" formatCode="#,##0">
                  <c:v>1092.8452579034943</c:v>
                </c:pt>
                <c:pt idx="21" formatCode="#,##0">
                  <c:v>1208.1201297615462</c:v>
                </c:pt>
                <c:pt idx="22" formatCode="#,##0">
                  <c:v>1194.300261182927</c:v>
                </c:pt>
                <c:pt idx="23" formatCode="#,##0">
                  <c:v>1054.4905757313038</c:v>
                </c:pt>
                <c:pt idx="24" formatCode="#,##0">
                  <c:v>1149.7135582431572</c:v>
                </c:pt>
                <c:pt idx="25" formatCode="#,##0">
                  <c:v>1254.7920779468891</c:v>
                </c:pt>
                <c:pt idx="26" formatCode="#,##0">
                  <c:v>1152.3174582921304</c:v>
                </c:pt>
                <c:pt idx="27" formatCode="#,##0">
                  <c:v>1205.2337641614804</c:v>
                </c:pt>
                <c:pt idx="28" formatCode="#,##0">
                  <c:v>1037.8282716556585</c:v>
                </c:pt>
                <c:pt idx="29" formatCode="#,##0">
                  <c:v>837.54183353512769</c:v>
                </c:pt>
                <c:pt idx="30" formatCode="#,##0">
                  <c:v>825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BF5-41F9-93A0-355E89112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3684312"/>
        <c:axId val="502526120"/>
      </c:lineChart>
      <c:catAx>
        <c:axId val="503684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252612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2526120"/>
        <c:scaling>
          <c:orientation val="minMax"/>
          <c:max val="3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3684312"/>
        <c:crosses val="autoZero"/>
        <c:crossBetween val="midCat"/>
        <c:majorUnit val="12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Sheet1!$A$4:$A$22</c:f>
              <c:strCache>
                <c:ptCount val="19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</c:strCache>
            </c:strRef>
          </c:cat>
          <c:val>
            <c:numRef>
              <c:f>Sheet1!$B$4:$B$22</c:f>
              <c:numCache>
                <c:formatCode>#,##0</c:formatCode>
                <c:ptCount val="19"/>
                <c:pt idx="0">
                  <c:v>188.87312603044361</c:v>
                </c:pt>
                <c:pt idx="1">
                  <c:v>184.43221386049646</c:v>
                </c:pt>
                <c:pt idx="2">
                  <c:v>180.53875755909837</c:v>
                </c:pt>
                <c:pt idx="3">
                  <c:v>147.60346625435977</c:v>
                </c:pt>
                <c:pt idx="4">
                  <c:v>143.52941176470588</c:v>
                </c:pt>
                <c:pt idx="5">
                  <c:v>117.11422559823114</c:v>
                </c:pt>
                <c:pt idx="6">
                  <c:v>115.54429667159241</c:v>
                </c:pt>
                <c:pt idx="7">
                  <c:v>113.04258028983512</c:v>
                </c:pt>
                <c:pt idx="8">
                  <c:v>114.74875207986689</c:v>
                </c:pt>
                <c:pt idx="9">
                  <c:v>128.5000501655463</c:v>
                </c:pt>
                <c:pt idx="10">
                  <c:v>130.28730121995568</c:v>
                </c:pt>
                <c:pt idx="11">
                  <c:v>121.26641620909994</c:v>
                </c:pt>
                <c:pt idx="12">
                  <c:v>130.64926798217695</c:v>
                </c:pt>
                <c:pt idx="13">
                  <c:v>115.02260714513149</c:v>
                </c:pt>
                <c:pt idx="14">
                  <c:v>130.94516571501484</c:v>
                </c:pt>
                <c:pt idx="15">
                  <c:v>117.90330301579701</c:v>
                </c:pt>
                <c:pt idx="16">
                  <c:v>110.26925386341371</c:v>
                </c:pt>
                <c:pt idx="17">
                  <c:v>112.1480239669678</c:v>
                </c:pt>
                <c:pt idx="18">
                  <c:v>150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26C-4258-8534-A59B2B1B21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2526904"/>
        <c:axId val="502526512"/>
      </c:lineChart>
      <c:catAx>
        <c:axId val="502526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252651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02526512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2526904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33207278828828"/>
          <c:y val="0.2254081390599362"/>
          <c:w val="0.76015149215235123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Sheet1!$A$4:$A$22</c:f>
              <c:strCache>
                <c:ptCount val="19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</c:strCache>
            </c:strRef>
          </c:cat>
          <c:val>
            <c:numRef>
              <c:f>Sheet1!$C$4:$C$22</c:f>
              <c:numCache>
                <c:formatCode>#,##0</c:formatCode>
                <c:ptCount val="19"/>
                <c:pt idx="0">
                  <c:v>100.73233388290326</c:v>
                </c:pt>
                <c:pt idx="1">
                  <c:v>122.95480924033097</c:v>
                </c:pt>
                <c:pt idx="2">
                  <c:v>120.35917170606558</c:v>
                </c:pt>
                <c:pt idx="3">
                  <c:v>106.27449570313904</c:v>
                </c:pt>
                <c:pt idx="4">
                  <c:v>105.88235294117648</c:v>
                </c:pt>
                <c:pt idx="5">
                  <c:v>70.268535358938692</c:v>
                </c:pt>
                <c:pt idx="6">
                  <c:v>98.212652170853545</c:v>
                </c:pt>
                <c:pt idx="7">
                  <c:v>113.04258028983512</c:v>
                </c:pt>
                <c:pt idx="8">
                  <c:v>122.39866888519134</c:v>
                </c:pt>
                <c:pt idx="9">
                  <c:v>123.00859503026653</c:v>
                </c:pt>
                <c:pt idx="10">
                  <c:v>132.45875624028827</c:v>
                </c:pt>
                <c:pt idx="11">
                  <c:v>131.81132196641298</c:v>
                </c:pt>
                <c:pt idx="12">
                  <c:v>125.42329726288989</c:v>
                </c:pt>
                <c:pt idx="13">
                  <c:v>209.13201299114817</c:v>
                </c:pt>
                <c:pt idx="14">
                  <c:v>52.378066286005932</c:v>
                </c:pt>
                <c:pt idx="15">
                  <c:v>117.90330301579701</c:v>
                </c:pt>
                <c:pt idx="16">
                  <c:v>123.24210725910943</c:v>
                </c:pt>
                <c:pt idx="17">
                  <c:v>101.95274906087981</c:v>
                </c:pt>
                <c:pt idx="18">
                  <c:v>125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5AB-4A6B-BF5F-759965523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2528080"/>
        <c:axId val="502528472"/>
      </c:lineChart>
      <c:catAx>
        <c:axId val="50252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252847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02528472"/>
        <c:scaling>
          <c:orientation val="minMax"/>
          <c:max val="2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2528080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3.4042573047024481E-2"/>
          <c:w val="0.90322580645161465"/>
          <c:h val="0.854700079334429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Hasch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Sheet1!$A$3:$A$33</c:f>
              <c:numCache>
                <c:formatCode>0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Sheet1!$B$3:$B$33</c:f>
              <c:numCache>
                <c:formatCode>#,##0</c:formatCode>
                <c:ptCount val="31"/>
                <c:pt idx="0">
                  <c:v>100</c:v>
                </c:pt>
                <c:pt idx="1">
                  <c:v>79.856975754997862</c:v>
                </c:pt>
                <c:pt idx="2">
                  <c:v>74.908950765969735</c:v>
                </c:pt>
                <c:pt idx="3">
                  <c:v>66.112774011796802</c:v>
                </c:pt>
                <c:pt idx="4">
                  <c:v>64.577779688709256</c:v>
                </c:pt>
                <c:pt idx="5">
                  <c:v>65.291292031038296</c:v>
                </c:pt>
                <c:pt idx="6">
                  <c:v>56.809870192500888</c:v>
                </c:pt>
                <c:pt idx="7">
                  <c:v>62.379383384325713</c:v>
                </c:pt>
                <c:pt idx="8">
                  <c:v>58.601248536870841</c:v>
                </c:pt>
                <c:pt idx="9">
                  <c:v>54.792821427187086</c:v>
                </c:pt>
                <c:pt idx="10">
                  <c:v>61.807228915662634</c:v>
                </c:pt>
                <c:pt idx="11">
                  <c:v>61.522689465743341</c:v>
                </c:pt>
                <c:pt idx="12">
                  <c:v>54.200375752463479</c:v>
                </c:pt>
                <c:pt idx="13">
                  <c:v>52.925980006739294</c:v>
                </c:pt>
                <c:pt idx="14">
                  <c:v>51.808686091258913</c:v>
                </c:pt>
                <c:pt idx="15">
                  <c:v>50.828808744741281</c:v>
                </c:pt>
                <c:pt idx="16">
                  <c:v>50.641255284086839</c:v>
                </c:pt>
                <c:pt idx="17">
                  <c:v>50.411896865304371</c:v>
                </c:pt>
                <c:pt idx="18">
                  <c:v>49.736119907114194</c:v>
                </c:pt>
                <c:pt idx="19">
                  <c:v>48.659254414650093</c:v>
                </c:pt>
                <c:pt idx="20">
                  <c:v>47.041597337770384</c:v>
                </c:pt>
                <c:pt idx="21">
                  <c:v>48.457911106651942</c:v>
                </c:pt>
                <c:pt idx="22">
                  <c:v>55.498065923893272</c:v>
                </c:pt>
                <c:pt idx="23">
                  <c:v>56.7382718427897</c:v>
                </c:pt>
                <c:pt idx="24">
                  <c:v>56.238064926798216</c:v>
                </c:pt>
                <c:pt idx="25">
                  <c:v>56.263134432910903</c:v>
                </c:pt>
                <c:pt idx="26">
                  <c:v>59.183706019330764</c:v>
                </c:pt>
                <c:pt idx="27">
                  <c:v>56.390617520344641</c:v>
                </c:pt>
                <c:pt idx="28">
                  <c:v>55.841734348829121</c:v>
                </c:pt>
                <c:pt idx="29">
                  <c:v>54.857036416131123</c:v>
                </c:pt>
                <c:pt idx="30">
                  <c:v>53.806333739342257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7CA-40D3-B84B-4C49D6083CBD}"/>
            </c:ext>
          </c:extLst>
        </c:ser>
        <c:ser>
          <c:idx val="4"/>
          <c:order val="1"/>
          <c:tx>
            <c:strRef>
              <c:f>Sheet1!$C$2</c:f>
              <c:strCache>
                <c:ptCount val="1"/>
                <c:pt idx="0">
                  <c:v>Marijuana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Sheet1!$A$3:$A$33</c:f>
              <c:numCache>
                <c:formatCode>0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Sheet1!$C$3:$C$33</c:f>
              <c:numCache>
                <c:formatCode>#,##0</c:formatCode>
                <c:ptCount val="31"/>
                <c:pt idx="0">
                  <c:v>100</c:v>
                </c:pt>
                <c:pt idx="1">
                  <c:v>49.447043811144184</c:v>
                </c:pt>
                <c:pt idx="2">
                  <c:v>76.163406879275456</c:v>
                </c:pt>
                <c:pt idx="3">
                  <c:v>53.217712826833342</c:v>
                </c:pt>
                <c:pt idx="4">
                  <c:v>35.987617163986577</c:v>
                </c:pt>
                <c:pt idx="5">
                  <c:v>53.454858972779896</c:v>
                </c:pt>
                <c:pt idx="6">
                  <c:v>35.879918016316353</c:v>
                </c:pt>
                <c:pt idx="7">
                  <c:v>62.014591668627908</c:v>
                </c:pt>
                <c:pt idx="8">
                  <c:v>58.056964494732732</c:v>
                </c:pt>
                <c:pt idx="9">
                  <c:v>66.328152253963324</c:v>
                </c:pt>
                <c:pt idx="10">
                  <c:v>72.289156626506013</c:v>
                </c:pt>
                <c:pt idx="11">
                  <c:v>61.162907656002155</c:v>
                </c:pt>
                <c:pt idx="12">
                  <c:v>48.495073041677848</c:v>
                </c:pt>
                <c:pt idx="13">
                  <c:v>48.747613164101992</c:v>
                </c:pt>
                <c:pt idx="14">
                  <c:v>47.71852666300164</c:v>
                </c:pt>
                <c:pt idx="15">
                  <c:v>46.816008054366968</c:v>
                </c:pt>
                <c:pt idx="16">
                  <c:v>46.643261445869463</c:v>
                </c:pt>
                <c:pt idx="17">
                  <c:v>53.06515459505723</c:v>
                </c:pt>
                <c:pt idx="18">
                  <c:v>52.353810428541259</c:v>
                </c:pt>
                <c:pt idx="19">
                  <c:v>51.220267804894839</c:v>
                </c:pt>
                <c:pt idx="20">
                  <c:v>55.707154742096506</c:v>
                </c:pt>
                <c:pt idx="21">
                  <c:v>62.205277415471052</c:v>
                </c:pt>
                <c:pt idx="22">
                  <c:v>61.493701854729387</c:v>
                </c:pt>
                <c:pt idx="23">
                  <c:v>59.724496676620745</c:v>
                </c:pt>
                <c:pt idx="24">
                  <c:v>65.117759388924242</c:v>
                </c:pt>
                <c:pt idx="25">
                  <c:v>59.224352034643054</c:v>
                </c:pt>
                <c:pt idx="26">
                  <c:v>71.198443331525723</c:v>
                </c:pt>
                <c:pt idx="27">
                  <c:v>71.230253709909036</c:v>
                </c:pt>
                <c:pt idx="28">
                  <c:v>64.658850298644239</c:v>
                </c:pt>
                <c:pt idx="29">
                  <c:v>57.744248859085403</c:v>
                </c:pt>
                <c:pt idx="30">
                  <c:v>67.965895249695492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7CA-40D3-B84B-4C49D6083CBD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Amfetamin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Sheet1!$A$3:$A$33</c:f>
              <c:numCache>
                <c:formatCode>0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Sheet1!$D$3:$D$33</c:f>
              <c:numCache>
                <c:formatCode>#,##0</c:formatCode>
                <c:ptCount val="31"/>
                <c:pt idx="0">
                  <c:v>100</c:v>
                </c:pt>
                <c:pt idx="1">
                  <c:v>93.949383241173962</c:v>
                </c:pt>
                <c:pt idx="2">
                  <c:v>85.123807688601971</c:v>
                </c:pt>
                <c:pt idx="3">
                  <c:v>77.779734131525643</c:v>
                </c:pt>
                <c:pt idx="4">
                  <c:v>66.477126150141885</c:v>
                </c:pt>
                <c:pt idx="5">
                  <c:v>65.654021431210737</c:v>
                </c:pt>
                <c:pt idx="6">
                  <c:v>53.259253305469592</c:v>
                </c:pt>
                <c:pt idx="7">
                  <c:v>51.982819486938105</c:v>
                </c:pt>
                <c:pt idx="8">
                  <c:v>47.398068669527895</c:v>
                </c:pt>
                <c:pt idx="9">
                  <c:v>51.368270087987902</c:v>
                </c:pt>
                <c:pt idx="10">
                  <c:v>51.506024096385531</c:v>
                </c:pt>
                <c:pt idx="11">
                  <c:v>44.433053503036859</c:v>
                </c:pt>
                <c:pt idx="12">
                  <c:v>42.344043556612085</c:v>
                </c:pt>
                <c:pt idx="13">
                  <c:v>41.348421880265079</c:v>
                </c:pt>
                <c:pt idx="14">
                  <c:v>40.475536008796034</c:v>
                </c:pt>
                <c:pt idx="15">
                  <c:v>39.710006831829126</c:v>
                </c:pt>
                <c:pt idx="16">
                  <c:v>39.563480690692842</c:v>
                </c:pt>
                <c:pt idx="17">
                  <c:v>39.384294426019039</c:v>
                </c:pt>
                <c:pt idx="18">
                  <c:v>38.856343677432967</c:v>
                </c:pt>
                <c:pt idx="19">
                  <c:v>34.213538260300844</c:v>
                </c:pt>
                <c:pt idx="20">
                  <c:v>36.75124792013311</c:v>
                </c:pt>
                <c:pt idx="21">
                  <c:v>36.934383465435936</c:v>
                </c:pt>
                <c:pt idx="22">
                  <c:v>36.511885476245574</c:v>
                </c:pt>
                <c:pt idx="23">
                  <c:v>35.461419901743561</c:v>
                </c:pt>
                <c:pt idx="24">
                  <c:v>35.148790579248882</c:v>
                </c:pt>
                <c:pt idx="25">
                  <c:v>35.164459020569311</c:v>
                </c:pt>
                <c:pt idx="26">
                  <c:v>35.228396440077837</c:v>
                </c:pt>
                <c:pt idx="27">
                  <c:v>35.244135950215409</c:v>
                </c:pt>
                <c:pt idx="28">
                  <c:v>34.901083968018206</c:v>
                </c:pt>
                <c:pt idx="29">
                  <c:v>34.285647760081957</c:v>
                </c:pt>
                <c:pt idx="30">
                  <c:v>32.283800243605363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7CA-40D3-B84B-4C49D6083CBD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Kokain</c:v>
                </c:pt>
              </c:strCache>
            </c:strRef>
          </c:tx>
          <c:spPr>
            <a:ln w="38100">
              <a:solidFill>
                <a:srgbClr val="BEB0D0"/>
              </a:solidFill>
            </a:ln>
          </c:spPr>
          <c:marker>
            <c:symbol val="none"/>
          </c:marker>
          <c:cat>
            <c:numRef>
              <c:f>Sheet1!$A$3:$A$33</c:f>
              <c:numCache>
                <c:formatCode>0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Sheet1!$E$3:$E$33</c:f>
              <c:numCache>
                <c:formatCode>#,##0</c:formatCode>
                <c:ptCount val="31"/>
                <c:pt idx="0">
                  <c:v>100</c:v>
                </c:pt>
                <c:pt idx="1">
                  <c:v>105.6930561463207</c:v>
                </c:pt>
                <c:pt idx="2">
                  <c:v>127.68571153290296</c:v>
                </c:pt>
                <c:pt idx="3">
                  <c:v>97.224667664407065</c:v>
                </c:pt>
                <c:pt idx="4">
                  <c:v>94.967323071631256</c:v>
                </c:pt>
                <c:pt idx="5">
                  <c:v>90.682350043108755</c:v>
                </c:pt>
                <c:pt idx="6">
                  <c:v>88.765422175782646</c:v>
                </c:pt>
                <c:pt idx="7">
                  <c:v>86.638032478230159</c:v>
                </c:pt>
                <c:pt idx="8">
                  <c:v>86.178306671868881</c:v>
                </c:pt>
                <c:pt idx="9">
                  <c:v>94.175161827977817</c:v>
                </c:pt>
                <c:pt idx="10">
                  <c:v>81.551204819277089</c:v>
                </c:pt>
                <c:pt idx="11">
                  <c:v>93.992997794885653</c:v>
                </c:pt>
                <c:pt idx="12">
                  <c:v>76.219278401901775</c:v>
                </c:pt>
                <c:pt idx="13">
                  <c:v>82.696843760530157</c:v>
                </c:pt>
                <c:pt idx="14">
                  <c:v>64.760857614073657</c:v>
                </c:pt>
                <c:pt idx="15">
                  <c:v>63.536010930926601</c:v>
                </c:pt>
                <c:pt idx="16">
                  <c:v>63.301569105108548</c:v>
                </c:pt>
                <c:pt idx="17">
                  <c:v>63.014871081630453</c:v>
                </c:pt>
                <c:pt idx="18">
                  <c:v>62.170149883892748</c:v>
                </c:pt>
                <c:pt idx="19">
                  <c:v>60.824068018312616</c:v>
                </c:pt>
                <c:pt idx="20">
                  <c:v>62.477121464226279</c:v>
                </c:pt>
                <c:pt idx="21">
                  <c:v>59.095013544697494</c:v>
                </c:pt>
                <c:pt idx="22">
                  <c:v>65.72139385724202</c:v>
                </c:pt>
                <c:pt idx="23">
                  <c:v>63.830555823138425</c:v>
                </c:pt>
                <c:pt idx="24">
                  <c:v>63.267823042647997</c:v>
                </c:pt>
                <c:pt idx="25">
                  <c:v>63.296026237024762</c:v>
                </c:pt>
                <c:pt idx="26">
                  <c:v>63.411113592140097</c:v>
                </c:pt>
                <c:pt idx="27">
                  <c:v>63.439444710387725</c:v>
                </c:pt>
                <c:pt idx="28">
                  <c:v>62.821951142432766</c:v>
                </c:pt>
                <c:pt idx="29">
                  <c:v>61.714165968147519</c:v>
                </c:pt>
                <c:pt idx="30">
                  <c:v>60.532125456760042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7CA-40D3-B84B-4C49D6083CBD}"/>
            </c:ext>
          </c:extLst>
        </c:ser>
        <c:ser>
          <c:idx val="5"/>
          <c:order val="4"/>
          <c:tx>
            <c:strRef>
              <c:f>Sheet1!$F$2</c:f>
              <c:strCache>
                <c:ptCount val="1"/>
                <c:pt idx="0">
                  <c:v>Brunt heroin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Sheet1!$A$3:$A$33</c:f>
              <c:numCache>
                <c:formatCode>0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Sheet1!$F$3:$F$33</c:f>
              <c:numCache>
                <c:formatCode>#,##0</c:formatCode>
                <c:ptCount val="31"/>
                <c:pt idx="0">
                  <c:v>100</c:v>
                </c:pt>
                <c:pt idx="1">
                  <c:v>110.52868616608703</c:v>
                </c:pt>
                <c:pt idx="2">
                  <c:v>100.14565610423762</c:v>
                </c:pt>
                <c:pt idx="3">
                  <c:v>91.505569566500768</c:v>
                </c:pt>
                <c:pt idx="4">
                  <c:v>83.794696827909945</c:v>
                </c:pt>
                <c:pt idx="5">
                  <c:v>64.011070618665016</c:v>
                </c:pt>
                <c:pt idx="6">
                  <c:v>73.100935909468063</c:v>
                </c:pt>
                <c:pt idx="7">
                  <c:v>81.541677626569566</c:v>
                </c:pt>
                <c:pt idx="8">
                  <c:v>54.7485712974226</c:v>
                </c:pt>
                <c:pt idx="9">
                  <c:v>50.361049105870492</c:v>
                </c:pt>
                <c:pt idx="10">
                  <c:v>55.545712260807932</c:v>
                </c:pt>
                <c:pt idx="11">
                  <c:v>73.38490736926903</c:v>
                </c:pt>
                <c:pt idx="12">
                  <c:v>39.853217465046676</c:v>
                </c:pt>
                <c:pt idx="13">
                  <c:v>38.916161769661251</c:v>
                </c:pt>
                <c:pt idx="14">
                  <c:v>38.094622125925682</c:v>
                </c:pt>
                <c:pt idx="15">
                  <c:v>41.111536484717213</c:v>
                </c:pt>
                <c:pt idx="16">
                  <c:v>37.236217120652086</c:v>
                </c:pt>
                <c:pt idx="17">
                  <c:v>44.481085469386208</c:v>
                </c:pt>
                <c:pt idx="18">
                  <c:v>36.570676402289855</c:v>
                </c:pt>
                <c:pt idx="19">
                  <c:v>35.778863540183899</c:v>
                </c:pt>
                <c:pt idx="20">
                  <c:v>34.589409807184104</c:v>
                </c:pt>
                <c:pt idx="21">
                  <c:v>38.237949940686612</c:v>
                </c:pt>
                <c:pt idx="22">
                  <c:v>37.800540257760126</c:v>
                </c:pt>
                <c:pt idx="23">
                  <c:v>33.375454025170413</c:v>
                </c:pt>
                <c:pt idx="24">
                  <c:v>36.389336129104727</c:v>
                </c:pt>
                <c:pt idx="25">
                  <c:v>39.715153717348876</c:v>
                </c:pt>
                <c:pt idx="26">
                  <c:v>36.471751608551166</c:v>
                </c:pt>
                <c:pt idx="27">
                  <c:v>38.146594204939028</c:v>
                </c:pt>
                <c:pt idx="28">
                  <c:v>32.848079028723014</c:v>
                </c:pt>
                <c:pt idx="29">
                  <c:v>26.508856126971601</c:v>
                </c:pt>
                <c:pt idx="30">
                  <c:v>26.111897255857276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7CA-40D3-B84B-4C49D6083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2529256"/>
        <c:axId val="502529648"/>
      </c:lineChart>
      <c:catAx>
        <c:axId val="50252925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252964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2529648"/>
        <c:scaling>
          <c:orientation val="minMax"/>
          <c:max val="15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2529256"/>
        <c:crossesAt val="1"/>
        <c:crossBetween val="midCat"/>
        <c:majorUnit val="50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6540793568061097"/>
          <c:y val="6.373561820635805E-2"/>
          <c:w val="0.58202336117191411"/>
          <c:h val="0.13491295708252515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4656076225448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Sheet1!$B$5:$B$35</c:f>
              <c:numCache>
                <c:formatCode>#,##0</c:formatCode>
                <c:ptCount val="31"/>
                <c:pt idx="0">
                  <c:v>185.8517260894171</c:v>
                </c:pt>
                <c:pt idx="1">
                  <c:v>157.14589536367501</c:v>
                </c:pt>
                <c:pt idx="2">
                  <c:v>142.38365931207244</c:v>
                </c:pt>
                <c:pt idx="3">
                  <c:v>118.53508231358393</c:v>
                </c:pt>
                <c:pt idx="4">
                  <c:v>120.01891822168716</c:v>
                </c:pt>
                <c:pt idx="5">
                  <c:v>121.34499322576671</c:v>
                </c:pt>
                <c:pt idx="6">
                  <c:v>98.983241570550163</c:v>
                </c:pt>
                <c:pt idx="7">
                  <c:v>108.20428336079077</c:v>
                </c:pt>
                <c:pt idx="8">
                  <c:v>102.50487709715176</c:v>
                </c:pt>
                <c:pt idx="9">
                  <c:v>101.8334043955192</c:v>
                </c:pt>
                <c:pt idx="10">
                  <c:v>127.63311309755147</c:v>
                </c:pt>
                <c:pt idx="11">
                  <c:v>114.34098030871598</c:v>
                </c:pt>
                <c:pt idx="12">
                  <c:v>125.91541735362908</c:v>
                </c:pt>
                <c:pt idx="13">
                  <c:v>110.65932831629787</c:v>
                </c:pt>
                <c:pt idx="14">
                  <c:v>96.287337364852462</c:v>
                </c:pt>
                <c:pt idx="15">
                  <c:v>106.27449570313904</c:v>
                </c:pt>
                <c:pt idx="16">
                  <c:v>94.117647058823536</c:v>
                </c:pt>
                <c:pt idx="17">
                  <c:v>93.691380478584918</c:v>
                </c:pt>
                <c:pt idx="18">
                  <c:v>92.435437337273925</c:v>
                </c:pt>
                <c:pt idx="19">
                  <c:v>90.434064231868092</c:v>
                </c:pt>
                <c:pt idx="20">
                  <c:v>76.499168053244588</c:v>
                </c:pt>
                <c:pt idx="21">
                  <c:v>85.666700110364189</c:v>
                </c:pt>
                <c:pt idx="22">
                  <c:v>100.97265844546565</c:v>
                </c:pt>
                <c:pt idx="23">
                  <c:v>105.44905757313039</c:v>
                </c:pt>
                <c:pt idx="24">
                  <c:v>104.51941438574157</c:v>
                </c:pt>
                <c:pt idx="25">
                  <c:v>104.56600649557409</c:v>
                </c:pt>
                <c:pt idx="26">
                  <c:v>104.75613257201186</c:v>
                </c:pt>
                <c:pt idx="27">
                  <c:v>104.80293601404178</c:v>
                </c:pt>
                <c:pt idx="28">
                  <c:v>103.78282716556583</c:v>
                </c:pt>
                <c:pt idx="29">
                  <c:v>101.95274906087981</c:v>
                </c:pt>
                <c:pt idx="30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BDF-4ACF-BEAB-C25B8AB3E8C3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Sheet1!$C$5:$C$35</c:f>
              <c:numCache>
                <c:formatCode>#,##0</c:formatCode>
                <c:ptCount val="31"/>
                <c:pt idx="0">
                  <c:v>167.26655348047538</c:v>
                </c:pt>
                <c:pt idx="1">
                  <c:v>139.68524032326667</c:v>
                </c:pt>
                <c:pt idx="2">
                  <c:v>126.56325272184218</c:v>
                </c:pt>
                <c:pt idx="3">
                  <c:v>130.09948058807993</c:v>
                </c:pt>
                <c:pt idx="4">
                  <c:v>112.95898185570556</c:v>
                </c:pt>
                <c:pt idx="5">
                  <c:v>121.34499322576671</c:v>
                </c:pt>
                <c:pt idx="6">
                  <c:v>125.37877265603019</c:v>
                </c:pt>
                <c:pt idx="7">
                  <c:v>115.93316074370439</c:v>
                </c:pt>
                <c:pt idx="8">
                  <c:v>128.13109637143972</c:v>
                </c:pt>
                <c:pt idx="9">
                  <c:v>127.291755494399</c:v>
                </c:pt>
                <c:pt idx="10">
                  <c:v>113.59347065682081</c:v>
                </c:pt>
                <c:pt idx="11">
                  <c:v>111.80006963518896</c:v>
                </c:pt>
                <c:pt idx="12">
                  <c:v>100.73233388290326</c:v>
                </c:pt>
                <c:pt idx="13">
                  <c:v>98.363847392264773</c:v>
                </c:pt>
                <c:pt idx="14">
                  <c:v>96.287337364852462</c:v>
                </c:pt>
                <c:pt idx="15">
                  <c:v>94.466218402790247</c:v>
                </c:pt>
                <c:pt idx="16">
                  <c:v>94.117647058823536</c:v>
                </c:pt>
                <c:pt idx="17">
                  <c:v>93.691380478584918</c:v>
                </c:pt>
                <c:pt idx="18">
                  <c:v>92.435437337273925</c:v>
                </c:pt>
                <c:pt idx="19">
                  <c:v>90.434064231868092</c:v>
                </c:pt>
                <c:pt idx="20">
                  <c:v>89.613311148086524</c:v>
                </c:pt>
                <c:pt idx="21">
                  <c:v>96.649610380923704</c:v>
                </c:pt>
                <c:pt idx="22">
                  <c:v>103.14411346579824</c:v>
                </c:pt>
                <c:pt idx="23">
                  <c:v>105.44905757313039</c:v>
                </c:pt>
                <c:pt idx="24">
                  <c:v>104.51941438574157</c:v>
                </c:pt>
                <c:pt idx="25">
                  <c:v>104.56600649557409</c:v>
                </c:pt>
                <c:pt idx="26">
                  <c:v>112.61284251491276</c:v>
                </c:pt>
                <c:pt idx="27">
                  <c:v>115.28322961544596</c:v>
                </c:pt>
                <c:pt idx="28">
                  <c:v>115.458395221692</c:v>
                </c:pt>
                <c:pt idx="29">
                  <c:v>107.0503865139238</c:v>
                </c:pt>
                <c:pt idx="30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BDF-4ACF-BEAB-C25B8AB3E8C3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Sheet1!$D$5:$D$35</c:f>
              <c:numCache>
                <c:formatCode>General</c:formatCode>
                <c:ptCount val="31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BDF-4ACF-BEAB-C25B8AB3E8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296952"/>
        <c:axId val="504297344"/>
      </c:lineChart>
      <c:catAx>
        <c:axId val="504296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29734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4297344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296952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049200492005"/>
          <c:y val="0.20312559215429768"/>
          <c:w val="0.72762812628126283"/>
          <c:h val="0.63147123761827295"/>
        </c:manualLayout>
      </c:layout>
      <c:lineChart>
        <c:grouping val="standard"/>
        <c:varyColors val="0"/>
        <c:ser>
          <c:idx val="4"/>
          <c:order val="0"/>
          <c:tx>
            <c:strRef>
              <c:f>Sheet1!$J$2</c:f>
              <c:strCache>
                <c:ptCount val="1"/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Sheet1!$J$5:$J$35</c:f>
              <c:numCache>
                <c:formatCode>0</c:formatCode>
                <c:ptCount val="31"/>
                <c:pt idx="0">
                  <c:v>650.48104131295986</c:v>
                </c:pt>
                <c:pt idx="1">
                  <c:v>523.81965121225005</c:v>
                </c:pt>
                <c:pt idx="2">
                  <c:v>534.72974274978321</c:v>
                </c:pt>
                <c:pt idx="3">
                  <c:v>469.80367990139973</c:v>
                </c:pt>
                <c:pt idx="4">
                  <c:v>423.59618195889584</c:v>
                </c:pt>
                <c:pt idx="5">
                  <c:v>471.89719587798169</c:v>
                </c:pt>
                <c:pt idx="6">
                  <c:v>395.93296628220065</c:v>
                </c:pt>
                <c:pt idx="7">
                  <c:v>322.03655762140107</c:v>
                </c:pt>
                <c:pt idx="8">
                  <c:v>320.32774092859927</c:v>
                </c:pt>
                <c:pt idx="9">
                  <c:v>318.22938873599747</c:v>
                </c:pt>
                <c:pt idx="10">
                  <c:v>319.08278274387868</c:v>
                </c:pt>
                <c:pt idx="11">
                  <c:v>285.85245077178996</c:v>
                </c:pt>
                <c:pt idx="12">
                  <c:v>188.87312603044361</c:v>
                </c:pt>
                <c:pt idx="13">
                  <c:v>184.43221386049646</c:v>
                </c:pt>
                <c:pt idx="14">
                  <c:v>240.71834341213116</c:v>
                </c:pt>
                <c:pt idx="15">
                  <c:v>236.16554600697563</c:v>
                </c:pt>
                <c:pt idx="16">
                  <c:v>294.11764705882354</c:v>
                </c:pt>
                <c:pt idx="17">
                  <c:v>234.22845119646229</c:v>
                </c:pt>
                <c:pt idx="18">
                  <c:v>173.31644500738861</c:v>
                </c:pt>
                <c:pt idx="19">
                  <c:v>183.12898006953287</c:v>
                </c:pt>
                <c:pt idx="20">
                  <c:v>218.56905158069884</c:v>
                </c:pt>
                <c:pt idx="21">
                  <c:v>188.90605665362361</c:v>
                </c:pt>
                <c:pt idx="22">
                  <c:v>206.28822693159648</c:v>
                </c:pt>
                <c:pt idx="23">
                  <c:v>189.80830363163471</c:v>
                </c:pt>
                <c:pt idx="24">
                  <c:v>188.13494589433483</c:v>
                </c:pt>
                <c:pt idx="25">
                  <c:v>222.20276380309491</c:v>
                </c:pt>
                <c:pt idx="26">
                  <c:v>157.13419885801778</c:v>
                </c:pt>
                <c:pt idx="27">
                  <c:v>209.60587202808355</c:v>
                </c:pt>
                <c:pt idx="28">
                  <c:v>207.56565433113167</c:v>
                </c:pt>
                <c:pt idx="29">
                  <c:v>204.92502561236842</c:v>
                </c:pt>
                <c:pt idx="30">
                  <c:v>200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4FF-4C0E-A569-43BB3ED364C5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Sheet1!$K$5:$K$35</c:f>
              <c:numCache>
                <c:formatCode>0</c:formatCode>
                <c:ptCount val="31"/>
                <c:pt idx="0">
                  <c:v>929.25863044708547</c:v>
                </c:pt>
                <c:pt idx="1">
                  <c:v>873.03275202041675</c:v>
                </c:pt>
                <c:pt idx="2">
                  <c:v>711.91829656036225</c:v>
                </c:pt>
                <c:pt idx="3">
                  <c:v>650.49740294039964</c:v>
                </c:pt>
                <c:pt idx="4">
                  <c:v>635.39427293834376</c:v>
                </c:pt>
                <c:pt idx="5">
                  <c:v>606.72496612883356</c:v>
                </c:pt>
                <c:pt idx="6">
                  <c:v>461.92179399590071</c:v>
                </c:pt>
                <c:pt idx="7">
                  <c:v>483.05483643210164</c:v>
                </c:pt>
                <c:pt idx="8">
                  <c:v>448.45883730003897</c:v>
                </c:pt>
                <c:pt idx="9">
                  <c:v>445.52114423039649</c:v>
                </c:pt>
                <c:pt idx="10">
                  <c:v>382.89933929265442</c:v>
                </c:pt>
                <c:pt idx="11">
                  <c:v>429.4139038260667</c:v>
                </c:pt>
                <c:pt idx="12">
                  <c:v>346.26739772247998</c:v>
                </c:pt>
                <c:pt idx="13">
                  <c:v>368.86442772099292</c:v>
                </c:pt>
                <c:pt idx="14">
                  <c:v>300.89792926516395</c:v>
                </c:pt>
                <c:pt idx="15">
                  <c:v>354.24831901046343</c:v>
                </c:pt>
                <c:pt idx="16">
                  <c:v>294.11764705882354</c:v>
                </c:pt>
                <c:pt idx="17">
                  <c:v>292.78556399557789</c:v>
                </c:pt>
                <c:pt idx="18">
                  <c:v>288.86074167898101</c:v>
                </c:pt>
                <c:pt idx="19">
                  <c:v>282.60645072458777</c:v>
                </c:pt>
                <c:pt idx="20">
                  <c:v>273.21131447587356</c:v>
                </c:pt>
                <c:pt idx="21">
                  <c:v>274.5727567639878</c:v>
                </c:pt>
                <c:pt idx="22">
                  <c:v>271.43187754157435</c:v>
                </c:pt>
                <c:pt idx="23">
                  <c:v>263.62264393282595</c:v>
                </c:pt>
                <c:pt idx="24">
                  <c:v>287.4283895607893</c:v>
                </c:pt>
                <c:pt idx="25">
                  <c:v>287.55651786282874</c:v>
                </c:pt>
                <c:pt idx="26">
                  <c:v>274.98484800153113</c:v>
                </c:pt>
                <c:pt idx="27">
                  <c:v>275.10770703685967</c:v>
                </c:pt>
                <c:pt idx="28">
                  <c:v>259.45706791391461</c:v>
                </c:pt>
                <c:pt idx="29">
                  <c:v>254.88187265219952</c:v>
                </c:pt>
                <c:pt idx="30">
                  <c:v>250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4FF-4C0E-A569-43BB3ED36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297736"/>
        <c:axId val="504298128"/>
      </c:lineChart>
      <c:catAx>
        <c:axId val="504297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29812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4298128"/>
        <c:scaling>
          <c:orientation val="minMax"/>
          <c:max val="1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297736"/>
        <c:crosses val="autoZero"/>
        <c:crossBetween val="midCat"/>
        <c:majorUnit val="300"/>
      </c:valAx>
      <c:spPr>
        <a:solidFill>
          <a:schemeClr val="tx1"/>
        </a:solidFill>
        <a:ln w="314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75051898088222246"/>
          <c:h val="0.63592774699940069"/>
        </c:manualLayout>
      </c:layout>
      <c:lineChart>
        <c:grouping val="standard"/>
        <c:varyColors val="0"/>
        <c:ser>
          <c:idx val="1"/>
          <c:order val="0"/>
          <c:tx>
            <c:strRef>
              <c:f>Sheet1!$F$2</c:f>
              <c:strCache>
                <c:ptCount val="1"/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Sheet1!$F$5:$F$35</c:f>
              <c:numCache>
                <c:formatCode>#,##0</c:formatCode>
                <c:ptCount val="31"/>
                <c:pt idx="0">
                  <c:v>185.8517260894171</c:v>
                </c:pt>
                <c:pt idx="1">
                  <c:v>148.41556784347085</c:v>
                </c:pt>
                <c:pt idx="2">
                  <c:v>158.20406590230272</c:v>
                </c:pt>
                <c:pt idx="3">
                  <c:v>98.297385333215942</c:v>
                </c:pt>
                <c:pt idx="4">
                  <c:v>98.839109123742361</c:v>
                </c:pt>
                <c:pt idx="5">
                  <c:v>94.379439175596332</c:v>
                </c:pt>
                <c:pt idx="6">
                  <c:v>65.988827713700104</c:v>
                </c:pt>
                <c:pt idx="7">
                  <c:v>115.93316074370439</c:v>
                </c:pt>
                <c:pt idx="8">
                  <c:v>102.50487709715176</c:v>
                </c:pt>
                <c:pt idx="9">
                  <c:v>114.5625799449591</c:v>
                </c:pt>
                <c:pt idx="10">
                  <c:v>127.63311309755147</c:v>
                </c:pt>
                <c:pt idx="11">
                  <c:v>127.0455336763511</c:v>
                </c:pt>
                <c:pt idx="12">
                  <c:v>125.91541735362908</c:v>
                </c:pt>
                <c:pt idx="13">
                  <c:v>122.95480924033097</c:v>
                </c:pt>
                <c:pt idx="14">
                  <c:v>96.287337364852462</c:v>
                </c:pt>
                <c:pt idx="15">
                  <c:v>118.08277300348782</c:v>
                </c:pt>
                <c:pt idx="16">
                  <c:v>105.88235294117648</c:v>
                </c:pt>
                <c:pt idx="17">
                  <c:v>117.11422559823114</c:v>
                </c:pt>
                <c:pt idx="18">
                  <c:v>103.98986700443317</c:v>
                </c:pt>
                <c:pt idx="19">
                  <c:v>90.434064231868092</c:v>
                </c:pt>
                <c:pt idx="20">
                  <c:v>98.356073211314481</c:v>
                </c:pt>
                <c:pt idx="21">
                  <c:v>104.33764757031535</c:v>
                </c:pt>
                <c:pt idx="22">
                  <c:v>108.57275101662974</c:v>
                </c:pt>
                <c:pt idx="23">
                  <c:v>105.44905757313039</c:v>
                </c:pt>
                <c:pt idx="24">
                  <c:v>104.51941438574157</c:v>
                </c:pt>
                <c:pt idx="25">
                  <c:v>115.02260714513149</c:v>
                </c:pt>
                <c:pt idx="26">
                  <c:v>125.70735908641423</c:v>
                </c:pt>
                <c:pt idx="27">
                  <c:v>104.80293601404178</c:v>
                </c:pt>
                <c:pt idx="28">
                  <c:v>103.78282716556583</c:v>
                </c:pt>
                <c:pt idx="29">
                  <c:v>101.95274906087981</c:v>
                </c:pt>
                <c:pt idx="30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346-4E5F-A864-1C4FC2797516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Sheet1!$G$5:$G$35</c:f>
              <c:numCache>
                <c:formatCode>#,##0</c:formatCode>
                <c:ptCount val="31"/>
                <c:pt idx="0">
                  <c:v>167.26655348047538</c:v>
                </c:pt>
                <c:pt idx="1">
                  <c:v>87.303275202041675</c:v>
                </c:pt>
                <c:pt idx="2">
                  <c:v>107.57876481356584</c:v>
                </c:pt>
                <c:pt idx="3">
                  <c:v>65.049740294039964</c:v>
                </c:pt>
                <c:pt idx="4">
                  <c:v>56.47949092785278</c:v>
                </c:pt>
                <c:pt idx="6">
                  <c:v>55.430615279508089</c:v>
                </c:pt>
                <c:pt idx="7">
                  <c:v>64.407311524280217</c:v>
                </c:pt>
                <c:pt idx="8">
                  <c:v>102.50487709715176</c:v>
                </c:pt>
                <c:pt idx="9">
                  <c:v>117.10841505484707</c:v>
                </c:pt>
                <c:pt idx="10">
                  <c:v>95.724834823163604</c:v>
                </c:pt>
                <c:pt idx="11">
                  <c:v>101.63642694108088</c:v>
                </c:pt>
                <c:pt idx="12">
                  <c:v>79.326712932786322</c:v>
                </c:pt>
                <c:pt idx="13">
                  <c:v>86.068366468231687</c:v>
                </c:pt>
                <c:pt idx="14">
                  <c:v>72.215503023639343</c:v>
                </c:pt>
                <c:pt idx="15">
                  <c:v>82.65794110244147</c:v>
                </c:pt>
                <c:pt idx="16">
                  <c:v>82.352941176470594</c:v>
                </c:pt>
                <c:pt idx="17">
                  <c:v>93.691380478584918</c:v>
                </c:pt>
                <c:pt idx="18">
                  <c:v>80.881007670114684</c:v>
                </c:pt>
                <c:pt idx="19">
                  <c:v>90.434064231868092</c:v>
                </c:pt>
                <c:pt idx="20">
                  <c:v>98.356073211314481</c:v>
                </c:pt>
                <c:pt idx="21">
                  <c:v>109.82910270559512</c:v>
                </c:pt>
                <c:pt idx="22">
                  <c:v>108.57275101662974</c:v>
                </c:pt>
                <c:pt idx="23">
                  <c:v>105.44905757313039</c:v>
                </c:pt>
                <c:pt idx="24">
                  <c:v>114.97135582431572</c:v>
                </c:pt>
                <c:pt idx="25">
                  <c:v>104.56600649557409</c:v>
                </c:pt>
                <c:pt idx="26">
                  <c:v>125.70735908641423</c:v>
                </c:pt>
                <c:pt idx="27">
                  <c:v>125.76352321685013</c:v>
                </c:pt>
                <c:pt idx="28">
                  <c:v>124.539392598679</c:v>
                </c:pt>
                <c:pt idx="29">
                  <c:v>122.34329887305577</c:v>
                </c:pt>
                <c:pt idx="30">
                  <c:v>120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346-4E5F-A864-1C4FC2797516}"/>
            </c:ext>
          </c:extLst>
        </c:ser>
        <c:ser>
          <c:idx val="2"/>
          <c:order val="2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Sheet1!$A$5:$A$35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Sheet1!$H$5:$H$34</c:f>
              <c:numCache>
                <c:formatCode>General</c:formatCode>
                <c:ptCount val="30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346-4E5F-A864-1C4FC2797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433192"/>
        <c:axId val="504433584"/>
      </c:lineChart>
      <c:catAx>
        <c:axId val="504433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43358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4433584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433192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74498496651633184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Sheet1!$B$3:$B$33</c:f>
              <c:numCache>
                <c:formatCode>0</c:formatCode>
                <c:ptCount val="31"/>
                <c:pt idx="0">
                  <c:v>1486.8138087153368</c:v>
                </c:pt>
                <c:pt idx="1">
                  <c:v>1571.45895363675</c:v>
                </c:pt>
                <c:pt idx="2">
                  <c:v>1937.9998073032082</c:v>
                </c:pt>
                <c:pt idx="3">
                  <c:v>1626.2435073509989</c:v>
                </c:pt>
                <c:pt idx="4">
                  <c:v>1411.9872731963194</c:v>
                </c:pt>
                <c:pt idx="5">
                  <c:v>1348.277702508519</c:v>
                </c:pt>
                <c:pt idx="6">
                  <c:v>1319.7765542740021</c:v>
                </c:pt>
                <c:pt idx="7">
                  <c:v>1288.1462304856043</c:v>
                </c:pt>
                <c:pt idx="8">
                  <c:v>1281.3109637143971</c:v>
                </c:pt>
                <c:pt idx="9">
                  <c:v>1527.5010659327879</c:v>
                </c:pt>
                <c:pt idx="10">
                  <c:v>1148.6980178779634</c:v>
                </c:pt>
                <c:pt idx="11">
                  <c:v>1397.500870439862</c:v>
                </c:pt>
                <c:pt idx="12">
                  <c:v>1007.3233388290327</c:v>
                </c:pt>
                <c:pt idx="13">
                  <c:v>983.63847392264779</c:v>
                </c:pt>
                <c:pt idx="14">
                  <c:v>962.87337364852465</c:v>
                </c:pt>
                <c:pt idx="15">
                  <c:v>944.66218402790253</c:v>
                </c:pt>
                <c:pt idx="16">
                  <c:v>1029.4117647058824</c:v>
                </c:pt>
                <c:pt idx="17">
                  <c:v>936.91380478584915</c:v>
                </c:pt>
                <c:pt idx="18">
                  <c:v>924.35437337273925</c:v>
                </c:pt>
                <c:pt idx="19">
                  <c:v>904.34064231868092</c:v>
                </c:pt>
                <c:pt idx="20">
                  <c:v>874.27620632279536</c:v>
                </c:pt>
                <c:pt idx="21">
                  <c:v>906.09009732115976</c:v>
                </c:pt>
                <c:pt idx="22">
                  <c:v>950.01157139551015</c:v>
                </c:pt>
                <c:pt idx="23">
                  <c:v>949.04151815817352</c:v>
                </c:pt>
                <c:pt idx="24">
                  <c:v>940.67472947167414</c:v>
                </c:pt>
                <c:pt idx="25">
                  <c:v>836.52805196459269</c:v>
                </c:pt>
                <c:pt idx="26">
                  <c:v>942.80519314810681</c:v>
                </c:pt>
                <c:pt idx="27">
                  <c:v>943.22642412637606</c:v>
                </c:pt>
                <c:pt idx="28">
                  <c:v>934.04544449009256</c:v>
                </c:pt>
                <c:pt idx="29">
                  <c:v>917.57474154791828</c:v>
                </c:pt>
                <c:pt idx="30">
                  <c:v>900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30C-4304-A426-E74435B86699}"/>
            </c:ext>
          </c:extLst>
        </c:ser>
        <c:ser>
          <c:idx val="0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Sheet1!$C$3:$C$33</c:f>
              <c:numCache>
                <c:formatCode>0</c:formatCode>
                <c:ptCount val="31"/>
                <c:pt idx="0">
                  <c:v>1858.5172608941709</c:v>
                </c:pt>
                <c:pt idx="1">
                  <c:v>1571.45895363675</c:v>
                </c:pt>
                <c:pt idx="2">
                  <c:v>1423.8365931207245</c:v>
                </c:pt>
                <c:pt idx="3" formatCode="#,##0">
                  <c:v>1300.9948058807993</c:v>
                </c:pt>
                <c:pt idx="4">
                  <c:v>1270.7885458766875</c:v>
                </c:pt>
                <c:pt idx="5">
                  <c:v>1280.8638173830932</c:v>
                </c:pt>
                <c:pt idx="7">
                  <c:v>1191.5352631991841</c:v>
                </c:pt>
                <c:pt idx="8">
                  <c:v>1281.3109637143971</c:v>
                </c:pt>
                <c:pt idx="9">
                  <c:v>1272.9175549439899</c:v>
                </c:pt>
                <c:pt idx="10">
                  <c:v>1276.3311309755147</c:v>
                </c:pt>
                <c:pt idx="12">
                  <c:v>1259.1541735362907</c:v>
                </c:pt>
                <c:pt idx="13">
                  <c:v>1229.5480924033097</c:v>
                </c:pt>
                <c:pt idx="14">
                  <c:v>962.87337364852465</c:v>
                </c:pt>
                <c:pt idx="15">
                  <c:v>944.66218402790253</c:v>
                </c:pt>
                <c:pt idx="16">
                  <c:v>941.17647058823536</c:v>
                </c:pt>
                <c:pt idx="17">
                  <c:v>936.91380478584915</c:v>
                </c:pt>
                <c:pt idx="18">
                  <c:v>924.35437337273925</c:v>
                </c:pt>
                <c:pt idx="19">
                  <c:v>904.34064231868092</c:v>
                </c:pt>
                <c:pt idx="20">
                  <c:v>956.23960066555742</c:v>
                </c:pt>
                <c:pt idx="21">
                  <c:v>878.63282164476095</c:v>
                </c:pt>
                <c:pt idx="22">
                  <c:v>977.1547591496676</c:v>
                </c:pt>
                <c:pt idx="23">
                  <c:v>949.04151815817352</c:v>
                </c:pt>
                <c:pt idx="24">
                  <c:v>940.67472947167414</c:v>
                </c:pt>
                <c:pt idx="25">
                  <c:v>941.09405846016671</c:v>
                </c:pt>
                <c:pt idx="26">
                  <c:v>942.80519314810681</c:v>
                </c:pt>
                <c:pt idx="27">
                  <c:v>943.22642412637606</c:v>
                </c:pt>
                <c:pt idx="28">
                  <c:v>934.04544449009256</c:v>
                </c:pt>
                <c:pt idx="29">
                  <c:v>917.57474154791828</c:v>
                </c:pt>
                <c:pt idx="30">
                  <c:v>900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30C-4304-A426-E74435B86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433976"/>
        <c:axId val="504434368"/>
      </c:lineChart>
      <c:catAx>
        <c:axId val="504433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43436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4434368"/>
        <c:scaling>
          <c:orientation val="minMax"/>
          <c:max val="2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433976"/>
        <c:crosses val="autoZero"/>
        <c:crossBetween val="midCat"/>
        <c:majorUnit val="5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75238314883148827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Sheet1!$C$3:$C$7</c:f>
              <c:numCache>
                <c:formatCode>0</c:formatCode>
                <c:ptCount val="5"/>
                <c:pt idx="0">
                  <c:v>3345.3310696095077</c:v>
                </c:pt>
                <c:pt idx="1">
                  <c:v>3710.3891960867713</c:v>
                </c:pt>
                <c:pt idx="2">
                  <c:v>3164.0813180460541</c:v>
                </c:pt>
                <c:pt idx="3">
                  <c:v>2891.099568623998</c:v>
                </c:pt>
                <c:pt idx="4">
                  <c:v>2470.9777280935591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07C-45C8-A38C-0448A985986E}"/>
            </c:ext>
          </c:extLst>
        </c:ser>
        <c:ser>
          <c:idx val="0"/>
          <c:order val="1"/>
          <c:tx>
            <c:strRef>
              <c:f>Sheet1!$D$2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Sheet1!$D$3:$D$7</c:f>
              <c:numCache>
                <c:formatCode>General</c:formatCode>
                <c:ptCount val="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07C-45C8-A38C-0448A985986E}"/>
            </c:ext>
          </c:extLst>
        </c:ser>
        <c:ser>
          <c:idx val="1"/>
          <c:order val="2"/>
          <c:tx>
            <c:strRef>
              <c:f>Sheet1!$E$2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Sheet1!$E$3:$E$7</c:f>
              <c:numCache>
                <c:formatCode>0</c:formatCode>
                <c:ptCount val="5"/>
                <c:pt idx="0">
                  <c:v>2648.3870967741937</c:v>
                </c:pt>
                <c:pt idx="1">
                  <c:v>3492.131008081667</c:v>
                </c:pt>
                <c:pt idx="2">
                  <c:v>2768.5711532902974</c:v>
                </c:pt>
                <c:pt idx="3">
                  <c:v>2891.099568623998</c:v>
                </c:pt>
                <c:pt idx="4">
                  <c:v>2823.9745463926388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07C-45C8-A38C-0448A985986E}"/>
            </c:ext>
          </c:extLst>
        </c:ser>
        <c:ser>
          <c:idx val="2"/>
          <c:order val="3"/>
          <c:tx>
            <c:strRef>
              <c:f>Sheet1!$F$2</c:f>
              <c:strCache>
                <c:ptCount val="1"/>
                <c:pt idx="0">
                  <c:v>Storstadsregioner</c:v>
                </c:pt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Sheet1!$F$3:$F$33</c:f>
              <c:numCache>
                <c:formatCode>General</c:formatCode>
                <c:ptCount val="31"/>
                <c:pt idx="5" formatCode="0">
                  <c:v>3370.6942562712975</c:v>
                </c:pt>
                <c:pt idx="6" formatCode="0">
                  <c:v>3299.4413856850051</c:v>
                </c:pt>
                <c:pt idx="7" formatCode="0">
                  <c:v>3059.3472974033102</c:v>
                </c:pt>
                <c:pt idx="8" formatCode="0">
                  <c:v>2483.1806476785018</c:v>
                </c:pt>
                <c:pt idx="9" formatCode="0">
                  <c:v>2545.8351098879798</c:v>
                </c:pt>
                <c:pt idx="10" formatCode="0">
                  <c:v>3190.8278274387867</c:v>
                </c:pt>
                <c:pt idx="11" formatCode="0">
                  <c:v>2223.2968393361443</c:v>
                </c:pt>
                <c:pt idx="12" formatCode="0">
                  <c:v>2833.0968904566544</c:v>
                </c:pt>
                <c:pt idx="13" formatCode="0">
                  <c:v>2459.0961848066195</c:v>
                </c:pt>
                <c:pt idx="14" formatCode="0">
                  <c:v>1805.3875755909837</c:v>
                </c:pt>
                <c:pt idx="15" formatCode="0">
                  <c:v>2656.8623925784759</c:v>
                </c:pt>
                <c:pt idx="16" formatCode="0">
                  <c:v>2647.0588235294117</c:v>
                </c:pt>
                <c:pt idx="17" formatCode="0">
                  <c:v>1756.7133839734672</c:v>
                </c:pt>
                <c:pt idx="18" formatCode="0">
                  <c:v>1270.9872633875166</c:v>
                </c:pt>
                <c:pt idx="19" formatCode="0">
                  <c:v>1130.4258028983511</c:v>
                </c:pt>
                <c:pt idx="20" formatCode="0">
                  <c:v>2732.1131447587354</c:v>
                </c:pt>
                <c:pt idx="21" formatCode="0">
                  <c:v>1647.4365405839267</c:v>
                </c:pt>
                <c:pt idx="22" formatCode="0">
                  <c:v>4614.3419182067637</c:v>
                </c:pt>
                <c:pt idx="25" formatCode="0">
                  <c:v>1202.509074699102</c:v>
                </c:pt>
                <c:pt idx="27" formatCode="0">
                  <c:v>1310.0367001755224</c:v>
                </c:pt>
                <c:pt idx="28" formatCode="0">
                  <c:v>1037.8282716556585</c:v>
                </c:pt>
                <c:pt idx="29" formatCode="0">
                  <c:v>1083.2479587718481</c:v>
                </c:pt>
                <c:pt idx="30" formatCode="0">
                  <c:v>850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07C-45C8-A38C-0448A985986E}"/>
            </c:ext>
          </c:extLst>
        </c:ser>
        <c:ser>
          <c:idx val="3"/>
          <c:order val="4"/>
          <c:tx>
            <c:strRef>
              <c:f>Sheet1!$G$2</c:f>
              <c:strCache>
                <c:ptCount val="1"/>
                <c:pt idx="0">
                  <c:v>Övriga riket</c:v>
                </c:pt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Sheet1!$G$3:$G$33</c:f>
              <c:numCache>
                <c:formatCode>General</c:formatCode>
                <c:ptCount val="31"/>
                <c:pt idx="5" formatCode="0">
                  <c:v>2696.5554050170381</c:v>
                </c:pt>
                <c:pt idx="6" formatCode="0">
                  <c:v>3959.3296628220064</c:v>
                </c:pt>
                <c:pt idx="7" formatCode="0">
                  <c:v>2576.2924609712086</c:v>
                </c:pt>
                <c:pt idx="8" formatCode="0">
                  <c:v>960.98322278579781</c:v>
                </c:pt>
                <c:pt idx="9" formatCode="0">
                  <c:v>1272.9175549439899</c:v>
                </c:pt>
                <c:pt idx="10" formatCode="0">
                  <c:v>638.16556548775736</c:v>
                </c:pt>
                <c:pt idx="12" formatCode="0">
                  <c:v>2581.2660557493959</c:v>
                </c:pt>
                <c:pt idx="13" formatCode="0">
                  <c:v>2090.2317570856267</c:v>
                </c:pt>
                <c:pt idx="14" formatCode="0">
                  <c:v>1925.7467472970493</c:v>
                </c:pt>
                <c:pt idx="15" formatCode="0">
                  <c:v>2066.4485275610368</c:v>
                </c:pt>
                <c:pt idx="16" formatCode="0">
                  <c:v>1764.7058823529412</c:v>
                </c:pt>
                <c:pt idx="17" formatCode="0">
                  <c:v>1405.3707071787737</c:v>
                </c:pt>
                <c:pt idx="18" formatCode="0">
                  <c:v>1733.1644500738862</c:v>
                </c:pt>
                <c:pt idx="19" formatCode="0">
                  <c:v>1695.6387043475268</c:v>
                </c:pt>
                <c:pt idx="20" formatCode="0">
                  <c:v>2185.6905158069885</c:v>
                </c:pt>
                <c:pt idx="21" formatCode="0">
                  <c:v>2196.5820541119024</c:v>
                </c:pt>
                <c:pt idx="22" formatCode="0">
                  <c:v>2442.8868978741689</c:v>
                </c:pt>
                <c:pt idx="23" formatCode="0">
                  <c:v>2636.2264393282599</c:v>
                </c:pt>
                <c:pt idx="24" formatCode="0">
                  <c:v>2090.3882877148312</c:v>
                </c:pt>
                <c:pt idx="25" formatCode="0">
                  <c:v>1254.7920779468891</c:v>
                </c:pt>
                <c:pt idx="26" formatCode="0">
                  <c:v>1152.3174582921304</c:v>
                </c:pt>
                <c:pt idx="27" formatCode="0">
                  <c:v>1310.0367001755224</c:v>
                </c:pt>
                <c:pt idx="28" formatCode="0">
                  <c:v>1816.1994753974022</c:v>
                </c:pt>
                <c:pt idx="29" formatCode="0">
                  <c:v>1427.3384868523174</c:v>
                </c:pt>
                <c:pt idx="30" formatCode="0">
                  <c:v>1200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707C-45C8-A38C-0448A98598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436720"/>
        <c:axId val="504776688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4"/>
                <c:order val="5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Sheet1!$H$2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>
                    <a:solidFill>
                      <a:srgbClr val="004687"/>
                    </a:solidFill>
                  </a:ln>
                </c:spPr>
                <c:marker>
                  <c:symbol val="circle"/>
                  <c:size val="5"/>
                  <c:spPr>
                    <a:solidFill>
                      <a:srgbClr val="004687"/>
                    </a:solidFill>
                    <a:ln>
                      <a:noFill/>
                    </a:ln>
                  </c:spPr>
                </c:marker>
                <c:dPt>
                  <c:idx val="5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5-707C-45C8-A38C-0448A985986E}"/>
                    </c:ext>
                  </c:extLst>
                </c:dPt>
                <c:dPt>
                  <c:idx val="6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6-707C-45C8-A38C-0448A985986E}"/>
                    </c:ext>
                  </c:extLst>
                </c:dPt>
                <c:dPt>
                  <c:idx val="7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7-707C-45C8-A38C-0448A985986E}"/>
                    </c:ext>
                  </c:extLst>
                </c:dPt>
                <c:dPt>
                  <c:idx val="8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8-707C-45C8-A38C-0448A985986E}"/>
                    </c:ext>
                  </c:extLst>
                </c:dPt>
                <c:dPt>
                  <c:idx val="9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9-707C-45C8-A38C-0448A985986E}"/>
                    </c:ext>
                  </c:extLst>
                </c:dPt>
                <c:dPt>
                  <c:idx val="12"/>
                  <c:marker>
                    <c:symbol val="circle"/>
                    <c:size val="6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A-707C-45C8-A38C-0448A985986E}"/>
                    </c:ext>
                  </c:extLst>
                </c:dPt>
                <c:dPt>
                  <c:idx val="14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B-707C-45C8-A38C-0448A985986E}"/>
                    </c:ext>
                  </c:extLst>
                </c:dPt>
                <c:dPt>
                  <c:idx val="15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C-707C-45C8-A38C-0448A985986E}"/>
                    </c:ext>
                  </c:extLst>
                </c:dPt>
                <c:dPt>
                  <c:idx val="16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D-707C-45C8-A38C-0448A985986E}"/>
                    </c:ext>
                  </c:extLst>
                </c:dPt>
                <c:dPt>
                  <c:idx val="17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E-707C-45C8-A38C-0448A985986E}"/>
                    </c:ext>
                  </c:extLst>
                </c:dPt>
                <c:dPt>
                  <c:idx val="18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F-707C-45C8-A38C-0448A985986E}"/>
                    </c:ext>
                  </c:extLst>
                </c:dPt>
                <c:dPt>
                  <c:idx val="19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0-707C-45C8-A38C-0448A985986E}"/>
                    </c:ext>
                  </c:extLst>
                </c:dPt>
                <c:dPt>
                  <c:idx val="20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1-707C-45C8-A38C-0448A985986E}"/>
                    </c:ext>
                  </c:extLst>
                </c:dPt>
                <c:dPt>
                  <c:idx val="21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2-707C-45C8-A38C-0448A985986E}"/>
                    </c:ext>
                  </c:extLst>
                </c:dPt>
                <c:dPt>
                  <c:idx val="22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3-707C-45C8-A38C-0448A985986E}"/>
                    </c:ext>
                  </c:extLst>
                </c:dPt>
                <c:dPt>
                  <c:idx val="23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4-707C-45C8-A38C-0448A985986E}"/>
                    </c:ext>
                  </c:extLst>
                </c:dPt>
                <c:dPt>
                  <c:idx val="25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5-707C-45C8-A38C-0448A985986E}"/>
                    </c:ext>
                  </c:extLst>
                </c:dPt>
                <c:dPt>
                  <c:idx val="26"/>
                  <c:marker>
                    <c:symbol val="none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6-707C-45C8-A38C-0448A985986E}"/>
                    </c:ext>
                  </c:extLst>
                </c:dPt>
                <c:dPt>
                  <c:idx val="29"/>
                  <c:marker>
                    <c:symbol val="circle"/>
                    <c:size val="7"/>
                  </c:marker>
                  <c:bubble3D val="0"/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7-707C-45C8-A38C-0448A985986E}"/>
                    </c:ext>
                  </c:extLst>
                </c:dPt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Sheet1!$A$3:$A$33</c15:sqref>
                        </c15:formulaRef>
                      </c:ext>
                    </c:extLst>
                    <c:strCache>
                      <c:ptCount val="31"/>
                      <c:pt idx="0">
                        <c:v>88</c:v>
                      </c:pt>
                      <c:pt idx="1">
                        <c:v>89</c:v>
                      </c:pt>
                      <c:pt idx="2">
                        <c:v>90</c:v>
                      </c:pt>
                      <c:pt idx="3">
                        <c:v>91</c:v>
                      </c:pt>
                      <c:pt idx="4">
                        <c:v>92</c:v>
                      </c:pt>
                      <c:pt idx="5">
                        <c:v>93</c:v>
                      </c:pt>
                      <c:pt idx="6">
                        <c:v>94</c:v>
                      </c:pt>
                      <c:pt idx="7">
                        <c:v>95</c:v>
                      </c:pt>
                      <c:pt idx="8">
                        <c:v>96</c:v>
                      </c:pt>
                      <c:pt idx="9">
                        <c:v>97</c:v>
                      </c:pt>
                      <c:pt idx="10">
                        <c:v>98</c:v>
                      </c:pt>
                      <c:pt idx="11">
                        <c:v>99</c:v>
                      </c:pt>
                      <c:pt idx="12">
                        <c:v>00</c:v>
                      </c:pt>
                      <c:pt idx="13">
                        <c:v>01</c:v>
                      </c:pt>
                      <c:pt idx="14">
                        <c:v>02</c:v>
                      </c:pt>
                      <c:pt idx="15">
                        <c:v>03</c:v>
                      </c:pt>
                      <c:pt idx="16">
                        <c:v>04</c:v>
                      </c:pt>
                      <c:pt idx="17">
                        <c:v>05</c:v>
                      </c:pt>
                      <c:pt idx="18">
                        <c:v>06</c:v>
                      </c:pt>
                      <c:pt idx="19">
                        <c:v>07</c:v>
                      </c:pt>
                      <c:pt idx="20">
                        <c:v>08</c:v>
                      </c:pt>
                      <c:pt idx="21">
                        <c:v>09</c:v>
                      </c:pt>
                      <c:pt idx="22">
                        <c:v>10</c:v>
                      </c:pt>
                      <c:pt idx="23">
                        <c:v>11</c:v>
                      </c:pt>
                      <c:pt idx="24">
                        <c:v>12</c:v>
                      </c:pt>
                      <c:pt idx="25">
                        <c:v>13</c:v>
                      </c:pt>
                      <c:pt idx="26">
                        <c:v>14</c:v>
                      </c:pt>
                      <c:pt idx="27">
                        <c:v>15</c:v>
                      </c:pt>
                      <c:pt idx="28">
                        <c:v>16</c:v>
                      </c:pt>
                      <c:pt idx="29">
                        <c:v>17</c:v>
                      </c:pt>
                      <c:pt idx="30">
                        <c:v>18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Sheet1!$H$3:$H$32</c15:sqref>
                        </c15:formulaRef>
                      </c:ext>
                    </c:extLst>
                    <c:numCache>
                      <c:formatCode>General</c:formatCode>
                      <c:ptCount val="30"/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18-707C-45C8-A38C-0448A985986E}"/>
                  </c:ext>
                </c:extLst>
              </c15:ser>
            </c15:filteredLineSeries>
          </c:ext>
        </c:extLst>
      </c:lineChart>
      <c:catAx>
        <c:axId val="504436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77668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4776688"/>
        <c:scaling>
          <c:orientation val="minMax"/>
          <c:max val="60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436720"/>
        <c:crosses val="autoZero"/>
        <c:crossBetween val="midCat"/>
        <c:majorUnit val="15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72762812628126283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Sheet1!$B$3:$B$7</c:f>
              <c:numCache>
                <c:formatCode>0</c:formatCode>
                <c:ptCount val="5"/>
                <c:pt idx="0">
                  <c:v>3345.3310696095077</c:v>
                </c:pt>
                <c:pt idx="1">
                  <c:v>3710.3891960867713</c:v>
                </c:pt>
                <c:pt idx="2">
                  <c:v>3164.0813180460541</c:v>
                </c:pt>
                <c:pt idx="3">
                  <c:v>2891.099568623998</c:v>
                </c:pt>
                <c:pt idx="4">
                  <c:v>2470.9777280935591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F50-4F91-8829-289CBFB82EC8}"/>
            </c:ext>
          </c:extLst>
        </c:ser>
        <c:ser>
          <c:idx val="0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Sheet1!$C$3:$C$7</c:f>
              <c:numCache>
                <c:formatCode>General</c:formatCode>
                <c:ptCount val="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F50-4F91-8829-289CBFB82EC8}"/>
            </c:ext>
          </c:extLst>
        </c:ser>
        <c:ser>
          <c:idx val="1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Sheet1!$D$3:$D$7</c:f>
              <c:numCache>
                <c:formatCode>0</c:formatCode>
                <c:ptCount val="5"/>
                <c:pt idx="0">
                  <c:v>2648.3870967741937</c:v>
                </c:pt>
                <c:pt idx="1">
                  <c:v>3492.131008081667</c:v>
                </c:pt>
                <c:pt idx="2">
                  <c:v>2768.5711532902974</c:v>
                </c:pt>
                <c:pt idx="3">
                  <c:v>2891.099568623998</c:v>
                </c:pt>
                <c:pt idx="4">
                  <c:v>2823.9745463926388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F50-4F91-8829-289CBFB82EC8}"/>
            </c:ext>
          </c:extLst>
        </c:ser>
        <c:ser>
          <c:idx val="2"/>
          <c:order val="3"/>
          <c:tx>
            <c:strRef>
              <c:f>Sheet1!$E$2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Sheet1!$E$3:$E$33</c:f>
              <c:numCache>
                <c:formatCode>General</c:formatCode>
                <c:ptCount val="31"/>
                <c:pt idx="5" formatCode="0">
                  <c:v>2022.4165537627787</c:v>
                </c:pt>
                <c:pt idx="6" formatCode="0">
                  <c:v>2639.5531085480043</c:v>
                </c:pt>
                <c:pt idx="7" formatCode="0">
                  <c:v>2254.2559033498078</c:v>
                </c:pt>
                <c:pt idx="8" formatCode="0">
                  <c:v>1633.6714787358562</c:v>
                </c:pt>
                <c:pt idx="9" formatCode="0">
                  <c:v>1909.376332415985</c:v>
                </c:pt>
                <c:pt idx="10" formatCode="0">
                  <c:v>1595.4139137193933</c:v>
                </c:pt>
                <c:pt idx="11" formatCode="0">
                  <c:v>1937.4443885643543</c:v>
                </c:pt>
                <c:pt idx="12" formatCode="0">
                  <c:v>1448.0272995667344</c:v>
                </c:pt>
                <c:pt idx="13" formatCode="0">
                  <c:v>1844.3221386049647</c:v>
                </c:pt>
                <c:pt idx="14" formatCode="0">
                  <c:v>1203.5917170606558</c:v>
                </c:pt>
                <c:pt idx="15" formatCode="0">
                  <c:v>1298.910503038366</c:v>
                </c:pt>
                <c:pt idx="16" formatCode="0">
                  <c:v>1470.5882352941178</c:v>
                </c:pt>
                <c:pt idx="17" formatCode="0">
                  <c:v>1054.0280303840802</c:v>
                </c:pt>
                <c:pt idx="18" formatCode="0">
                  <c:v>1039.8986700443315</c:v>
                </c:pt>
                <c:pt idx="19" formatCode="0">
                  <c:v>904.34064231868092</c:v>
                </c:pt>
                <c:pt idx="20" formatCode="0">
                  <c:v>956.23960066555742</c:v>
                </c:pt>
                <c:pt idx="21" formatCode="0">
                  <c:v>906.09009732115976</c:v>
                </c:pt>
                <c:pt idx="22" formatCode="0">
                  <c:v>977.1547591496676</c:v>
                </c:pt>
                <c:pt idx="23" formatCode="0">
                  <c:v>843.59246058504311</c:v>
                </c:pt>
                <c:pt idx="24" formatCode="0">
                  <c:v>888.41502227880335</c:v>
                </c:pt>
                <c:pt idx="25" formatCode="0">
                  <c:v>1202.509074699102</c:v>
                </c:pt>
                <c:pt idx="26" formatCode="0">
                  <c:v>1309.4516571501483</c:v>
                </c:pt>
                <c:pt idx="27" formatCode="0">
                  <c:v>1100.4308281474387</c:v>
                </c:pt>
                <c:pt idx="28" formatCode="0">
                  <c:v>934.04544449009256</c:v>
                </c:pt>
                <c:pt idx="29" formatCode="0">
                  <c:v>859.46167458321679</c:v>
                </c:pt>
                <c:pt idx="30" formatCode="0">
                  <c:v>800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F50-4F91-8829-289CBFB82EC8}"/>
            </c:ext>
          </c:extLst>
        </c:ser>
        <c:ser>
          <c:idx val="3"/>
          <c:order val="4"/>
          <c:tx>
            <c:strRef>
              <c:f>Sheet1!$F$2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Sheet1!$F$3:$F$33</c:f>
              <c:numCache>
                <c:formatCode>General</c:formatCode>
                <c:ptCount val="31"/>
                <c:pt idx="5" formatCode="0">
                  <c:v>1348.277702508519</c:v>
                </c:pt>
                <c:pt idx="6" formatCode="0">
                  <c:v>1979.6648314110032</c:v>
                </c:pt>
                <c:pt idx="7" formatCode="0">
                  <c:v>3220.3655762140111</c:v>
                </c:pt>
                <c:pt idx="8" formatCode="0">
                  <c:v>3203.2774092859927</c:v>
                </c:pt>
                <c:pt idx="9" formatCode="0">
                  <c:v>1272.9175549439899</c:v>
                </c:pt>
                <c:pt idx="10" formatCode="0">
                  <c:v>2680.2953750485808</c:v>
                </c:pt>
                <c:pt idx="11" formatCode="0">
                  <c:v>2604.4334403651974</c:v>
                </c:pt>
                <c:pt idx="12" formatCode="0">
                  <c:v>1259.1541735362907</c:v>
                </c:pt>
                <c:pt idx="13" formatCode="0">
                  <c:v>1229.5480924033097</c:v>
                </c:pt>
                <c:pt idx="14" formatCode="0">
                  <c:v>1323.9508887667214</c:v>
                </c:pt>
                <c:pt idx="15" formatCode="0">
                  <c:v>1298.910503038366</c:v>
                </c:pt>
                <c:pt idx="16" formatCode="0">
                  <c:v>1176.4705882352941</c:v>
                </c:pt>
                <c:pt idx="17" formatCode="0">
                  <c:v>1405.3707071787737</c:v>
                </c:pt>
                <c:pt idx="18" formatCode="0">
                  <c:v>1155.4429667159241</c:v>
                </c:pt>
                <c:pt idx="19" formatCode="0">
                  <c:v>1130.4258028983511</c:v>
                </c:pt>
                <c:pt idx="20" formatCode="0">
                  <c:v>1202.1297836938436</c:v>
                </c:pt>
                <c:pt idx="21" formatCode="0">
                  <c:v>1537.6074378783317</c:v>
                </c:pt>
                <c:pt idx="22" formatCode="0">
                  <c:v>2171.4550203325948</c:v>
                </c:pt>
                <c:pt idx="23" formatCode="0">
                  <c:v>1054.4905757313038</c:v>
                </c:pt>
                <c:pt idx="24" formatCode="0">
                  <c:v>2482.3360916613624</c:v>
                </c:pt>
                <c:pt idx="25" formatCode="0">
                  <c:v>1254.7920779468891</c:v>
                </c:pt>
                <c:pt idx="26" formatCode="0">
                  <c:v>1047.5613257201187</c:v>
                </c:pt>
                <c:pt idx="27" formatCode="0">
                  <c:v>1257.6352321685013</c:v>
                </c:pt>
                <c:pt idx="28" formatCode="0">
                  <c:v>1037.8282716556585</c:v>
                </c:pt>
                <c:pt idx="29" formatCode="0">
                  <c:v>815.62199248703848</c:v>
                </c:pt>
                <c:pt idx="30" formatCode="0">
                  <c:v>1000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3F50-4F91-8829-289CBFB82EC8}"/>
            </c:ext>
          </c:extLst>
        </c:ser>
        <c:ser>
          <c:idx val="4"/>
          <c:order val="5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Sheet1!$G$3:$G$32</c:f>
              <c:numCache>
                <c:formatCode>General</c:formatCode>
                <c:ptCount val="30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3F50-4F91-8829-289CBFB82E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777864"/>
        <c:axId val="504778256"/>
      </c:lineChart>
      <c:catAx>
        <c:axId val="504777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77825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4778256"/>
        <c:scaling>
          <c:orientation val="minMax"/>
          <c:max val="60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4777864"/>
        <c:crosses val="autoZero"/>
        <c:crossBetween val="midCat"/>
        <c:majorUnit val="15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95514678089959"/>
          <c:y val="0.21129669106188362"/>
          <c:w val="0.76395086304649096"/>
          <c:h val="0.65635300673410213"/>
        </c:manualLayout>
      </c:layout>
      <c:lineChart>
        <c:grouping val="standard"/>
        <c:varyColors val="0"/>
        <c:ser>
          <c:idx val="1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Sheet1!$A$5:$A$31</c:f>
              <c:numCache>
                <c:formatCode>General</c:formatCod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Sheet1!$B$5:$B$31</c:f>
              <c:numCache>
                <c:formatCode>0</c:formatCode>
                <c:ptCount val="27"/>
                <c:pt idx="0">
                  <c:v>100</c:v>
                </c:pt>
                <c:pt idx="1">
                  <c:v>95.541401273885356</c:v>
                </c:pt>
                <c:pt idx="2">
                  <c:v>90.445859872611464</c:v>
                </c:pt>
                <c:pt idx="3">
                  <c:v>84.713375796178354</c:v>
                </c:pt>
                <c:pt idx="4">
                  <c:v>87.898089171974519</c:v>
                </c:pt>
                <c:pt idx="5">
                  <c:v>82.802547770700642</c:v>
                </c:pt>
                <c:pt idx="6">
                  <c:v>73.885350318471339</c:v>
                </c:pt>
                <c:pt idx="7">
                  <c:v>70.70063694267516</c:v>
                </c:pt>
                <c:pt idx="8">
                  <c:v>70.70063694267516</c:v>
                </c:pt>
                <c:pt idx="9">
                  <c:v>70.063694267515913</c:v>
                </c:pt>
                <c:pt idx="10">
                  <c:v>63.694267515923563</c:v>
                </c:pt>
                <c:pt idx="11">
                  <c:v>67.515923566878982</c:v>
                </c:pt>
                <c:pt idx="12">
                  <c:v>60.509554140127385</c:v>
                </c:pt>
                <c:pt idx="13">
                  <c:v>57.961783439490446</c:v>
                </c:pt>
                <c:pt idx="14">
                  <c:v>54.777070063694268</c:v>
                </c:pt>
                <c:pt idx="15">
                  <c:v>51.592356687898089</c:v>
                </c:pt>
                <c:pt idx="16">
                  <c:v>50.318471337579616</c:v>
                </c:pt>
                <c:pt idx="17">
                  <c:v>48.407643312101911</c:v>
                </c:pt>
                <c:pt idx="18">
                  <c:v>44.585987261146499</c:v>
                </c:pt>
                <c:pt idx="19">
                  <c:v>42.038216560509554</c:v>
                </c:pt>
                <c:pt idx="20">
                  <c:v>42.038216560509554</c:v>
                </c:pt>
                <c:pt idx="21">
                  <c:v>41.401273885350321</c:v>
                </c:pt>
                <c:pt idx="22">
                  <c:v>41.401273885350321</c:v>
                </c:pt>
                <c:pt idx="23">
                  <c:v>41.401273885350321</c:v>
                </c:pt>
                <c:pt idx="24">
                  <c:v>42.038216560509554</c:v>
                </c:pt>
                <c:pt idx="25">
                  <c:v>43.312101910828027</c:v>
                </c:pt>
                <c:pt idx="26">
                  <c:v>43.312101910828027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641-4278-BC5A-FB05032F780A}"/>
            </c:ext>
          </c:extLst>
        </c:ser>
        <c:ser>
          <c:idx val="3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Sheet1!$A$5:$A$31</c:f>
              <c:numCache>
                <c:formatCode>General</c:formatCod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Sheet1!$C$5:$C$31</c:f>
              <c:numCache>
                <c:formatCode>0</c:formatCode>
                <c:ptCount val="27"/>
                <c:pt idx="0">
                  <c:v>100</c:v>
                </c:pt>
                <c:pt idx="1">
                  <c:v>76.143733309857083</c:v>
                </c:pt>
                <c:pt idx="2">
                  <c:v>74.375842004184932</c:v>
                </c:pt>
                <c:pt idx="3">
                  <c:v>71.019966881526187</c:v>
                </c:pt>
                <c:pt idx="4">
                  <c:v>69.518680759286781</c:v>
                </c:pt>
                <c:pt idx="5">
                  <c:v>67.852566616981775</c:v>
                </c:pt>
                <c:pt idx="6">
                  <c:v>67.49252178436727</c:v>
                </c:pt>
                <c:pt idx="7">
                  <c:v>73.755442717417992</c:v>
                </c:pt>
                <c:pt idx="8">
                  <c:v>63.868700608887153</c:v>
                </c:pt>
                <c:pt idx="9">
                  <c:v>73.612776767637683</c:v>
                </c:pt>
                <c:pt idx="10">
                  <c:v>59.69287987423796</c:v>
                </c:pt>
                <c:pt idx="11">
                  <c:v>64.765934079648559</c:v>
                </c:pt>
                <c:pt idx="12">
                  <c:v>50.718954248365996</c:v>
                </c:pt>
                <c:pt idx="13">
                  <c:v>49.75968741385303</c:v>
                </c:pt>
                <c:pt idx="14">
                  <c:v>49.576078909030116</c:v>
                </c:pt>
                <c:pt idx="15">
                  <c:v>49.351544761836827</c:v>
                </c:pt>
                <c:pt idx="16">
                  <c:v>48.689981938873636</c:v>
                </c:pt>
                <c:pt idx="17">
                  <c:v>47.635766984498524</c:v>
                </c:pt>
                <c:pt idx="18">
                  <c:v>48.930393788130885</c:v>
                </c:pt>
                <c:pt idx="19">
                  <c:v>46.281618229044739</c:v>
                </c:pt>
                <c:pt idx="20">
                  <c:v>51.471220286309375</c:v>
                </c:pt>
                <c:pt idx="21">
                  <c:v>49.990367016665068</c:v>
                </c:pt>
                <c:pt idx="22">
                  <c:v>49.549649904519413</c:v>
                </c:pt>
                <c:pt idx="23">
                  <c:v>49.571737884480669</c:v>
                </c:pt>
                <c:pt idx="24">
                  <c:v>49.661871192063536</c:v>
                </c:pt>
                <c:pt idx="25">
                  <c:v>49.684059358544758</c:v>
                </c:pt>
                <c:pt idx="26">
                  <c:v>49.200455076952245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641-4278-BC5A-FB05032F7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438808"/>
        <c:axId val="500439200"/>
      </c:lineChart>
      <c:catAx>
        <c:axId val="500438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043920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500439200"/>
        <c:scaling>
          <c:orientation val="minMax"/>
          <c:max val="1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0438808"/>
        <c:crossesAt val="1"/>
        <c:crossBetween val="midCat"/>
        <c:majorUnit val="50"/>
        <c:min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Sheet1!$A$5:$A$23</c:f>
              <c:strCache>
                <c:ptCount val="19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</c:strCache>
            </c:strRef>
          </c:cat>
          <c:val>
            <c:numRef>
              <c:f>Sheet1!$B$5:$B$23</c:f>
              <c:numCache>
                <c:formatCode>#,##0</c:formatCode>
                <c:ptCount val="19"/>
                <c:pt idx="0">
                  <c:v>188.87312603044361</c:v>
                </c:pt>
                <c:pt idx="1">
                  <c:v>165.9889924744468</c:v>
                </c:pt>
                <c:pt idx="2">
                  <c:v>144.43100604727869</c:v>
                </c:pt>
                <c:pt idx="3">
                  <c:v>118.08277300348782</c:v>
                </c:pt>
                <c:pt idx="4">
                  <c:v>117.64705882352942</c:v>
                </c:pt>
                <c:pt idx="5">
                  <c:v>117.11422559823114</c:v>
                </c:pt>
                <c:pt idx="6">
                  <c:v>115.54429667159241</c:v>
                </c:pt>
                <c:pt idx="7">
                  <c:v>113.04258028983512</c:v>
                </c:pt>
                <c:pt idx="8">
                  <c:v>109.28452579034942</c:v>
                </c:pt>
                <c:pt idx="9">
                  <c:v>123.00859503026653</c:v>
                </c:pt>
                <c:pt idx="10">
                  <c:v>114.00138856746122</c:v>
                </c:pt>
                <c:pt idx="11">
                  <c:v>115.99396333044342</c:v>
                </c:pt>
                <c:pt idx="12">
                  <c:v>141.10120942075113</c:v>
                </c:pt>
                <c:pt idx="13">
                  <c:v>104.56600649557409</c:v>
                </c:pt>
                <c:pt idx="14">
                  <c:v>117.85064914351335</c:v>
                </c:pt>
                <c:pt idx="15">
                  <c:v>104.80293601404178</c:v>
                </c:pt>
                <c:pt idx="16">
                  <c:v>103.78282716556583</c:v>
                </c:pt>
                <c:pt idx="17">
                  <c:v>112.1480239669678</c:v>
                </c:pt>
                <c:pt idx="18">
                  <c:v>150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413-4363-B1FB-87CCD6EF3BC8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Sheet1!$A$5:$A$23</c:f>
              <c:strCache>
                <c:ptCount val="19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</c:strCache>
            </c:strRef>
          </c:cat>
          <c:val>
            <c:numRef>
              <c:f>Sheet1!$C$5:$C$23</c:f>
              <c:numCache>
                <c:formatCode>#,##0</c:formatCode>
                <c:ptCount val="19"/>
                <c:pt idx="0">
                  <c:v>197.68720524519765</c:v>
                </c:pt>
                <c:pt idx="1">
                  <c:v>184.43221386049646</c:v>
                </c:pt>
                <c:pt idx="2">
                  <c:v>180.53875755909837</c:v>
                </c:pt>
                <c:pt idx="3">
                  <c:v>147.60346625435977</c:v>
                </c:pt>
                <c:pt idx="4">
                  <c:v>147.05882352941177</c:v>
                </c:pt>
                <c:pt idx="5">
                  <c:v>117.11422559823114</c:v>
                </c:pt>
                <c:pt idx="6">
                  <c:v>115.54429667159241</c:v>
                </c:pt>
                <c:pt idx="7">
                  <c:v>113.04258028983512</c:v>
                </c:pt>
                <c:pt idx="8">
                  <c:v>122.39866888519134</c:v>
                </c:pt>
                <c:pt idx="9">
                  <c:v>129.59834119260225</c:v>
                </c:pt>
                <c:pt idx="10">
                  <c:v>130.28730121995568</c:v>
                </c:pt>
                <c:pt idx="11">
                  <c:v>121.26641620909994</c:v>
                </c:pt>
                <c:pt idx="12">
                  <c:v>130.64926798217695</c:v>
                </c:pt>
                <c:pt idx="13">
                  <c:v>156.84900974336114</c:v>
                </c:pt>
                <c:pt idx="14">
                  <c:v>146.65858560081659</c:v>
                </c:pt>
                <c:pt idx="15">
                  <c:v>117.90330301579701</c:v>
                </c:pt>
                <c:pt idx="16">
                  <c:v>116.75568056126157</c:v>
                </c:pt>
                <c:pt idx="17">
                  <c:v>114.69684269348978</c:v>
                </c:pt>
                <c:pt idx="18">
                  <c:v>125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413-4363-B1FB-87CCD6EF3B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0840040"/>
        <c:axId val="300840432"/>
      </c:lineChart>
      <c:catAx>
        <c:axId val="300840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0084043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00840432"/>
        <c:scaling>
          <c:orientation val="minMax"/>
          <c:max val="28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00840040"/>
        <c:crosses val="autoZero"/>
        <c:crossBetween val="midCat"/>
        <c:majorUnit val="7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4419073385785419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Sheet1!$F$2</c:f>
              <c:strCache>
                <c:ptCount val="1"/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733-4A99-B8D8-6A8BB6DDED38}"/>
              </c:ext>
            </c:extLst>
          </c:dPt>
          <c:cat>
            <c:strRef>
              <c:f>Sheet1!$A$5:$A$23</c:f>
              <c:strCache>
                <c:ptCount val="19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</c:strCache>
            </c:strRef>
          </c:cat>
          <c:val>
            <c:numRef>
              <c:f>Sheet1!$F$5:$F$23</c:f>
              <c:numCache>
                <c:formatCode>#,##0</c:formatCode>
                <c:ptCount val="19"/>
                <c:pt idx="0">
                  <c:v>157.39427169203634</c:v>
                </c:pt>
                <c:pt idx="1">
                  <c:v>61.477404620165487</c:v>
                </c:pt>
                <c:pt idx="2">
                  <c:v>96.287337364852462</c:v>
                </c:pt>
                <c:pt idx="3">
                  <c:v>59.041386501743908</c:v>
                </c:pt>
                <c:pt idx="4">
                  <c:v>105.88235294117648</c:v>
                </c:pt>
                <c:pt idx="5">
                  <c:v>58.557112799115572</c:v>
                </c:pt>
                <c:pt idx="6">
                  <c:v>115.54429667159241</c:v>
                </c:pt>
                <c:pt idx="7">
                  <c:v>113.04258028983512</c:v>
                </c:pt>
                <c:pt idx="8">
                  <c:v>136.60565723793678</c:v>
                </c:pt>
                <c:pt idx="9">
                  <c:v>109.82910270559512</c:v>
                </c:pt>
                <c:pt idx="10">
                  <c:v>133.54448375045456</c:v>
                </c:pt>
                <c:pt idx="11">
                  <c:v>129.17509552708472</c:v>
                </c:pt>
                <c:pt idx="12">
                  <c:v>114.97135582431572</c:v>
                </c:pt>
                <c:pt idx="13">
                  <c:v>104.56600649557409</c:v>
                </c:pt>
                <c:pt idx="14">
                  <c:v>52.378066286005932</c:v>
                </c:pt>
                <c:pt idx="15">
                  <c:v>104.80293601404178</c:v>
                </c:pt>
                <c:pt idx="16">
                  <c:v>155.67424074834875</c:v>
                </c:pt>
                <c:pt idx="17">
                  <c:v>101.95274906087981</c:v>
                </c:pt>
                <c:pt idx="18">
                  <c:v>150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733-4A99-B8D8-6A8BB6DDED38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Sheet1!$A$5:$A$23</c:f>
              <c:strCache>
                <c:ptCount val="19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</c:strCache>
            </c:strRef>
          </c:cat>
          <c:val>
            <c:numRef>
              <c:f>Sheet1!$G$5:$G$23</c:f>
              <c:numCache>
                <c:formatCode>#,##0</c:formatCode>
                <c:ptCount val="19"/>
                <c:pt idx="0">
                  <c:v>100.73233388290326</c:v>
                </c:pt>
                <c:pt idx="1">
                  <c:v>122.95480924033097</c:v>
                </c:pt>
                <c:pt idx="2">
                  <c:v>120.35917170606558</c:v>
                </c:pt>
                <c:pt idx="3">
                  <c:v>112.17863435331343</c:v>
                </c:pt>
                <c:pt idx="4">
                  <c:v>105.88235294117648</c:v>
                </c:pt>
                <c:pt idx="5">
                  <c:v>81.979957918761798</c:v>
                </c:pt>
                <c:pt idx="6">
                  <c:v>80.881007670114684</c:v>
                </c:pt>
                <c:pt idx="7">
                  <c:v>141.30322536229389</c:v>
                </c:pt>
                <c:pt idx="8">
                  <c:v>109.28452579034942</c:v>
                </c:pt>
                <c:pt idx="9">
                  <c:v>137.2863783819939</c:v>
                </c:pt>
                <c:pt idx="10">
                  <c:v>122.6872086487916</c:v>
                </c:pt>
                <c:pt idx="11">
                  <c:v>173.99094499566513</c:v>
                </c:pt>
                <c:pt idx="12">
                  <c:v>130.64926798217695</c:v>
                </c:pt>
                <c:pt idx="13">
                  <c:v>209.13201299114817</c:v>
                </c:pt>
                <c:pt idx="14">
                  <c:v>128.32626240071454</c:v>
                </c:pt>
                <c:pt idx="15">
                  <c:v>117.90330301579701</c:v>
                </c:pt>
                <c:pt idx="16">
                  <c:v>116.60000632051322</c:v>
                </c:pt>
                <c:pt idx="17">
                  <c:v>152.92912359131972</c:v>
                </c:pt>
                <c:pt idx="18">
                  <c:v>122.5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733-4A99-B8D8-6A8BB6DDE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0349648"/>
        <c:axId val="300349256"/>
      </c:lineChart>
      <c:catAx>
        <c:axId val="30034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003492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00349256"/>
        <c:scaling>
          <c:orientation val="minMax"/>
          <c:max val="28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00349648"/>
        <c:crosses val="autoZero"/>
        <c:crossBetween val="midCat"/>
        <c:majorUnit val="7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3.4042573047024481E-2"/>
          <c:w val="0.90322580645161465"/>
          <c:h val="0.83281438878267255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Hasch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Sheet1!$A$3:$A$33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Sheet1!$B$3:$B$33</c:f>
              <c:numCache>
                <c:formatCode>#,##0</c:formatCode>
                <c:ptCount val="31"/>
                <c:pt idx="0">
                  <c:v>62</c:v>
                </c:pt>
                <c:pt idx="1">
                  <c:v>79</c:v>
                </c:pt>
                <c:pt idx="2">
                  <c:v>85</c:v>
                </c:pt>
                <c:pt idx="3">
                  <c:v>94</c:v>
                </c:pt>
                <c:pt idx="4">
                  <c:v>92</c:v>
                </c:pt>
                <c:pt idx="5">
                  <c:v>85</c:v>
                </c:pt>
                <c:pt idx="6">
                  <c:v>83</c:v>
                </c:pt>
                <c:pt idx="7">
                  <c:v>74</c:v>
                </c:pt>
                <c:pt idx="8">
                  <c:v>80</c:v>
                </c:pt>
                <c:pt idx="9">
                  <c:v>70</c:v>
                </c:pt>
                <c:pt idx="10">
                  <c:v>63</c:v>
                </c:pt>
                <c:pt idx="11">
                  <c:v>72</c:v>
                </c:pt>
                <c:pt idx="12">
                  <c:v>100</c:v>
                </c:pt>
                <c:pt idx="13">
                  <c:v>93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95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98</c:v>
                </c:pt>
                <c:pt idx="25">
                  <c:v>98</c:v>
                </c:pt>
                <c:pt idx="26">
                  <c:v>100</c:v>
                </c:pt>
                <c:pt idx="27">
                  <c:v>98</c:v>
                </c:pt>
                <c:pt idx="28">
                  <c:v>96</c:v>
                </c:pt>
                <c:pt idx="29">
                  <c:v>94</c:v>
                </c:pt>
                <c:pt idx="30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C16-4E93-B5BE-370E7B3310C6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Marijuana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Sheet1!$A$3:$A$33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Sheet1!$C$3:$C$33</c:f>
              <c:numCache>
                <c:formatCode>#,##0</c:formatCode>
                <c:ptCount val="31"/>
                <c:pt idx="0">
                  <c:v>10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5</c:v>
                </c:pt>
                <c:pt idx="6">
                  <c:v>11</c:v>
                </c:pt>
                <c:pt idx="7">
                  <c:v>21</c:v>
                </c:pt>
                <c:pt idx="8">
                  <c:v>23</c:v>
                </c:pt>
                <c:pt idx="9">
                  <c:v>13</c:v>
                </c:pt>
                <c:pt idx="10">
                  <c:v>17</c:v>
                </c:pt>
                <c:pt idx="11">
                  <c:v>22</c:v>
                </c:pt>
                <c:pt idx="12">
                  <c:v>48</c:v>
                </c:pt>
                <c:pt idx="13">
                  <c:v>62</c:v>
                </c:pt>
                <c:pt idx="14">
                  <c:v>62</c:v>
                </c:pt>
                <c:pt idx="15">
                  <c:v>71</c:v>
                </c:pt>
                <c:pt idx="16">
                  <c:v>79</c:v>
                </c:pt>
                <c:pt idx="17">
                  <c:v>79</c:v>
                </c:pt>
                <c:pt idx="18">
                  <c:v>67</c:v>
                </c:pt>
                <c:pt idx="19">
                  <c:v>73</c:v>
                </c:pt>
                <c:pt idx="20">
                  <c:v>83</c:v>
                </c:pt>
                <c:pt idx="21">
                  <c:v>95</c:v>
                </c:pt>
                <c:pt idx="22">
                  <c:v>92.682926829268297</c:v>
                </c:pt>
                <c:pt idx="23">
                  <c:v>90</c:v>
                </c:pt>
                <c:pt idx="24">
                  <c:v>92.857142857142861</c:v>
                </c:pt>
                <c:pt idx="25">
                  <c:v>90</c:v>
                </c:pt>
                <c:pt idx="26">
                  <c:v>93</c:v>
                </c:pt>
                <c:pt idx="27">
                  <c:v>98</c:v>
                </c:pt>
                <c:pt idx="28">
                  <c:v>96</c:v>
                </c:pt>
                <c:pt idx="29">
                  <c:v>91</c:v>
                </c:pt>
                <c:pt idx="30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C16-4E93-B5BE-370E7B3310C6}"/>
            </c:ext>
          </c:extLst>
        </c:ser>
        <c:ser>
          <c:idx val="5"/>
          <c:order val="2"/>
          <c:tx>
            <c:strRef>
              <c:f>Sheet1!$D$2</c:f>
              <c:strCache>
                <c:ptCount val="1"/>
                <c:pt idx="0">
                  <c:v>Amfetamin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Sheet1!$A$3:$A$33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Sheet1!$D$3:$D$33</c:f>
              <c:numCache>
                <c:formatCode>0</c:formatCode>
                <c:ptCount val="31"/>
                <c:pt idx="0">
                  <c:v>62</c:v>
                </c:pt>
                <c:pt idx="1">
                  <c:v>79</c:v>
                </c:pt>
                <c:pt idx="2">
                  <c:v>78</c:v>
                </c:pt>
                <c:pt idx="3">
                  <c:v>91</c:v>
                </c:pt>
                <c:pt idx="4">
                  <c:v>85</c:v>
                </c:pt>
                <c:pt idx="5">
                  <c:v>83</c:v>
                </c:pt>
                <c:pt idx="6">
                  <c:v>61</c:v>
                </c:pt>
                <c:pt idx="7">
                  <c:v>69</c:v>
                </c:pt>
                <c:pt idx="8">
                  <c:v>74</c:v>
                </c:pt>
                <c:pt idx="9">
                  <c:v>80</c:v>
                </c:pt>
                <c:pt idx="10">
                  <c:v>66</c:v>
                </c:pt>
                <c:pt idx="11">
                  <c:v>66</c:v>
                </c:pt>
                <c:pt idx="12">
                  <c:v>100</c:v>
                </c:pt>
                <c:pt idx="13">
                  <c:v>98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93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90.476190476190482</c:v>
                </c:pt>
                <c:pt idx="25">
                  <c:v>95</c:v>
                </c:pt>
                <c:pt idx="26">
                  <c:v>95</c:v>
                </c:pt>
                <c:pt idx="27">
                  <c:v>100</c:v>
                </c:pt>
                <c:pt idx="28">
                  <c:v>96</c:v>
                </c:pt>
                <c:pt idx="29" formatCode="#,##0">
                  <c:v>98</c:v>
                </c:pt>
                <c:pt idx="30" formatCode="#,##0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C16-4E93-B5BE-370E7B3310C6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Kokain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Sheet1!$A$3:$A$33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Sheet1!$E$3:$E$33</c:f>
              <c:numCache>
                <c:formatCode>0</c:formatCode>
                <c:ptCount val="31"/>
                <c:pt idx="0">
                  <c:v>24</c:v>
                </c:pt>
                <c:pt idx="1">
                  <c:v>24</c:v>
                </c:pt>
                <c:pt idx="2">
                  <c:v>28</c:v>
                </c:pt>
                <c:pt idx="3">
                  <c:v>20</c:v>
                </c:pt>
                <c:pt idx="4">
                  <c:v>28</c:v>
                </c:pt>
                <c:pt idx="5">
                  <c:v>37</c:v>
                </c:pt>
                <c:pt idx="6">
                  <c:v>25</c:v>
                </c:pt>
                <c:pt idx="7">
                  <c:v>33</c:v>
                </c:pt>
                <c:pt idx="8">
                  <c:v>31</c:v>
                </c:pt>
                <c:pt idx="9">
                  <c:v>20</c:v>
                </c:pt>
                <c:pt idx="10">
                  <c:v>23</c:v>
                </c:pt>
                <c:pt idx="11">
                  <c:v>13</c:v>
                </c:pt>
                <c:pt idx="12">
                  <c:v>48</c:v>
                </c:pt>
                <c:pt idx="13">
                  <c:v>52</c:v>
                </c:pt>
                <c:pt idx="14">
                  <c:v>59</c:v>
                </c:pt>
                <c:pt idx="15">
                  <c:v>62</c:v>
                </c:pt>
                <c:pt idx="16">
                  <c:v>62</c:v>
                </c:pt>
                <c:pt idx="17">
                  <c:v>69</c:v>
                </c:pt>
                <c:pt idx="18">
                  <c:v>69</c:v>
                </c:pt>
                <c:pt idx="19">
                  <c:v>68</c:v>
                </c:pt>
                <c:pt idx="20">
                  <c:v>79</c:v>
                </c:pt>
                <c:pt idx="21">
                  <c:v>86</c:v>
                </c:pt>
                <c:pt idx="22">
                  <c:v>80.487804878048792</c:v>
                </c:pt>
                <c:pt idx="23">
                  <c:v>69</c:v>
                </c:pt>
                <c:pt idx="24">
                  <c:v>61.904761904761905</c:v>
                </c:pt>
                <c:pt idx="25">
                  <c:v>74</c:v>
                </c:pt>
                <c:pt idx="26">
                  <c:v>80</c:v>
                </c:pt>
                <c:pt idx="27">
                  <c:v>91</c:v>
                </c:pt>
                <c:pt idx="28">
                  <c:v>92</c:v>
                </c:pt>
                <c:pt idx="29" formatCode="#,##0">
                  <c:v>94</c:v>
                </c:pt>
                <c:pt idx="30" formatCode="#,##0">
                  <c:v>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C16-4E93-B5BE-370E7B3310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509384"/>
        <c:axId val="500509776"/>
      </c:lineChart>
      <c:catAx>
        <c:axId val="500509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050977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0509776"/>
        <c:scaling>
          <c:orientation val="minMax"/>
          <c:max val="10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0509384"/>
        <c:crossesAt val="1"/>
        <c:crossBetween val="midCat"/>
        <c:majorUnit val="25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9335516317292414"/>
          <c:y val="0.47999393102258942"/>
          <c:w val="0.37796795722040999"/>
          <c:h val="0.15588980992161733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4.8844872050892135E-2"/>
          <c:w val="0.90322580645161465"/>
          <c:h val="0.8541622061598807"/>
        </c:manualLayout>
      </c:layout>
      <c:lineChart>
        <c:grouping val="standard"/>
        <c:varyColors val="0"/>
        <c:ser>
          <c:idx val="1"/>
          <c:order val="0"/>
          <c:tx>
            <c:strRef>
              <c:f>Sheet1!$E$2</c:f>
              <c:strCache>
                <c:ptCount val="1"/>
                <c:pt idx="0">
                  <c:v>Brunt heroin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Sheet1!$A$3:$A$33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Sheet1!$E$3:$E$33</c:f>
              <c:numCache>
                <c:formatCode>0</c:formatCode>
                <c:ptCount val="31"/>
                <c:pt idx="0">
                  <c:v>43</c:v>
                </c:pt>
                <c:pt idx="1">
                  <c:v>40</c:v>
                </c:pt>
                <c:pt idx="2">
                  <c:v>50</c:v>
                </c:pt>
                <c:pt idx="3">
                  <c:v>49</c:v>
                </c:pt>
                <c:pt idx="4">
                  <c:v>51</c:v>
                </c:pt>
                <c:pt idx="5">
                  <c:v>46</c:v>
                </c:pt>
                <c:pt idx="6">
                  <c:v>39</c:v>
                </c:pt>
                <c:pt idx="7">
                  <c:v>44</c:v>
                </c:pt>
                <c:pt idx="8">
                  <c:v>49</c:v>
                </c:pt>
                <c:pt idx="9">
                  <c:v>40</c:v>
                </c:pt>
                <c:pt idx="10">
                  <c:v>40</c:v>
                </c:pt>
                <c:pt idx="11">
                  <c:v>19</c:v>
                </c:pt>
                <c:pt idx="12">
                  <c:v>62</c:v>
                </c:pt>
                <c:pt idx="13">
                  <c:v>67</c:v>
                </c:pt>
                <c:pt idx="14">
                  <c:v>72</c:v>
                </c:pt>
                <c:pt idx="15">
                  <c:v>62</c:v>
                </c:pt>
                <c:pt idx="16">
                  <c:v>55</c:v>
                </c:pt>
                <c:pt idx="17">
                  <c:v>52</c:v>
                </c:pt>
                <c:pt idx="18">
                  <c:v>57</c:v>
                </c:pt>
                <c:pt idx="19">
                  <c:v>48</c:v>
                </c:pt>
                <c:pt idx="20">
                  <c:v>43</c:v>
                </c:pt>
                <c:pt idx="21">
                  <c:v>57</c:v>
                </c:pt>
                <c:pt idx="22">
                  <c:v>43.902439024390247</c:v>
                </c:pt>
                <c:pt idx="23">
                  <c:v>29</c:v>
                </c:pt>
                <c:pt idx="24">
                  <c:v>28.571428571428569</c:v>
                </c:pt>
                <c:pt idx="25">
                  <c:v>21</c:v>
                </c:pt>
                <c:pt idx="26">
                  <c:v>24</c:v>
                </c:pt>
                <c:pt idx="27">
                  <c:v>32</c:v>
                </c:pt>
                <c:pt idx="28">
                  <c:v>31</c:v>
                </c:pt>
                <c:pt idx="29" formatCode="#,##0">
                  <c:v>30</c:v>
                </c:pt>
                <c:pt idx="30" formatCode="#,##0">
                  <c:v>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F90-43A2-AFF1-5A943C612ECA}"/>
            </c:ext>
          </c:extLst>
        </c:ser>
        <c:ser>
          <c:idx val="2"/>
          <c:order val="1"/>
          <c:tx>
            <c:strRef>
              <c:f>Sheet1!$D$2</c:f>
              <c:strCache>
                <c:ptCount val="1"/>
                <c:pt idx="0">
                  <c:v>Vitt heroin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Sheet1!$A$3:$A$33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Sheet1!$D$3:$D$33</c:f>
              <c:numCache>
                <c:formatCode>0</c:formatCode>
                <c:ptCount val="31"/>
                <c:pt idx="0">
                  <c:v>43</c:v>
                </c:pt>
                <c:pt idx="1">
                  <c:v>40</c:v>
                </c:pt>
                <c:pt idx="2">
                  <c:v>50</c:v>
                </c:pt>
                <c:pt idx="3">
                  <c:v>49</c:v>
                </c:pt>
                <c:pt idx="4">
                  <c:v>51</c:v>
                </c:pt>
                <c:pt idx="5">
                  <c:v>54</c:v>
                </c:pt>
                <c:pt idx="6">
                  <c:v>39</c:v>
                </c:pt>
                <c:pt idx="7">
                  <c:v>33</c:v>
                </c:pt>
                <c:pt idx="8">
                  <c:v>37</c:v>
                </c:pt>
                <c:pt idx="9">
                  <c:v>20</c:v>
                </c:pt>
                <c:pt idx="10">
                  <c:v>23</c:v>
                </c:pt>
                <c:pt idx="11">
                  <c:v>3</c:v>
                </c:pt>
                <c:pt idx="12">
                  <c:v>29</c:v>
                </c:pt>
                <c:pt idx="13">
                  <c:v>24</c:v>
                </c:pt>
                <c:pt idx="14">
                  <c:v>44</c:v>
                </c:pt>
                <c:pt idx="15">
                  <c:v>48</c:v>
                </c:pt>
                <c:pt idx="16">
                  <c:v>43</c:v>
                </c:pt>
                <c:pt idx="17">
                  <c:v>48</c:v>
                </c:pt>
                <c:pt idx="18">
                  <c:v>50</c:v>
                </c:pt>
                <c:pt idx="19">
                  <c:v>43</c:v>
                </c:pt>
                <c:pt idx="20">
                  <c:v>24</c:v>
                </c:pt>
                <c:pt idx="21">
                  <c:v>31</c:v>
                </c:pt>
                <c:pt idx="22">
                  <c:v>21.951219512195124</c:v>
                </c:pt>
                <c:pt idx="23">
                  <c:v>17</c:v>
                </c:pt>
                <c:pt idx="24">
                  <c:v>11.904761904761903</c:v>
                </c:pt>
                <c:pt idx="25">
                  <c:v>14</c:v>
                </c:pt>
                <c:pt idx="26">
                  <c:v>7</c:v>
                </c:pt>
                <c:pt idx="27">
                  <c:v>17</c:v>
                </c:pt>
                <c:pt idx="28">
                  <c:v>24</c:v>
                </c:pt>
                <c:pt idx="29" formatCode="#,##0">
                  <c:v>15</c:v>
                </c:pt>
                <c:pt idx="30" formatCode="#,##0">
                  <c:v>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F90-43A2-AFF1-5A943C612ECA}"/>
            </c:ext>
          </c:extLst>
        </c:ser>
        <c:ser>
          <c:idx val="4"/>
          <c:order val="2"/>
          <c:tx>
            <c:strRef>
              <c:f>Sheet1!$B$2</c:f>
              <c:strCache>
                <c:ptCount val="1"/>
                <c:pt idx="0">
                  <c:v>Ecstasy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Sheet1!$A$3:$A$33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Sheet1!$B$3:$B$33</c:f>
              <c:numCache>
                <c:formatCode>General</c:formatCode>
                <c:ptCount val="31"/>
                <c:pt idx="12" formatCode="#,##0">
                  <c:v>90</c:v>
                </c:pt>
                <c:pt idx="13" formatCode="#,##0">
                  <c:v>95</c:v>
                </c:pt>
                <c:pt idx="14" formatCode="#,##0">
                  <c:v>92</c:v>
                </c:pt>
                <c:pt idx="15" formatCode="#,##0">
                  <c:v>98</c:v>
                </c:pt>
                <c:pt idx="16" formatCode="#,##0">
                  <c:v>95</c:v>
                </c:pt>
                <c:pt idx="17" formatCode="#,##0">
                  <c:v>98</c:v>
                </c:pt>
                <c:pt idx="18" formatCode="#,##0">
                  <c:v>71</c:v>
                </c:pt>
                <c:pt idx="19" formatCode="#,##0">
                  <c:v>80</c:v>
                </c:pt>
                <c:pt idx="20" formatCode="#,##0">
                  <c:v>67</c:v>
                </c:pt>
                <c:pt idx="21" formatCode="#,##0">
                  <c:v>55</c:v>
                </c:pt>
                <c:pt idx="22" formatCode="#,##0">
                  <c:v>48.780487804878049</c:v>
                </c:pt>
                <c:pt idx="23" formatCode="#,##0">
                  <c:v>36</c:v>
                </c:pt>
                <c:pt idx="24" formatCode="#,##0">
                  <c:v>28.571428571428569</c:v>
                </c:pt>
                <c:pt idx="25" formatCode="#,##0">
                  <c:v>38</c:v>
                </c:pt>
                <c:pt idx="26" formatCode="#,##0">
                  <c:v>46</c:v>
                </c:pt>
                <c:pt idx="27" formatCode="#,##0">
                  <c:v>49</c:v>
                </c:pt>
                <c:pt idx="28" formatCode="#,##0">
                  <c:v>53.061224489795919</c:v>
                </c:pt>
                <c:pt idx="29" formatCode="#,##0">
                  <c:v>69</c:v>
                </c:pt>
                <c:pt idx="30" formatCode="#,##0">
                  <c:v>70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F90-43A2-AFF1-5A943C612ECA}"/>
            </c:ext>
          </c:extLst>
        </c:ser>
        <c:ser>
          <c:idx val="0"/>
          <c:order val="3"/>
          <c:tx>
            <c:strRef>
              <c:f>Sheet1!$C$2</c:f>
              <c:strCache>
                <c:ptCount val="1"/>
                <c:pt idx="0">
                  <c:v>LSD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Sheet1!$A$3:$A$33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Sheet1!$C$3:$C$33</c:f>
              <c:numCache>
                <c:formatCode>General</c:formatCode>
                <c:ptCount val="31"/>
                <c:pt idx="12" formatCode="0">
                  <c:v>43</c:v>
                </c:pt>
                <c:pt idx="13" formatCode="0">
                  <c:v>36</c:v>
                </c:pt>
                <c:pt idx="14" formatCode="0">
                  <c:v>41</c:v>
                </c:pt>
                <c:pt idx="15" formatCode="0">
                  <c:v>33</c:v>
                </c:pt>
                <c:pt idx="16" formatCode="0">
                  <c:v>24</c:v>
                </c:pt>
                <c:pt idx="17" formatCode="0">
                  <c:v>10</c:v>
                </c:pt>
                <c:pt idx="18" formatCode="0">
                  <c:v>10</c:v>
                </c:pt>
                <c:pt idx="19" formatCode="0">
                  <c:v>23</c:v>
                </c:pt>
                <c:pt idx="20" formatCode="0">
                  <c:v>14</c:v>
                </c:pt>
                <c:pt idx="21" formatCode="0">
                  <c:v>19</c:v>
                </c:pt>
                <c:pt idx="22" formatCode="0">
                  <c:v>19.512195121951219</c:v>
                </c:pt>
                <c:pt idx="23" formatCode="0">
                  <c:v>17</c:v>
                </c:pt>
                <c:pt idx="24" formatCode="0">
                  <c:v>11.904761904761903</c:v>
                </c:pt>
                <c:pt idx="25" formatCode="0">
                  <c:v>11.904761904761903</c:v>
                </c:pt>
                <c:pt idx="26" formatCode="0">
                  <c:v>7</c:v>
                </c:pt>
                <c:pt idx="27" formatCode="0">
                  <c:v>19</c:v>
                </c:pt>
                <c:pt idx="28" formatCode="0">
                  <c:v>16</c:v>
                </c:pt>
                <c:pt idx="29" formatCode="#,##0">
                  <c:v>13</c:v>
                </c:pt>
                <c:pt idx="30" formatCode="#,##0">
                  <c:v>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F90-43A2-AFF1-5A943C612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510952"/>
        <c:axId val="500511344"/>
        <c:extLst xmlns:c16r2="http://schemas.microsoft.com/office/drawing/2015/06/chart"/>
      </c:lineChart>
      <c:catAx>
        <c:axId val="500510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051134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0511344"/>
        <c:scaling>
          <c:orientation val="minMax"/>
          <c:max val="10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500510952"/>
        <c:crossesAt val="1"/>
        <c:crossBetween val="midCat"/>
        <c:majorUnit val="25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8.3696874633491916E-2"/>
          <c:y val="0.11166764276112476"/>
          <c:w val="0.26607117668260372"/>
          <c:h val="0.30165454276588688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Sheet1!$B$3:$B$33</c:f>
              <c:numCache>
                <c:formatCode>#,##0</c:formatCode>
                <c:ptCount val="31"/>
                <c:pt idx="0">
                  <c:v>185.8517260894171</c:v>
                </c:pt>
                <c:pt idx="1">
                  <c:v>148.41556784347085</c:v>
                </c:pt>
                <c:pt idx="2">
                  <c:v>139.21957799402639</c:v>
                </c:pt>
                <c:pt idx="3">
                  <c:v>122.87173166651992</c:v>
                </c:pt>
                <c:pt idx="4">
                  <c:v>120.01891822168716</c:v>
                </c:pt>
                <c:pt idx="5">
                  <c:v>121.34499322576671</c:v>
                </c:pt>
                <c:pt idx="6">
                  <c:v>105.58212434192016</c:v>
                </c:pt>
                <c:pt idx="7">
                  <c:v>115.93316074370439</c:v>
                </c:pt>
                <c:pt idx="8">
                  <c:v>108.91143191572375</c:v>
                </c:pt>
                <c:pt idx="9">
                  <c:v>101.8334043955192</c:v>
                </c:pt>
                <c:pt idx="10">
                  <c:v>114.86980178779633</c:v>
                </c:pt>
                <c:pt idx="11">
                  <c:v>114.34098030871598</c:v>
                </c:pt>
                <c:pt idx="12">
                  <c:v>100.73233388290326</c:v>
                </c:pt>
                <c:pt idx="13">
                  <c:v>98.363847392264773</c:v>
                </c:pt>
                <c:pt idx="14">
                  <c:v>96.287337364852462</c:v>
                </c:pt>
                <c:pt idx="15">
                  <c:v>94.466218402790247</c:v>
                </c:pt>
                <c:pt idx="16">
                  <c:v>94.117647058823536</c:v>
                </c:pt>
                <c:pt idx="17">
                  <c:v>93.691380478584918</c:v>
                </c:pt>
                <c:pt idx="18">
                  <c:v>92.435437337273925</c:v>
                </c:pt>
                <c:pt idx="19">
                  <c:v>90.434064231868092</c:v>
                </c:pt>
                <c:pt idx="20">
                  <c:v>87.427620632279542</c:v>
                </c:pt>
                <c:pt idx="21">
                  <c:v>90.05986421858799</c:v>
                </c:pt>
                <c:pt idx="22">
                  <c:v>103.14411346579824</c:v>
                </c:pt>
                <c:pt idx="23">
                  <c:v>105.44905757313039</c:v>
                </c:pt>
                <c:pt idx="24">
                  <c:v>104.51941438574157</c:v>
                </c:pt>
                <c:pt idx="25">
                  <c:v>104.56600649557409</c:v>
                </c:pt>
                <c:pt idx="26">
                  <c:v>109.99393920061246</c:v>
                </c:pt>
                <c:pt idx="27">
                  <c:v>104.80293601404178</c:v>
                </c:pt>
                <c:pt idx="28">
                  <c:v>103.78282716556583</c:v>
                </c:pt>
                <c:pt idx="29">
                  <c:v>101.95274906087981</c:v>
                </c:pt>
                <c:pt idx="30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906-4E78-8A33-06E0B0D21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511736"/>
        <c:axId val="500512520"/>
      </c:lineChart>
      <c:catAx>
        <c:axId val="500511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051252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0512520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0511736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30365303365618"/>
          <c:y val="0.14604134328984353"/>
          <c:w val="0.68326761130112379"/>
          <c:h val="0.68855553191616869"/>
        </c:manualLayout>
      </c:layout>
      <c:lineChart>
        <c:grouping val="standard"/>
        <c:varyColors val="0"/>
        <c:ser>
          <c:idx val="4"/>
          <c:order val="0"/>
          <c:tx>
            <c:strRef>
              <c:f>Sheet1!$D$2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Sheet1!$D$3:$D$33</c:f>
              <c:numCache>
                <c:formatCode>#,##0</c:formatCode>
                <c:ptCount val="31"/>
                <c:pt idx="0">
                  <c:v>743.4069043576684</c:v>
                </c:pt>
                <c:pt idx="1">
                  <c:v>698.4262016163334</c:v>
                </c:pt>
                <c:pt idx="2">
                  <c:v>632.81626360921086</c:v>
                </c:pt>
                <c:pt idx="3">
                  <c:v>578.21991372479965</c:v>
                </c:pt>
                <c:pt idx="4">
                  <c:v>494.19554561871183</c:v>
                </c:pt>
                <c:pt idx="5">
                  <c:v>488.07652830808388</c:v>
                </c:pt>
                <c:pt idx="6">
                  <c:v>395.93296628220065</c:v>
                </c:pt>
                <c:pt idx="7">
                  <c:v>386.44386914568133</c:v>
                </c:pt>
                <c:pt idx="8">
                  <c:v>352.36051502145921</c:v>
                </c:pt>
                <c:pt idx="9">
                  <c:v>381.87526648319698</c:v>
                </c:pt>
                <c:pt idx="10">
                  <c:v>382.89933929265442</c:v>
                </c:pt>
                <c:pt idx="11">
                  <c:v>330.31838755851282</c:v>
                </c:pt>
                <c:pt idx="12">
                  <c:v>314.78854338407268</c:v>
                </c:pt>
                <c:pt idx="13">
                  <c:v>307.38702310082743</c:v>
                </c:pt>
                <c:pt idx="14">
                  <c:v>300.89792926516395</c:v>
                </c:pt>
                <c:pt idx="15">
                  <c:v>295.20693250871955</c:v>
                </c:pt>
                <c:pt idx="16">
                  <c:v>294.11764705882354</c:v>
                </c:pt>
                <c:pt idx="17">
                  <c:v>292.78556399557789</c:v>
                </c:pt>
                <c:pt idx="18">
                  <c:v>288.86074167898101</c:v>
                </c:pt>
                <c:pt idx="19">
                  <c:v>254.345805652129</c:v>
                </c:pt>
                <c:pt idx="20">
                  <c:v>273.21131447587356</c:v>
                </c:pt>
                <c:pt idx="21">
                  <c:v>274.5727567639878</c:v>
                </c:pt>
                <c:pt idx="22">
                  <c:v>271.43187754157435</c:v>
                </c:pt>
                <c:pt idx="23">
                  <c:v>263.62264393282595</c:v>
                </c:pt>
                <c:pt idx="24">
                  <c:v>261.2985359643539</c:v>
                </c:pt>
                <c:pt idx="25">
                  <c:v>261.41501623893521</c:v>
                </c:pt>
                <c:pt idx="26">
                  <c:v>261.89033143002968</c:v>
                </c:pt>
                <c:pt idx="27">
                  <c:v>262.00734003510445</c:v>
                </c:pt>
                <c:pt idx="28">
                  <c:v>259.45706791391461</c:v>
                </c:pt>
                <c:pt idx="29">
                  <c:v>254.88187265219952</c:v>
                </c:pt>
                <c:pt idx="30">
                  <c:v>240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58F-4560-8165-93CC0B3AB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3681176"/>
        <c:axId val="503681568"/>
      </c:lineChart>
      <c:catAx>
        <c:axId val="503681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368156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3681568"/>
        <c:scaling>
          <c:orientation val="minMax"/>
          <c:max val="8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3681176"/>
        <c:crosses val="autoZero"/>
        <c:crossBetween val="midCat"/>
        <c:majorUnit val="200"/>
      </c:valAx>
      <c:spPr>
        <a:solidFill>
          <a:schemeClr val="tx1"/>
        </a:solidFill>
        <a:ln w="314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76668101681016809"/>
          <c:h val="0.64484076576165594"/>
        </c:manualLayout>
      </c:layout>
      <c:lineChart>
        <c:grouping val="standard"/>
        <c:varyColors val="0"/>
        <c:ser>
          <c:idx val="1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Sheet1!$C$3:$C$33</c:f>
              <c:numCache>
                <c:formatCode>#,##0</c:formatCode>
                <c:ptCount val="31"/>
                <c:pt idx="0">
                  <c:v>176.55913978494624</c:v>
                </c:pt>
                <c:pt idx="1">
                  <c:v>87.303275202041675</c:v>
                </c:pt>
                <c:pt idx="2">
                  <c:v>134.4734560169573</c:v>
                </c:pt>
                <c:pt idx="3">
                  <c:v>93.960735980279935</c:v>
                </c:pt>
                <c:pt idx="4">
                  <c:v>63.539427293834372</c:v>
                </c:pt>
                <c:pt idx="5">
                  <c:v>94.379439175596332</c:v>
                </c:pt>
                <c:pt idx="6">
                  <c:v>63.349274605152104</c:v>
                </c:pt>
                <c:pt idx="7">
                  <c:v>109.49242959127638</c:v>
                </c:pt>
                <c:pt idx="8">
                  <c:v>102.50487709715176</c:v>
                </c:pt>
                <c:pt idx="9">
                  <c:v>117.10841505484707</c:v>
                </c:pt>
                <c:pt idx="10">
                  <c:v>127.63311309755147</c:v>
                </c:pt>
                <c:pt idx="11">
                  <c:v>107.98870362489843</c:v>
                </c:pt>
                <c:pt idx="12">
                  <c:v>85.622483800467776</c:v>
                </c:pt>
                <c:pt idx="13">
                  <c:v>86.068366468231687</c:v>
                </c:pt>
                <c:pt idx="14">
                  <c:v>84.25142019424591</c:v>
                </c:pt>
                <c:pt idx="15">
                  <c:v>82.65794110244147</c:v>
                </c:pt>
                <c:pt idx="16">
                  <c:v>82.352941176470594</c:v>
                </c:pt>
                <c:pt idx="17">
                  <c:v>93.691380478584918</c:v>
                </c:pt>
                <c:pt idx="18">
                  <c:v>92.435437337273925</c:v>
                </c:pt>
                <c:pt idx="19">
                  <c:v>90.434064231868092</c:v>
                </c:pt>
                <c:pt idx="20">
                  <c:v>98.356073211314481</c:v>
                </c:pt>
                <c:pt idx="21">
                  <c:v>109.82910270559512</c:v>
                </c:pt>
                <c:pt idx="22">
                  <c:v>108.57275101662974</c:v>
                </c:pt>
                <c:pt idx="23">
                  <c:v>105.44905757313039</c:v>
                </c:pt>
                <c:pt idx="24">
                  <c:v>114.97135582431572</c:v>
                </c:pt>
                <c:pt idx="25">
                  <c:v>104.56600649557409</c:v>
                </c:pt>
                <c:pt idx="26">
                  <c:v>125.70735908641423</c:v>
                </c:pt>
                <c:pt idx="27">
                  <c:v>125.76352321685013</c:v>
                </c:pt>
                <c:pt idx="28">
                  <c:v>114.16110988212242</c:v>
                </c:pt>
                <c:pt idx="29">
                  <c:v>101.95274906087981</c:v>
                </c:pt>
                <c:pt idx="30">
                  <c:v>120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EE2-4527-829F-77CFF2EFAD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3682352"/>
        <c:axId val="503682744"/>
      </c:lineChart>
      <c:catAx>
        <c:axId val="503682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368274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3682744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3682352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91693103737946"/>
          <c:y val="0.15452586645302321"/>
          <c:w val="0.74577117604986209"/>
          <c:h val="0.6966141982123738"/>
        </c:manualLayout>
      </c:layout>
      <c:lineChart>
        <c:grouping val="standard"/>
        <c:varyColors val="0"/>
        <c:ser>
          <c:idx val="6"/>
          <c:order val="0"/>
          <c:tx>
            <c:strRef>
              <c:f>Sheet1!$E$2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Sheet1!$E$3:$E$33</c:f>
              <c:numCache>
                <c:formatCode>#,##0</c:formatCode>
                <c:ptCount val="31"/>
                <c:pt idx="0">
                  <c:v>1486.8138087153368</c:v>
                </c:pt>
                <c:pt idx="1">
                  <c:v>1571.45895363675</c:v>
                </c:pt>
                <c:pt idx="2">
                  <c:v>1898.4487908276326</c:v>
                </c:pt>
                <c:pt idx="3">
                  <c:v>1445.549784311999</c:v>
                </c:pt>
                <c:pt idx="4">
                  <c:v>1411.9872731963194</c:v>
                </c:pt>
                <c:pt idx="5">
                  <c:v>1348.277702508519</c:v>
                </c:pt>
                <c:pt idx="6">
                  <c:v>1319.7765542740021</c:v>
                </c:pt>
                <c:pt idx="7">
                  <c:v>1288.1462304856043</c:v>
                </c:pt>
                <c:pt idx="8">
                  <c:v>1281.3109637143971</c:v>
                </c:pt>
                <c:pt idx="9">
                  <c:v>1400.2093104383889</c:v>
                </c:pt>
                <c:pt idx="10">
                  <c:v>1212.514574426739</c:v>
                </c:pt>
                <c:pt idx="11">
                  <c:v>1397.500870439862</c:v>
                </c:pt>
                <c:pt idx="12">
                  <c:v>1133.2387561826617</c:v>
                </c:pt>
                <c:pt idx="13">
                  <c:v>1229.5480924033097</c:v>
                </c:pt>
                <c:pt idx="14">
                  <c:v>962.87337364852465</c:v>
                </c:pt>
                <c:pt idx="15">
                  <c:v>944.66218402790253</c:v>
                </c:pt>
                <c:pt idx="16">
                  <c:v>941.17647058823536</c:v>
                </c:pt>
                <c:pt idx="17">
                  <c:v>936.91380478584915</c:v>
                </c:pt>
                <c:pt idx="18">
                  <c:v>924.35437337273925</c:v>
                </c:pt>
                <c:pt idx="19">
                  <c:v>904.34064231868092</c:v>
                </c:pt>
                <c:pt idx="20">
                  <c:v>928.91846921797003</c:v>
                </c:pt>
                <c:pt idx="21">
                  <c:v>878.63282164476095</c:v>
                </c:pt>
                <c:pt idx="22">
                  <c:v>977.1547591496676</c:v>
                </c:pt>
                <c:pt idx="23">
                  <c:v>949.04151815817352</c:v>
                </c:pt>
                <c:pt idx="24">
                  <c:v>940.67472947167414</c:v>
                </c:pt>
                <c:pt idx="25">
                  <c:v>941.09405846016671</c:v>
                </c:pt>
                <c:pt idx="26">
                  <c:v>942.80519314810681</c:v>
                </c:pt>
                <c:pt idx="27">
                  <c:v>943.22642412637606</c:v>
                </c:pt>
                <c:pt idx="28">
                  <c:v>934.04544449009256</c:v>
                </c:pt>
                <c:pt idx="29">
                  <c:v>917.57474154791828</c:v>
                </c:pt>
                <c:pt idx="30">
                  <c:v>900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4B0-4896-8D2F-514AB39FB1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3683528"/>
        <c:axId val="503683920"/>
      </c:lineChart>
      <c:catAx>
        <c:axId val="503683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368392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3683920"/>
        <c:scaling>
          <c:orientation val="minMax"/>
          <c:max val="20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3683528"/>
        <c:crosses val="autoZero"/>
        <c:crossBetween val="midCat"/>
        <c:majorUnit val="5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1138362639027036"/>
          <c:w val="0.6899244286689924"/>
          <c:h val="0.73357634600340715"/>
        </c:manualLayout>
      </c:layout>
      <c:lineChart>
        <c:grouping val="standard"/>
        <c:varyColors val="0"/>
        <c:ser>
          <c:idx val="6"/>
          <c:order val="0"/>
          <c:tx>
            <c:strRef>
              <c:f>Sheet1!$F$2</c:f>
              <c:strCache>
                <c:ptCount val="1"/>
                <c:pt idx="0">
                  <c:v>Antal</c:v>
                </c:pt>
              </c:strCache>
            </c:strRef>
          </c:tx>
          <c:spPr>
            <a:ln w="3175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Sheet1!$F$3:$F$33</c:f>
              <c:numCache>
                <c:formatCode>General</c:formatCode>
                <c:ptCount val="31"/>
                <c:pt idx="0">
                  <c:v>3099</c:v>
                </c:pt>
                <c:pt idx="1">
                  <c:v>3425</c:v>
                </c:pt>
                <c:pt idx="2">
                  <c:v>3103</c:v>
                </c:pt>
                <c:pt idx="3">
                  <c:v>2836</c:v>
                </c:pt>
                <c:pt idx="4">
                  <c:v>2597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0D-4A57-BE83-8E212F7E3563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Kg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Sheet1!$A$3:$A$33</c:f>
              <c:strCache>
                <c:ptCount val="31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</c:strCache>
            </c:strRef>
          </c:cat>
          <c:val>
            <c:numRef>
              <c:f>Sheet1!$G$3:$G$33</c:f>
              <c:numCache>
                <c:formatCode>General</c:formatCode>
                <c:ptCount val="31"/>
                <c:pt idx="5" formatCode="#,##0">
                  <c:v>3202.159543457733</c:v>
                </c:pt>
                <c:pt idx="6" formatCode="#,##0">
                  <c:v>3299.4413856850051</c:v>
                </c:pt>
                <c:pt idx="7" formatCode="#,##0">
                  <c:v>2898.3290185926098</c:v>
                </c:pt>
                <c:pt idx="8" formatCode="#,##0">
                  <c:v>2242.2941865001949</c:v>
                </c:pt>
                <c:pt idx="9" formatCode="#,##0">
                  <c:v>2036.668087910384</c:v>
                </c:pt>
                <c:pt idx="10" formatCode="#,##0">
                  <c:v>2393.12087057909</c:v>
                </c:pt>
                <c:pt idx="11" formatCode="#,##0">
                  <c:v>2223.2968393361443</c:v>
                </c:pt>
                <c:pt idx="12" formatCode="#,##0">
                  <c:v>2833.0968904566544</c:v>
                </c:pt>
                <c:pt idx="13" formatCode="#,##0">
                  <c:v>2459.0961848066195</c:v>
                </c:pt>
                <c:pt idx="14" formatCode="#,##0">
                  <c:v>1925.7467472970493</c:v>
                </c:pt>
                <c:pt idx="15" formatCode="#,##0">
                  <c:v>2361.6554600697564</c:v>
                </c:pt>
                <c:pt idx="16" formatCode="#,##0">
                  <c:v>2352.9411764705883</c:v>
                </c:pt>
                <c:pt idx="17" formatCode="#,##0">
                  <c:v>1581.0420455761205</c:v>
                </c:pt>
                <c:pt idx="18" formatCode="#,##0">
                  <c:v>1733.1644500738862</c:v>
                </c:pt>
                <c:pt idx="19" formatCode="#,##0">
                  <c:v>1695.6387043475268</c:v>
                </c:pt>
                <c:pt idx="20" formatCode="#,##0">
                  <c:v>2185.6905158069885</c:v>
                </c:pt>
                <c:pt idx="21" formatCode="#,##0">
                  <c:v>2196.5820541119024</c:v>
                </c:pt>
                <c:pt idx="22" formatCode="#,##0">
                  <c:v>2714.3187754157434</c:v>
                </c:pt>
                <c:pt idx="23" formatCode="#,##0">
                  <c:v>2636.2264393282599</c:v>
                </c:pt>
                <c:pt idx="24" formatCode="#,##0">
                  <c:v>2090.3882877148312</c:v>
                </c:pt>
                <c:pt idx="25" formatCode="#,##0">
                  <c:v>1228.6505763229954</c:v>
                </c:pt>
                <c:pt idx="26" formatCode="#,##0">
                  <c:v>1152.3174582921304</c:v>
                </c:pt>
                <c:pt idx="27" formatCode="#,##0">
                  <c:v>1310.0367001755224</c:v>
                </c:pt>
                <c:pt idx="28" formatCode="#,##0">
                  <c:v>1232.9399867269221</c:v>
                </c:pt>
                <c:pt idx="29" formatCode="#,##0">
                  <c:v>1376.3621123218775</c:v>
                </c:pt>
                <c:pt idx="30" formatCode="#,##0">
                  <c:v>1000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0D-4A57-BE83-8E212F7E35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867752"/>
        <c:axId val="498868144"/>
      </c:lineChart>
      <c:catAx>
        <c:axId val="498867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9886814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98868144"/>
        <c:scaling>
          <c:orientation val="minMax"/>
          <c:max val="3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98867752"/>
        <c:crosses val="autoZero"/>
        <c:crossBetween val="midCat"/>
        <c:majorUnit val="12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0.22363</cdr:x>
      <cdr:y>0.07558</cdr:y>
    </cdr:to>
    <cdr:sp macro="" textlink="">
      <cdr:nvSpPr>
        <cdr:cNvPr id="6" name="textruta 3"/>
        <cdr:cNvSpPr txBox="1"/>
      </cdr:nvSpPr>
      <cdr:spPr>
        <a:xfrm xmlns:a="http://schemas.openxmlformats.org/drawingml/2006/main">
          <a:off x="0" y="0"/>
          <a:ext cx="827143" cy="2449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sz="140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Index</a:t>
          </a:r>
          <a:endParaRPr lang="sv-SE" sz="1400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0.53348</cdr:x>
      <cdr:y>0.15556</cdr:y>
    </cdr:from>
    <cdr:to>
      <cdr:x>0.92118</cdr:x>
      <cdr:y>0.26667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973180" y="504056"/>
          <a:ext cx="1433992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0.73732</cdr:x>
      <cdr:y>0.22828</cdr:y>
    </cdr:from>
    <cdr:to>
      <cdr:x>0.92816</cdr:x>
      <cdr:y>0.35382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2425476" y="650544"/>
          <a:ext cx="627782" cy="3577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LSD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0.68739</cdr:x>
      <cdr:y>0.23684</cdr:y>
    </cdr:from>
    <cdr:to>
      <cdr:x>0.95602</cdr:x>
      <cdr:y>0.34211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827783" y="648072"/>
          <a:ext cx="71429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Hasch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0.54014</cdr:x>
      <cdr:y>0.2311</cdr:y>
    </cdr:from>
    <cdr:to>
      <cdr:x>1</cdr:x>
      <cdr:y>0.35644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1650158" y="658588"/>
          <a:ext cx="1404898" cy="3571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Amfetamin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0.55981</cdr:x>
      <cdr:y>0.23312</cdr:y>
    </cdr:from>
    <cdr:to>
      <cdr:x>0.92949</cdr:x>
      <cdr:y>0.35866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742043" y="648072"/>
          <a:ext cx="1150395" cy="3489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Marijuana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0.57128</cdr:x>
      <cdr:y>0.19326</cdr:y>
    </cdr:from>
    <cdr:to>
      <cdr:x>0.91572</cdr:x>
      <cdr:y>0.29353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672008" y="481174"/>
          <a:ext cx="1008107" cy="2496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</a:t>
          </a:r>
          <a:r>
            <a:rPr lang="sv-SE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0.5056</cdr:x>
      <cdr:y>0.19481</cdr:y>
    </cdr:from>
    <cdr:to>
      <cdr:x>0.89588</cdr:x>
      <cdr:y>0.28998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541814" y="499063"/>
          <a:ext cx="1190173" cy="2437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Vitt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0.44154</cdr:x>
      <cdr:y>0.17894</cdr:y>
    </cdr:from>
    <cdr:to>
      <cdr:x>0.94471</cdr:x>
      <cdr:y>0.27921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352008" y="458391"/>
          <a:ext cx="1540730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Brunt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0.65059</cdr:x>
      <cdr:y>0.23884</cdr:y>
    </cdr:from>
    <cdr:to>
      <cdr:x>0.96119</cdr:x>
      <cdr:y>0.33911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876511" y="680637"/>
          <a:ext cx="895878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Ecstasy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0.63265</cdr:x>
      <cdr:y>0.22807</cdr:y>
    </cdr:from>
    <cdr:to>
      <cdr:x>0.77551</cdr:x>
      <cdr:y>0.35361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2232248" y="649957"/>
          <a:ext cx="504051" cy="3577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LSD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0.01233</cdr:x>
      <cdr:y>0.08001</cdr:y>
    </cdr:from>
    <cdr:to>
      <cdr:x>0.23596</cdr:x>
      <cdr:y>0.15559</cdr:y>
    </cdr:to>
    <cdr:sp macro="" textlink="">
      <cdr:nvSpPr>
        <cdr:cNvPr id="6" name="textruta 3"/>
        <cdr:cNvSpPr txBox="1"/>
      </cdr:nvSpPr>
      <cdr:spPr>
        <a:xfrm xmlns:a="http://schemas.openxmlformats.org/drawingml/2006/main">
          <a:off x="48947" y="288032"/>
          <a:ext cx="887476" cy="2720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sz="140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Index</a:t>
          </a:r>
          <a:endParaRPr lang="sv-SE" sz="1400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0.54986</cdr:x>
      <cdr:y>0.22003</cdr:y>
    </cdr:from>
    <cdr:to>
      <cdr:x>0.78358</cdr:x>
      <cdr:y>0.3203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2032957" y="792088"/>
          <a:ext cx="864096" cy="3609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Kokain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0.68015</cdr:x>
      <cdr:y>0.22171</cdr:y>
    </cdr:from>
    <cdr:to>
      <cdr:x>1</cdr:x>
      <cdr:y>0.32198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944216" y="631818"/>
          <a:ext cx="914295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Hasch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</cdr:x>
      <cdr:y>0.14835</cdr:y>
    </cdr:from>
    <cdr:to>
      <cdr:x>0.83991</cdr:x>
      <cdr:y>0.27369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1739650" y="396044"/>
          <a:ext cx="1182663" cy="3346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Amfetamin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0.57565</cdr:x>
      <cdr:y>0.21487</cdr:y>
    </cdr:from>
    <cdr:to>
      <cdr:x>0.94533</cdr:x>
      <cdr:y>0.3394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748958" y="612329"/>
          <a:ext cx="1123164" cy="3548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Marijuana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0.58796</cdr:x>
      <cdr:y>0.15493</cdr:y>
    </cdr:from>
    <cdr:to>
      <cdr:x>0.9324</cdr:x>
      <cdr:y>0.2552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938761" y="396044"/>
          <a:ext cx="1135774" cy="25631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</a:t>
          </a:r>
          <a:r>
            <a:rPr lang="sv-SE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0.53592</cdr:x>
      <cdr:y>0.11707</cdr:y>
    </cdr:from>
    <cdr:to>
      <cdr:x>0.97527</cdr:x>
      <cdr:y>0.21734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797791" y="299892"/>
          <a:ext cx="1473834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Vitt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0.49683</cdr:x>
      <cdr:y>0.1134</cdr:y>
    </cdr:from>
    <cdr:to>
      <cdr:x>1</cdr:x>
      <cdr:y>0.21367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555582" y="290497"/>
          <a:ext cx="1575432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Brunt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0.6123</cdr:x>
      <cdr:y>0.23114</cdr:y>
    </cdr:from>
    <cdr:to>
      <cdr:x>1</cdr:x>
      <cdr:y>0.33141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813976" y="658683"/>
          <a:ext cx="1148585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Ecstasy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2019-04-24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2360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61334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1363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716879"/>
            <a:ext cx="4984962" cy="4468709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0632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70539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83151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07013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10323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59962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85441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71374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2558714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Narkotikaprisutvecklingen </a:t>
            </a:r>
            <a:r>
              <a:rPr lang="sv-SE" sz="1000" b="1" dirty="0">
                <a:latin typeface="Arial" pitchFamily="34" charset="0"/>
              </a:rPr>
              <a:t>i Sverige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v-SE" dirty="0"/>
          </a:p>
        </p:txBody>
      </p:sp>
      <p:pic>
        <p:nvPicPr>
          <p:cNvPr id="5" name="Bildobjekt 4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2" y="6518275"/>
            <a:ext cx="323336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Narkotikaprisutvecklingen </a:t>
            </a:r>
            <a:r>
              <a:rPr lang="sv-SE" sz="1000" b="1" dirty="0">
                <a:latin typeface="Arial" pitchFamily="34" charset="0"/>
              </a:rPr>
              <a:t>i </a:t>
            </a:r>
            <a:r>
              <a:rPr lang="sv-SE" sz="1000" b="1" dirty="0" smtClean="0">
                <a:latin typeface="Arial" pitchFamily="34" charset="0"/>
              </a:rPr>
              <a:t>Sverige</a:t>
            </a:r>
            <a:endParaRPr lang="sv-SE" sz="1000" b="1" dirty="0">
              <a:latin typeface="Arial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2019-04-24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9.xml"/><Relationship Id="rId3" Type="http://schemas.openxmlformats.org/officeDocument/2006/relationships/chart" Target="../charts/chart14.xml"/><Relationship Id="rId7" Type="http://schemas.openxmlformats.org/officeDocument/2006/relationships/chart" Target="../charts/chart1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28596" y="676275"/>
            <a:ext cx="8501122" cy="797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v-SE" sz="4800" b="1" dirty="0" smtClean="0">
                <a:latin typeface="Arial" pitchFamily="34" charset="0"/>
              </a:rPr>
              <a:t>Narkotikaprisutvecklingen </a:t>
            </a:r>
          </a:p>
          <a:p>
            <a:pPr algn="ctr">
              <a:defRPr/>
            </a:pPr>
            <a:r>
              <a:rPr lang="sv-SE" sz="4800" b="1" dirty="0" smtClean="0">
                <a:latin typeface="Arial" pitchFamily="34" charset="0"/>
              </a:rPr>
              <a:t>i </a:t>
            </a:r>
            <a:r>
              <a:rPr lang="sv-SE" sz="4800" b="1" dirty="0">
                <a:latin typeface="Arial" pitchFamily="34" charset="0"/>
              </a:rPr>
              <a:t>Sverige </a:t>
            </a:r>
            <a:r>
              <a:rPr lang="sv-SE" sz="4800" b="1" dirty="0" smtClean="0">
                <a:latin typeface="Arial" pitchFamily="34" charset="0"/>
              </a:rPr>
              <a:t>1988–2018</a:t>
            </a:r>
            <a:endParaRPr lang="sv-SE" sz="4800" b="1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3200" b="1" dirty="0">
                <a:latin typeface="Arial" pitchFamily="34" charset="0"/>
              </a:rPr>
              <a:t>Diagram </a:t>
            </a:r>
            <a:r>
              <a:rPr lang="sv-SE" sz="3200" b="1" dirty="0" smtClean="0">
                <a:latin typeface="Arial" pitchFamily="34" charset="0"/>
              </a:rPr>
              <a:t>1–6</a:t>
            </a:r>
            <a:endParaRPr lang="sv-SE" sz="3200" b="1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2400" u="sng" dirty="0">
                <a:latin typeface="Arial" pitchFamily="34" charset="0"/>
              </a:rPr>
              <a:t>Det är tillåtet att</a:t>
            </a:r>
            <a:r>
              <a:rPr lang="sv-SE" sz="2400" dirty="0">
                <a:latin typeface="Arial" pitchFamily="34" charset="0"/>
              </a:rPr>
              <a:t> spara en kopia av bilderna och använda valfritt antal i egna presentationer.</a:t>
            </a: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2400" u="sng" dirty="0">
                <a:latin typeface="Arial" pitchFamily="34" charset="0"/>
              </a:rPr>
              <a:t>Det är inte tillåtet att</a:t>
            </a:r>
            <a:r>
              <a:rPr lang="sv-SE" sz="2400" b="1" dirty="0">
                <a:latin typeface="Arial" pitchFamily="34" charset="0"/>
              </a:rPr>
              <a:t> </a:t>
            </a:r>
            <a:r>
              <a:rPr lang="sv-SE" sz="2400" dirty="0">
                <a:latin typeface="Arial" pitchFamily="34" charset="0"/>
              </a:rPr>
              <a:t>på något sätt förändra bilderna om </a:t>
            </a:r>
            <a:r>
              <a:rPr lang="sv-SE" sz="2400" dirty="0" smtClean="0">
                <a:latin typeface="Arial" pitchFamily="34" charset="0"/>
              </a:rPr>
              <a:t>CAN:s </a:t>
            </a:r>
            <a:r>
              <a:rPr lang="sv-SE" sz="2400" dirty="0">
                <a:latin typeface="Arial" pitchFamily="34" charset="0"/>
              </a:rPr>
              <a:t>logotyp finns med och därmed uppfattas som avsändare.</a:t>
            </a: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Arial" pitchFamily="34" charset="0"/>
              </a:rPr>
              <a:t>  www.can.se</a:t>
            </a: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327798"/>
            <a:ext cx="8186737" cy="796946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Realprisjusterad utveckling för heroin- resp. kokainpriser i Sverige samt Västeuropa. 1990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2016. Index 1990=100.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195795"/>
              </p:ext>
            </p:extLst>
          </p:nvPr>
        </p:nvGraphicFramePr>
        <p:xfrm>
          <a:off x="755576" y="1556792"/>
          <a:ext cx="382027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211057"/>
              </p:ext>
            </p:extLst>
          </p:nvPr>
        </p:nvGraphicFramePr>
        <p:xfrm>
          <a:off x="4716016" y="1268760"/>
          <a:ext cx="3968500" cy="3599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ruta 15"/>
          <p:cNvSpPr txBox="1"/>
          <p:nvPr/>
        </p:nvSpPr>
        <p:spPr>
          <a:xfrm>
            <a:off x="2945188" y="5085184"/>
            <a:ext cx="2778940" cy="2880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200" dirty="0" smtClean="0">
                <a:solidFill>
                  <a:schemeClr val="bg1"/>
                </a:solidFill>
              </a:rPr>
              <a:t>            Sverige                     Europa</a:t>
            </a:r>
            <a:endParaRPr lang="sv-SE" sz="1200" dirty="0">
              <a:solidFill>
                <a:schemeClr val="bg1"/>
              </a:solidFill>
            </a:endParaRPr>
          </a:p>
        </p:txBody>
      </p:sp>
      <p:cxnSp>
        <p:nvCxnSpPr>
          <p:cNvPr id="18" name="Rak 17"/>
          <p:cNvCxnSpPr/>
          <p:nvPr/>
        </p:nvCxnSpPr>
        <p:spPr>
          <a:xfrm>
            <a:off x="3089203" y="5225278"/>
            <a:ext cx="432048" cy="0"/>
          </a:xfrm>
          <a:prstGeom prst="line">
            <a:avLst/>
          </a:prstGeom>
          <a:ln w="28575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>
            <a:off x="4459331" y="5225278"/>
            <a:ext cx="432048" cy="0"/>
          </a:xfrm>
          <a:prstGeom prst="line">
            <a:avLst/>
          </a:prstGeom>
          <a:ln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Förekomst av hasch, marijuana, kokain och amfetamin i riket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b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 prisrapporteringar per substans.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1988–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2018.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5497659"/>
              </p:ext>
            </p:extLst>
          </p:nvPr>
        </p:nvGraphicFramePr>
        <p:xfrm>
          <a:off x="428596" y="1556792"/>
          <a:ext cx="8159779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2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251520" y="1202849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Förekomst av vitt heroin, brunt heroin, ecstasy och LSD i riket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b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 prisrapporteringar per substans.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1988–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2018.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61285322"/>
              </p:ext>
            </p:extLst>
          </p:nvPr>
        </p:nvGraphicFramePr>
        <p:xfrm>
          <a:off x="428596" y="1233500"/>
          <a:ext cx="8159779" cy="478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3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4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hasch, marijuana, amfetamin, kokain, heroin (vitt resp. brunt – samma </a:t>
            </a:r>
            <a:r>
              <a:rPr lang="sv-SE" sz="1800" b="1" dirty="0">
                <a:latin typeface="Arial" charset="0"/>
                <a:ea typeface="Geneva" pitchFamily="34" charset="0"/>
                <a:cs typeface="Geneva" pitchFamily="34" charset="0"/>
              </a:rPr>
              <a:t>värden 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1988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–1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992). Medianvärden, reala priser. 2018 års penningvärde. Kronor per gram. 1988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2018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4 a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830905"/>
              </p:ext>
            </p:extLst>
          </p:nvPr>
        </p:nvGraphicFramePr>
        <p:xfrm>
          <a:off x="215165" y="780112"/>
          <a:ext cx="2858511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615118"/>
              </p:ext>
            </p:extLst>
          </p:nvPr>
        </p:nvGraphicFramePr>
        <p:xfrm>
          <a:off x="5834585" y="1055936"/>
          <a:ext cx="3479300" cy="2669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628055"/>
              </p:ext>
            </p:extLst>
          </p:nvPr>
        </p:nvGraphicFramePr>
        <p:xfrm>
          <a:off x="3002588" y="809465"/>
          <a:ext cx="3038207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336039"/>
              </p:ext>
            </p:extLst>
          </p:nvPr>
        </p:nvGraphicFramePr>
        <p:xfrm>
          <a:off x="1" y="3755282"/>
          <a:ext cx="3131840" cy="2694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209701"/>
              </p:ext>
            </p:extLst>
          </p:nvPr>
        </p:nvGraphicFramePr>
        <p:xfrm>
          <a:off x="2873605" y="3878072"/>
          <a:ext cx="3354579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518694"/>
              </p:ext>
            </p:extLst>
          </p:nvPr>
        </p:nvGraphicFramePr>
        <p:xfrm>
          <a:off x="5970774" y="3858583"/>
          <a:ext cx="3131014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19703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92476" y="476672"/>
            <a:ext cx="8345692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ecstasy och LSD. Medianvärden, reala priser, 2018 års penningvärde. Kronor per gram. 2000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2018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 b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116680"/>
              </p:ext>
            </p:extLst>
          </p:nvPr>
        </p:nvGraphicFramePr>
        <p:xfrm>
          <a:off x="827584" y="1916832"/>
          <a:ext cx="2962561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860711"/>
              </p:ext>
            </p:extLst>
          </p:nvPr>
        </p:nvGraphicFramePr>
        <p:xfrm>
          <a:off x="4465322" y="1939767"/>
          <a:ext cx="328957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6737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14058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Realprisjusterad och indexerad gatuprisutveckling för hasch, marijuana, amfetamin, kokain och brunt heroin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1988–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2018.</a:t>
            </a:r>
            <a:b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 smtClean="0">
                <a:ea typeface="Geneva" pitchFamily="34" charset="0"/>
                <a:cs typeface="Geneva" pitchFamily="34" charset="0"/>
              </a:rPr>
              <a:t>Index 1988=100.</a:t>
            </a:r>
            <a:endParaRPr lang="sv-SE" sz="20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2080227"/>
              </p:ext>
            </p:extLst>
          </p:nvPr>
        </p:nvGraphicFramePr>
        <p:xfrm>
          <a:off x="428596" y="1233500"/>
          <a:ext cx="8159779" cy="5147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5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Index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1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9513" y="189299"/>
            <a:ext cx="8489708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hasch, marijuana, amfetamin, kokain och heroin (vitt resp. brunt</a:t>
            </a:r>
            <a:r>
              <a:rPr lang="sv-SE" sz="1800" b="1" dirty="0">
                <a:latin typeface="Arial" charset="0"/>
                <a:ea typeface="Geneva" pitchFamily="34" charset="0"/>
                <a:cs typeface="Geneva" pitchFamily="34" charset="0"/>
              </a:rPr>
              <a:t>). Kronor per 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gram, realprisjusterade medianvärden i stor-stadsregioner respektive övriga riket. 2018 års penningvärde. 1988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2018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604448" y="50800"/>
            <a:ext cx="537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6 a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711399"/>
              </p:ext>
            </p:extLst>
          </p:nvPr>
        </p:nvGraphicFramePr>
        <p:xfrm>
          <a:off x="223937" y="764704"/>
          <a:ext cx="2659023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699925"/>
              </p:ext>
            </p:extLst>
          </p:nvPr>
        </p:nvGraphicFramePr>
        <p:xfrm>
          <a:off x="5971911" y="766842"/>
          <a:ext cx="3055057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435475"/>
              </p:ext>
            </p:extLst>
          </p:nvPr>
        </p:nvGraphicFramePr>
        <p:xfrm>
          <a:off x="2927384" y="764704"/>
          <a:ext cx="3111868" cy="2779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599403"/>
              </p:ext>
            </p:extLst>
          </p:nvPr>
        </p:nvGraphicFramePr>
        <p:xfrm>
          <a:off x="19672" y="3607325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727088"/>
              </p:ext>
            </p:extLst>
          </p:nvPr>
        </p:nvGraphicFramePr>
        <p:xfrm>
          <a:off x="2941504" y="3621020"/>
          <a:ext cx="3049495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620769"/>
              </p:ext>
            </p:extLst>
          </p:nvPr>
        </p:nvGraphicFramePr>
        <p:xfrm>
          <a:off x="5964920" y="3607325"/>
          <a:ext cx="3062047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2843809" y="3501008"/>
            <a:ext cx="3261328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200" dirty="0" smtClean="0">
                <a:solidFill>
                  <a:schemeClr val="bg1"/>
                </a:solidFill>
              </a:rPr>
              <a:t>            Storstadsregion                Övriga riket</a:t>
            </a:r>
            <a:endParaRPr lang="sv-SE" sz="1200" dirty="0">
              <a:solidFill>
                <a:schemeClr val="bg1"/>
              </a:solidFill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2987824" y="3641102"/>
            <a:ext cx="432048" cy="0"/>
          </a:xfrm>
          <a:prstGeom prst="line">
            <a:avLst/>
          </a:prstGeom>
          <a:ln w="28575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>
            <a:off x="4677551" y="3641102"/>
            <a:ext cx="432048" cy="0"/>
          </a:xfrm>
          <a:prstGeom prst="line">
            <a:avLst/>
          </a:prstGeom>
          <a:ln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9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404664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>
                <a:latin typeface="Arial" charset="0"/>
                <a:ea typeface="Geneva" pitchFamily="34" charset="0"/>
                <a:cs typeface="Geneva" pitchFamily="34" charset="0"/>
              </a:rPr>
              <a:t>Gatuprisutvecklingen för 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ecstasy och LSD. Kronor </a:t>
            </a:r>
            <a:r>
              <a:rPr lang="sv-SE" sz="1800" b="1" dirty="0">
                <a:latin typeface="Arial" charset="0"/>
                <a:ea typeface="Geneva" pitchFamily="34" charset="0"/>
                <a:cs typeface="Geneva" pitchFamily="34" charset="0"/>
              </a:rPr>
              <a:t>per gram, realprisjusterade medianvärden i 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storstadsregioner </a:t>
            </a:r>
            <a:r>
              <a:rPr lang="sv-SE" sz="1800" b="1" dirty="0">
                <a:latin typeface="Arial" charset="0"/>
                <a:ea typeface="Geneva" pitchFamily="34" charset="0"/>
                <a:cs typeface="Geneva" pitchFamily="34" charset="0"/>
              </a:rPr>
              <a:t>respektive övriga riket. 2018 års penningvärde. 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2000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2018.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669220" y="86844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6 b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198185"/>
              </p:ext>
            </p:extLst>
          </p:nvPr>
        </p:nvGraphicFramePr>
        <p:xfrm>
          <a:off x="1109345" y="1740251"/>
          <a:ext cx="2884339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74587"/>
              </p:ext>
            </p:extLst>
          </p:nvPr>
        </p:nvGraphicFramePr>
        <p:xfrm>
          <a:off x="4427984" y="1770931"/>
          <a:ext cx="352839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ruta 10"/>
          <p:cNvSpPr txBox="1"/>
          <p:nvPr/>
        </p:nvSpPr>
        <p:spPr>
          <a:xfrm>
            <a:off x="2797320" y="4869160"/>
            <a:ext cx="3261328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200" dirty="0" smtClean="0">
                <a:solidFill>
                  <a:schemeClr val="bg1"/>
                </a:solidFill>
              </a:rPr>
              <a:t>            Storstadsregion                Övriga riket</a:t>
            </a:r>
            <a:endParaRPr lang="sv-SE" sz="1200" dirty="0">
              <a:solidFill>
                <a:schemeClr val="bg1"/>
              </a:solidFill>
            </a:endParaRPr>
          </a:p>
        </p:txBody>
      </p:sp>
      <p:cxnSp>
        <p:nvCxnSpPr>
          <p:cNvPr id="12" name="Rak 11"/>
          <p:cNvCxnSpPr/>
          <p:nvPr/>
        </p:nvCxnSpPr>
        <p:spPr>
          <a:xfrm>
            <a:off x="2941335" y="5009254"/>
            <a:ext cx="432048" cy="0"/>
          </a:xfrm>
          <a:prstGeom prst="line">
            <a:avLst/>
          </a:prstGeom>
          <a:ln w="28575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4631062" y="5009254"/>
            <a:ext cx="432048" cy="0"/>
          </a:xfrm>
          <a:prstGeom prst="line">
            <a:avLst/>
          </a:prstGeom>
          <a:ln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10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306</Words>
  <Application>Microsoft Office PowerPoint</Application>
  <PresentationFormat>Bildspel på skärmen (4:3)</PresentationFormat>
  <Paragraphs>78</Paragraphs>
  <Slides>9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Geneva</vt:lpstr>
      <vt:lpstr>HelveticaNeueLT Std</vt:lpstr>
      <vt:lpstr>Times New Roman</vt:lpstr>
      <vt:lpstr>Tema1</vt:lpstr>
      <vt:lpstr>PowerPoint-presentation</vt:lpstr>
      <vt:lpstr>Realprisjusterad utveckling för heroin- resp. kokainpriser i Sverige samt Västeuropa. 1990–2016. Index 1990=100.</vt:lpstr>
      <vt:lpstr>Förekomst av hasch, marijuana, kokain och amfetamin i riket.  Andel prisrapporteringar per substans. 1988–2018.</vt:lpstr>
      <vt:lpstr>Förekomst av vitt heroin, brunt heroin, ecstasy och LSD i riket.  Andel prisrapporteringar per substans. 1988–2018.</vt:lpstr>
      <vt:lpstr>Gatuprisutvecklingen för hasch, marijuana, amfetamin, kokain, heroin (vitt resp. brunt – samma värden 1988–1992). Medianvärden, reala priser. 2018 års penningvärde. Kronor per gram. 1988–2018.</vt:lpstr>
      <vt:lpstr>Gatuprisutvecklingen för ecstasy och LSD. Medianvärden, reala priser, 2018 års penningvärde. Kronor per gram. 2000–2018.</vt:lpstr>
      <vt:lpstr>Realprisjusterad och indexerad gatuprisutveckling för hasch, marijuana, amfetamin, kokain och brunt heroin. 1988–2018. Index 1988=100.</vt:lpstr>
      <vt:lpstr>Gatuprisutvecklingen för hasch, marijuana, amfetamin, kokain och heroin (vitt resp. brunt). Kronor per gram, realprisjusterade medianvärden i stor-stadsregioner respektive övriga riket. 2018 års penningvärde. 1988–2018.</vt:lpstr>
      <vt:lpstr>Gatuprisutvecklingen för ecstasy och LSD. Kronor per gram, realprisjusterade medianvärden i storstadsregioner respektive övriga riket. 2018 års penningvärde. 2000–2018.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2019-04-24T12:43:08Z</dcterms:modified>
</cp:coreProperties>
</file>