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drawings/drawing3.xml" ContentType="application/vnd.openxmlformats-officedocument.drawingml.chartshapes+xml"/>
  <Override PartName="/ppt/charts/chart20.xml" ContentType="application/vnd.openxmlformats-officedocument.drawingml.chart+xml"/>
  <Override PartName="/ppt/drawings/drawing4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drawings/drawing5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theme/themeOverride1.xml" ContentType="application/vnd.openxmlformats-officedocument.themeOverride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notesSlides/notesSlide22.xml" ContentType="application/vnd.openxmlformats-officedocument.presentationml.notesSlide+xml"/>
  <Override PartName="/ppt/charts/chart24.xml" ContentType="application/vnd.openxmlformats-officedocument.drawingml.chart+xml"/>
  <Override PartName="/ppt/notesSlides/notesSlide23.xml" ContentType="application/vnd.openxmlformats-officedocument.presentationml.notesSlide+xml"/>
  <Override PartName="/ppt/charts/chart25.xml" ContentType="application/vnd.openxmlformats-officedocument.drawingml.chart+xml"/>
  <Override PartName="/ppt/notesSlides/notesSlide24.xml" ContentType="application/vnd.openxmlformats-officedocument.presentationml.notesSlide+xml"/>
  <Override PartName="/ppt/charts/chart26.xml" ContentType="application/vnd.openxmlformats-officedocument.drawingml.chart+xml"/>
  <Override PartName="/ppt/theme/themeOverride2.xml" ContentType="application/vnd.openxmlformats-officedocument.themeOverride+xml"/>
  <Override PartName="/ppt/drawings/drawing6.xml" ContentType="application/vnd.openxmlformats-officedocument.drawingml.chartshapes+xml"/>
  <Override PartName="/ppt/notesSlides/notesSlide25.xml" ContentType="application/vnd.openxmlformats-officedocument.presentationml.notesSlide+xml"/>
  <Override PartName="/ppt/charts/chart27.xml" ContentType="application/vnd.openxmlformats-officedocument.drawingml.chart+xml"/>
  <Override PartName="/ppt/theme/themeOverride3.xml" ContentType="application/vnd.openxmlformats-officedocument.themeOverride+xml"/>
  <Override PartName="/ppt/drawings/drawing7.xml" ContentType="application/vnd.openxmlformats-officedocument.drawingml.chartshapes+xml"/>
  <Override PartName="/ppt/notesSlides/notesSlide26.xml" ContentType="application/vnd.openxmlformats-officedocument.presentationml.notesSlide+xml"/>
  <Override PartName="/ppt/charts/chart28.xml" ContentType="application/vnd.openxmlformats-officedocument.drawingml.chart+xml"/>
  <Override PartName="/ppt/theme/themeOverride4.xml" ContentType="application/vnd.openxmlformats-officedocument.themeOverride+xml"/>
  <Override PartName="/ppt/notesSlides/notesSlide27.xml" ContentType="application/vnd.openxmlformats-officedocument.presentationml.notesSlide+xml"/>
  <Override PartName="/ppt/charts/chart29.xml" ContentType="application/vnd.openxmlformats-officedocument.drawingml.chart+xml"/>
  <Override PartName="/ppt/notesSlides/notesSlide28.xml" ContentType="application/vnd.openxmlformats-officedocument.presentationml.notesSlide+xml"/>
  <Override PartName="/ppt/charts/chart30.xml" ContentType="application/vnd.openxmlformats-officedocument.drawingml.chart+xml"/>
  <Override PartName="/ppt/notesSlides/notesSlide29.xml" ContentType="application/vnd.openxmlformats-officedocument.presentationml.notesSlide+xml"/>
  <Override PartName="/ppt/charts/chart31.xml" ContentType="application/vnd.openxmlformats-officedocument.drawingml.chart+xml"/>
  <Override PartName="/ppt/theme/themeOverride5.xml" ContentType="application/vnd.openxmlformats-officedocument.themeOverride+xml"/>
  <Override PartName="/ppt/drawings/drawing8.xml" ContentType="application/vnd.openxmlformats-officedocument.drawingml.chartshapes+xml"/>
  <Override PartName="/ppt/notesSlides/notesSlide30.xml" ContentType="application/vnd.openxmlformats-officedocument.presentationml.notesSlide+xml"/>
  <Override PartName="/ppt/charts/chart32.xml" ContentType="application/vnd.openxmlformats-officedocument.drawingml.chart+xml"/>
  <Override PartName="/ppt/notesSlides/notesSlide31.xml" ContentType="application/vnd.openxmlformats-officedocument.presentationml.notesSlide+xml"/>
  <Override PartName="/ppt/charts/chart33.xml" ContentType="application/vnd.openxmlformats-officedocument.drawingml.chart+xml"/>
  <Override PartName="/ppt/drawings/drawing9.xml" ContentType="application/vnd.openxmlformats-officedocument.drawingml.chartshapes+xml"/>
  <Override PartName="/ppt/notesSlides/notesSlide32.xml" ContentType="application/vnd.openxmlformats-officedocument.presentationml.notesSlide+xml"/>
  <Override PartName="/ppt/charts/chart34.xml" ContentType="application/vnd.openxmlformats-officedocument.drawingml.chart+xml"/>
  <Override PartName="/ppt/notesSlides/notesSlide33.xml" ContentType="application/vnd.openxmlformats-officedocument.presentationml.notesSlide+xml"/>
  <Override PartName="/ppt/charts/chart35.xml" ContentType="application/vnd.openxmlformats-officedocument.drawingml.chart+xml"/>
  <Override PartName="/ppt/notesSlides/notesSlide34.xml" ContentType="application/vnd.openxmlformats-officedocument.presentationml.notesSlide+xml"/>
  <Override PartName="/ppt/charts/chart36.xml" ContentType="application/vnd.openxmlformats-officedocument.drawingml.chart+xml"/>
  <Override PartName="/ppt/theme/themeOverride6.xml" ContentType="application/vnd.openxmlformats-officedocument.themeOverride+xml"/>
  <Override PartName="/ppt/charts/chart37.xml" ContentType="application/vnd.openxmlformats-officedocument.drawingml.chart+xml"/>
  <Override PartName="/ppt/drawings/drawing10.xml" ContentType="application/vnd.openxmlformats-officedocument.drawingml.chartshapes+xml"/>
  <Override PartName="/ppt/notesSlides/notesSlide35.xml" ContentType="application/vnd.openxmlformats-officedocument.presentationml.notesSlide+xml"/>
  <Override PartName="/ppt/charts/chart38.xml" ContentType="application/vnd.openxmlformats-officedocument.drawingml.chart+xml"/>
  <Override PartName="/ppt/notesSlides/notesSlide36.xml" ContentType="application/vnd.openxmlformats-officedocument.presentationml.notesSlide+xml"/>
  <Override PartName="/ppt/charts/chart39.xml" ContentType="application/vnd.openxmlformats-officedocument.drawingml.chart+xml"/>
  <Override PartName="/ppt/notesSlides/notesSlide37.xml" ContentType="application/vnd.openxmlformats-officedocument.presentationml.notesSlide+xml"/>
  <Override PartName="/ppt/charts/chart40.xml" ContentType="application/vnd.openxmlformats-officedocument.drawingml.chart+xml"/>
  <Override PartName="/ppt/notesSlides/notesSlide38.xml" ContentType="application/vnd.openxmlformats-officedocument.presentationml.notesSlide+xml"/>
  <Override PartName="/ppt/charts/chart41.xml" ContentType="application/vnd.openxmlformats-officedocument.drawingml.chart+xml"/>
  <Override PartName="/ppt/notesSlides/notesSlide39.xml" ContentType="application/vnd.openxmlformats-officedocument.presentationml.notesSlide+xml"/>
  <Override PartName="/ppt/charts/chart42.xml" ContentType="application/vnd.openxmlformats-officedocument.drawingml.chart+xml"/>
  <Override PartName="/ppt/notesSlides/notesSlide40.xml" ContentType="application/vnd.openxmlformats-officedocument.presentationml.notesSlide+xml"/>
  <Override PartName="/ppt/charts/chart4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42"/>
  </p:notesMasterIdLst>
  <p:sldIdLst>
    <p:sldId id="308" r:id="rId2"/>
    <p:sldId id="333" r:id="rId3"/>
    <p:sldId id="260" r:id="rId4"/>
    <p:sldId id="261" r:id="rId5"/>
    <p:sldId id="334" r:id="rId6"/>
    <p:sldId id="335" r:id="rId7"/>
    <p:sldId id="352" r:id="rId8"/>
    <p:sldId id="267" r:id="rId9"/>
    <p:sldId id="305" r:id="rId10"/>
    <p:sldId id="274" r:id="rId11"/>
    <p:sldId id="329" r:id="rId12"/>
    <p:sldId id="336" r:id="rId13"/>
    <p:sldId id="330" r:id="rId14"/>
    <p:sldId id="273" r:id="rId15"/>
    <p:sldId id="337" r:id="rId16"/>
    <p:sldId id="281" r:id="rId17"/>
    <p:sldId id="338" r:id="rId18"/>
    <p:sldId id="283" r:id="rId19"/>
    <p:sldId id="339" r:id="rId20"/>
    <p:sldId id="313" r:id="rId21"/>
    <p:sldId id="306" r:id="rId22"/>
    <p:sldId id="288" r:id="rId23"/>
    <p:sldId id="287" r:id="rId24"/>
    <p:sldId id="289" r:id="rId25"/>
    <p:sldId id="340" r:id="rId26"/>
    <p:sldId id="320" r:id="rId27"/>
    <p:sldId id="291" r:id="rId28"/>
    <p:sldId id="292" r:id="rId29"/>
    <p:sldId id="353" r:id="rId30"/>
    <p:sldId id="341" r:id="rId31"/>
    <p:sldId id="351" r:id="rId32"/>
    <p:sldId id="342" r:id="rId33"/>
    <p:sldId id="347" r:id="rId34"/>
    <p:sldId id="310" r:id="rId35"/>
    <p:sldId id="348" r:id="rId36"/>
    <p:sldId id="344" r:id="rId37"/>
    <p:sldId id="343" r:id="rId38"/>
    <p:sldId id="318" r:id="rId39"/>
    <p:sldId id="349" r:id="rId40"/>
    <p:sldId id="345" r:id="rId41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BC00"/>
    <a:srgbClr val="B32B31"/>
    <a:srgbClr val="004687"/>
    <a:srgbClr val="B3A2C7"/>
    <a:srgbClr val="BFBFBF"/>
    <a:srgbClr val="F29200"/>
    <a:srgbClr val="95B3D7"/>
    <a:srgbClr val="7FA3CF"/>
    <a:srgbClr val="FFA725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9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2.xlsx"/><Relationship Id="rId1" Type="http://schemas.openxmlformats.org/officeDocument/2006/relationships/themeOverride" Target="../theme/themeOverride1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5.xlsx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-kalkylblad26.xlsx"/><Relationship Id="rId1" Type="http://schemas.openxmlformats.org/officeDocument/2006/relationships/themeOverride" Target="../theme/themeOverride2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Microsoft_Excel-kalkylblad27.xlsx"/><Relationship Id="rId1" Type="http://schemas.openxmlformats.org/officeDocument/2006/relationships/themeOverride" Target="../theme/themeOverride3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8.xlsx"/><Relationship Id="rId1" Type="http://schemas.openxmlformats.org/officeDocument/2006/relationships/themeOverride" Target="../theme/themeOverride4.xm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0.xlsx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Microsoft_Excel-kalkylblad31.xlsx"/><Relationship Id="rId1" Type="http://schemas.openxmlformats.org/officeDocument/2006/relationships/themeOverride" Target="../theme/themeOverride5.xm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2.xlsx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U:\Drogutvecklingen\2014\Data\Diagram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4.xlsx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35.xlsx"/><Relationship Id="rId1" Type="http://schemas.openxmlformats.org/officeDocument/2006/relationships/themeOverride" Target="../theme/themeOverride6.xm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-kalkylblad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191668394677"/>
          <c:y val="5.6060788844449524E-2"/>
          <c:w val="0.86972704714641424"/>
          <c:h val="0.84893617021276557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Sheet1!$D$2:$D$42</c:f>
              <c:numCache>
                <c:formatCode>#,##0</c:formatCode>
                <c:ptCount val="41"/>
                <c:pt idx="0">
                  <c:v>3009</c:v>
                </c:pt>
                <c:pt idx="1">
                  <c:v>3528</c:v>
                </c:pt>
                <c:pt idx="2">
                  <c:v>3729</c:v>
                </c:pt>
                <c:pt idx="3">
                  <c:v>3854</c:v>
                </c:pt>
                <c:pt idx="4">
                  <c:v>3941</c:v>
                </c:pt>
                <c:pt idx="5">
                  <c:v>4087</c:v>
                </c:pt>
                <c:pt idx="6">
                  <c:v>4285</c:v>
                </c:pt>
                <c:pt idx="7">
                  <c:v>4648</c:v>
                </c:pt>
                <c:pt idx="8">
                  <c:v>5078</c:v>
                </c:pt>
                <c:pt idx="9">
                  <c:v>5409</c:v>
                </c:pt>
                <c:pt idx="10">
                  <c:v>5836</c:v>
                </c:pt>
                <c:pt idx="11">
                  <c:v>6169</c:v>
                </c:pt>
                <c:pt idx="12">
                  <c:v>6748</c:v>
                </c:pt>
                <c:pt idx="13">
                  <c:v>7220</c:v>
                </c:pt>
                <c:pt idx="14">
                  <c:v>7757</c:v>
                </c:pt>
                <c:pt idx="15">
                  <c:v>8284</c:v>
                </c:pt>
                <c:pt idx="16">
                  <c:v>8514</c:v>
                </c:pt>
                <c:pt idx="17">
                  <c:v>9376</c:v>
                </c:pt>
                <c:pt idx="18">
                  <c:v>10142</c:v>
                </c:pt>
                <c:pt idx="20">
                  <c:v>10507</c:v>
                </c:pt>
                <c:pt idx="21">
                  <c:v>10879</c:v>
                </c:pt>
                <c:pt idx="22">
                  <c:v>11000</c:v>
                </c:pt>
                <c:pt idx="23">
                  <c:v>11497</c:v>
                </c:pt>
                <c:pt idx="24">
                  <c:v>11551</c:v>
                </c:pt>
                <c:pt idx="25">
                  <c:v>11959</c:v>
                </c:pt>
                <c:pt idx="26">
                  <c:v>12090</c:v>
                </c:pt>
                <c:pt idx="27">
                  <c:v>12063</c:v>
                </c:pt>
                <c:pt idx="28">
                  <c:v>12306</c:v>
                </c:pt>
                <c:pt idx="29">
                  <c:v>12542</c:v>
                </c:pt>
                <c:pt idx="30">
                  <c:v>12393</c:v>
                </c:pt>
                <c:pt idx="31">
                  <c:v>12398</c:v>
                </c:pt>
                <c:pt idx="32">
                  <c:v>12599</c:v>
                </c:pt>
                <c:pt idx="33">
                  <c:v>12711</c:v>
                </c:pt>
                <c:pt idx="34" formatCode="General">
                  <c:v>13094</c:v>
                </c:pt>
                <c:pt idx="35" formatCode="General">
                  <c:v>13628</c:v>
                </c:pt>
                <c:pt idx="36" formatCode="General">
                  <c:v>14143</c:v>
                </c:pt>
                <c:pt idx="37">
                  <c:v>14560</c:v>
                </c:pt>
                <c:pt idx="38">
                  <c:v>14828</c:v>
                </c:pt>
                <c:pt idx="39">
                  <c:v>15031</c:v>
                </c:pt>
                <c:pt idx="40">
                  <c:v>15299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25E-43B0-824B-27EE5B5B71E6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Servering till allmänheten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Sheet1!$B$2:$B$42</c:f>
              <c:numCache>
                <c:formatCode>#,##0</c:formatCode>
                <c:ptCount val="41"/>
                <c:pt idx="0">
                  <c:v>2523</c:v>
                </c:pt>
                <c:pt idx="1">
                  <c:v>2701</c:v>
                </c:pt>
                <c:pt idx="2">
                  <c:v>2812</c:v>
                </c:pt>
                <c:pt idx="3">
                  <c:v>2886</c:v>
                </c:pt>
                <c:pt idx="4">
                  <c:v>2946</c:v>
                </c:pt>
                <c:pt idx="5">
                  <c:v>3080</c:v>
                </c:pt>
                <c:pt idx="6">
                  <c:v>3255</c:v>
                </c:pt>
                <c:pt idx="7">
                  <c:v>3525</c:v>
                </c:pt>
                <c:pt idx="8">
                  <c:v>3874</c:v>
                </c:pt>
                <c:pt idx="9">
                  <c:v>4144</c:v>
                </c:pt>
                <c:pt idx="10">
                  <c:v>4459</c:v>
                </c:pt>
                <c:pt idx="11">
                  <c:v>4692</c:v>
                </c:pt>
                <c:pt idx="12">
                  <c:v>5147</c:v>
                </c:pt>
                <c:pt idx="13">
                  <c:v>5528</c:v>
                </c:pt>
                <c:pt idx="14">
                  <c:v>5945</c:v>
                </c:pt>
                <c:pt idx="15">
                  <c:v>6439</c:v>
                </c:pt>
                <c:pt idx="16">
                  <c:v>6627</c:v>
                </c:pt>
                <c:pt idx="17">
                  <c:v>7460</c:v>
                </c:pt>
                <c:pt idx="18">
                  <c:v>8121</c:v>
                </c:pt>
                <c:pt idx="20">
                  <c:v>8636</c:v>
                </c:pt>
                <c:pt idx="21">
                  <c:v>9028</c:v>
                </c:pt>
                <c:pt idx="22">
                  <c:v>9145</c:v>
                </c:pt>
                <c:pt idx="23">
                  <c:v>9631</c:v>
                </c:pt>
                <c:pt idx="24">
                  <c:v>9690</c:v>
                </c:pt>
                <c:pt idx="25">
                  <c:v>10062</c:v>
                </c:pt>
                <c:pt idx="26">
                  <c:v>10211</c:v>
                </c:pt>
                <c:pt idx="27">
                  <c:v>10285</c:v>
                </c:pt>
                <c:pt idx="28">
                  <c:v>10526</c:v>
                </c:pt>
                <c:pt idx="29">
                  <c:v>10785</c:v>
                </c:pt>
                <c:pt idx="30">
                  <c:v>10782</c:v>
                </c:pt>
                <c:pt idx="31">
                  <c:v>10837</c:v>
                </c:pt>
                <c:pt idx="32">
                  <c:v>11043</c:v>
                </c:pt>
                <c:pt idx="33">
                  <c:v>11228</c:v>
                </c:pt>
                <c:pt idx="34" formatCode="General">
                  <c:v>11432</c:v>
                </c:pt>
                <c:pt idx="35" formatCode="General">
                  <c:v>11801</c:v>
                </c:pt>
                <c:pt idx="36" formatCode="General">
                  <c:v>12153</c:v>
                </c:pt>
                <c:pt idx="37">
                  <c:v>12464</c:v>
                </c:pt>
                <c:pt idx="38">
                  <c:v>12623</c:v>
                </c:pt>
                <c:pt idx="39">
                  <c:v>12735</c:v>
                </c:pt>
                <c:pt idx="40">
                  <c:v>12944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25E-43B0-824B-27EE5B5B71E6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Servering till slutna sällskap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</c:strCache>
            </c:strRef>
          </c:cat>
          <c:val>
            <c:numRef>
              <c:f>Sheet1!$C$2:$C$42</c:f>
              <c:numCache>
                <c:formatCode>#,##0</c:formatCode>
                <c:ptCount val="41"/>
                <c:pt idx="0">
                  <c:v>486</c:v>
                </c:pt>
                <c:pt idx="1">
                  <c:v>827</c:v>
                </c:pt>
                <c:pt idx="2">
                  <c:v>917</c:v>
                </c:pt>
                <c:pt idx="3">
                  <c:v>968</c:v>
                </c:pt>
                <c:pt idx="4">
                  <c:v>995</c:v>
                </c:pt>
                <c:pt idx="5">
                  <c:v>1007</c:v>
                </c:pt>
                <c:pt idx="6">
                  <c:v>1030</c:v>
                </c:pt>
                <c:pt idx="7">
                  <c:v>1123</c:v>
                </c:pt>
                <c:pt idx="8">
                  <c:v>1204</c:v>
                </c:pt>
                <c:pt idx="9">
                  <c:v>1265</c:v>
                </c:pt>
                <c:pt idx="10">
                  <c:v>1377</c:v>
                </c:pt>
                <c:pt idx="11">
                  <c:v>1477</c:v>
                </c:pt>
                <c:pt idx="12">
                  <c:v>1601</c:v>
                </c:pt>
                <c:pt idx="13">
                  <c:v>1692</c:v>
                </c:pt>
                <c:pt idx="14">
                  <c:v>1812</c:v>
                </c:pt>
                <c:pt idx="15">
                  <c:v>1845</c:v>
                </c:pt>
                <c:pt idx="16">
                  <c:v>1887</c:v>
                </c:pt>
                <c:pt idx="17">
                  <c:v>1916</c:v>
                </c:pt>
                <c:pt idx="18">
                  <c:v>2021</c:v>
                </c:pt>
                <c:pt idx="20">
                  <c:v>1871</c:v>
                </c:pt>
                <c:pt idx="21">
                  <c:v>1851</c:v>
                </c:pt>
                <c:pt idx="22">
                  <c:v>1855</c:v>
                </c:pt>
                <c:pt idx="23">
                  <c:v>1866</c:v>
                </c:pt>
                <c:pt idx="24">
                  <c:v>1861</c:v>
                </c:pt>
                <c:pt idx="25">
                  <c:v>1897</c:v>
                </c:pt>
                <c:pt idx="26">
                  <c:v>1879</c:v>
                </c:pt>
                <c:pt idx="27">
                  <c:v>1778</c:v>
                </c:pt>
                <c:pt idx="28">
                  <c:v>1780</c:v>
                </c:pt>
                <c:pt idx="29">
                  <c:v>1757</c:v>
                </c:pt>
                <c:pt idx="30">
                  <c:v>1611</c:v>
                </c:pt>
                <c:pt idx="31">
                  <c:v>1561</c:v>
                </c:pt>
                <c:pt idx="32">
                  <c:v>1556</c:v>
                </c:pt>
                <c:pt idx="33">
                  <c:v>1483</c:v>
                </c:pt>
                <c:pt idx="34" formatCode="General">
                  <c:v>1662</c:v>
                </c:pt>
                <c:pt idx="35" formatCode="General">
                  <c:v>1827</c:v>
                </c:pt>
                <c:pt idx="36" formatCode="General">
                  <c:v>1990</c:v>
                </c:pt>
                <c:pt idx="37">
                  <c:v>2096</c:v>
                </c:pt>
                <c:pt idx="38">
                  <c:v>2205</c:v>
                </c:pt>
                <c:pt idx="39">
                  <c:v>2296</c:v>
                </c:pt>
                <c:pt idx="40">
                  <c:v>2355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25E-43B0-824B-27EE5B5B7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0871712"/>
        <c:axId val="480872104"/>
      </c:lineChart>
      <c:catAx>
        <c:axId val="48087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087210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480872104"/>
        <c:scaling>
          <c:orientation val="minMax"/>
          <c:max val="16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40">
            <a:noFill/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0871712"/>
        <c:crosses val="autoZero"/>
        <c:crossBetween val="midCat"/>
        <c:majorUnit val="40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0421766699676999"/>
          <c:y val="5.9852027038671568E-2"/>
          <c:w val="0.42077235635404608"/>
          <c:h val="0.20724654780574822"/>
        </c:manualLayout>
      </c:layout>
      <c:overlay val="0"/>
      <c:spPr>
        <a:noFill/>
        <a:ln w="3140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627791563275438E-2"/>
          <c:y val="0.10470838513606848"/>
          <c:w val="0.93300248138957864"/>
          <c:h val="0.782512722751743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235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Sheet1!$A$2:$A$38</c:f>
              <c:numCache>
                <c:formatCode>General</c:formatCode>
                <c:ptCount val="3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</c:numCache>
            </c:numRef>
          </c:cat>
          <c:val>
            <c:numRef>
              <c:f>Sheet1!$B$2:$B$38</c:f>
              <c:numCache>
                <c:formatCode>General</c:formatCode>
                <c:ptCount val="37"/>
                <c:pt idx="0">
                  <c:v>103</c:v>
                </c:pt>
                <c:pt idx="1">
                  <c:v>113</c:v>
                </c:pt>
                <c:pt idx="2">
                  <c:v>118</c:v>
                </c:pt>
                <c:pt idx="3">
                  <c:v>131</c:v>
                </c:pt>
                <c:pt idx="4">
                  <c:v>135</c:v>
                </c:pt>
                <c:pt idx="5">
                  <c:v>139</c:v>
                </c:pt>
                <c:pt idx="6">
                  <c:v>142</c:v>
                </c:pt>
                <c:pt idx="7">
                  <c:v>167</c:v>
                </c:pt>
                <c:pt idx="8">
                  <c:v>182</c:v>
                </c:pt>
                <c:pt idx="9">
                  <c:v>178</c:v>
                </c:pt>
                <c:pt idx="10">
                  <c:v>181</c:v>
                </c:pt>
                <c:pt idx="11">
                  <c:v>199</c:v>
                </c:pt>
                <c:pt idx="12">
                  <c:v>216</c:v>
                </c:pt>
                <c:pt idx="13">
                  <c:v>222</c:v>
                </c:pt>
                <c:pt idx="14">
                  <c:v>214</c:v>
                </c:pt>
                <c:pt idx="15">
                  <c:v>209</c:v>
                </c:pt>
                <c:pt idx="16">
                  <c:v>219</c:v>
                </c:pt>
                <c:pt idx="17">
                  <c:v>226</c:v>
                </c:pt>
                <c:pt idx="18">
                  <c:v>240</c:v>
                </c:pt>
                <c:pt idx="19" formatCode="0">
                  <c:v>235</c:v>
                </c:pt>
                <c:pt idx="20" formatCode="0">
                  <c:v>243</c:v>
                </c:pt>
                <c:pt idx="21" formatCode="0">
                  <c:v>249</c:v>
                </c:pt>
                <c:pt idx="22" formatCode="0">
                  <c:v>266</c:v>
                </c:pt>
                <c:pt idx="23" formatCode="0">
                  <c:v>271</c:v>
                </c:pt>
                <c:pt idx="24" formatCode="0">
                  <c:v>310</c:v>
                </c:pt>
                <c:pt idx="25" formatCode="0">
                  <c:v>332</c:v>
                </c:pt>
                <c:pt idx="26" formatCode="0">
                  <c:v>345</c:v>
                </c:pt>
                <c:pt idx="27" formatCode="0">
                  <c:v>333</c:v>
                </c:pt>
                <c:pt idx="28" formatCode="0">
                  <c:v>333</c:v>
                </c:pt>
                <c:pt idx="29" formatCode="0">
                  <c:v>318</c:v>
                </c:pt>
                <c:pt idx="30" formatCode="0">
                  <c:v>316</c:v>
                </c:pt>
                <c:pt idx="31" formatCode="0">
                  <c:v>290</c:v>
                </c:pt>
                <c:pt idx="32" formatCode="0">
                  <c:v>252</c:v>
                </c:pt>
                <c:pt idx="33" formatCode="0">
                  <c:v>248</c:v>
                </c:pt>
                <c:pt idx="34" formatCode="0">
                  <c:v>244</c:v>
                </c:pt>
                <c:pt idx="35" formatCode="0">
                  <c:v>241</c:v>
                </c:pt>
                <c:pt idx="36" formatCode="0">
                  <c:v>225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A30-4187-8508-E5AB00C4FF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013384"/>
        <c:axId val="483013776"/>
      </c:lineChart>
      <c:catAx>
        <c:axId val="483013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013776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483013776"/>
        <c:scaling>
          <c:orientation val="minMax"/>
          <c:max val="40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013384"/>
        <c:crosses val="autoZero"/>
        <c:crossBetween val="midCat"/>
        <c:majorUnit val="100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45905707196028"/>
          <c:y val="6.1702127659574502E-2"/>
          <c:w val="0.85428676355897493"/>
          <c:h val="0.8212765957446805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Vårdtillfällen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Sheet1!$B$2:$B$32</c:f>
              <c:numCache>
                <c:formatCode>#,##0</c:formatCode>
                <c:ptCount val="31"/>
                <c:pt idx="0">
                  <c:v>50979</c:v>
                </c:pt>
                <c:pt idx="1">
                  <c:v>50062</c:v>
                </c:pt>
                <c:pt idx="2">
                  <c:v>47082</c:v>
                </c:pt>
                <c:pt idx="3">
                  <c:v>44566</c:v>
                </c:pt>
                <c:pt idx="4">
                  <c:v>44987</c:v>
                </c:pt>
                <c:pt idx="5">
                  <c:v>44283</c:v>
                </c:pt>
                <c:pt idx="6">
                  <c:v>45330</c:v>
                </c:pt>
                <c:pt idx="7">
                  <c:v>46366</c:v>
                </c:pt>
                <c:pt idx="8">
                  <c:v>44507</c:v>
                </c:pt>
                <c:pt idx="9">
                  <c:v>41777</c:v>
                </c:pt>
                <c:pt idx="10">
                  <c:v>39620</c:v>
                </c:pt>
                <c:pt idx="11">
                  <c:v>37184</c:v>
                </c:pt>
                <c:pt idx="12">
                  <c:v>38639</c:v>
                </c:pt>
                <c:pt idx="13">
                  <c:v>39475</c:v>
                </c:pt>
                <c:pt idx="14">
                  <c:v>37996</c:v>
                </c:pt>
                <c:pt idx="15">
                  <c:v>39422</c:v>
                </c:pt>
                <c:pt idx="16">
                  <c:v>41218</c:v>
                </c:pt>
                <c:pt idx="17">
                  <c:v>42634</c:v>
                </c:pt>
                <c:pt idx="18">
                  <c:v>42028</c:v>
                </c:pt>
                <c:pt idx="19">
                  <c:v>44426</c:v>
                </c:pt>
                <c:pt idx="20">
                  <c:v>47136</c:v>
                </c:pt>
                <c:pt idx="21">
                  <c:v>50144</c:v>
                </c:pt>
                <c:pt idx="22">
                  <c:v>51216</c:v>
                </c:pt>
                <c:pt idx="23">
                  <c:v>49253</c:v>
                </c:pt>
                <c:pt idx="24">
                  <c:v>54389</c:v>
                </c:pt>
                <c:pt idx="25">
                  <c:v>56639</c:v>
                </c:pt>
                <c:pt idx="26">
                  <c:v>55399</c:v>
                </c:pt>
                <c:pt idx="27">
                  <c:v>52901</c:v>
                </c:pt>
                <c:pt idx="28">
                  <c:v>51470</c:v>
                </c:pt>
                <c:pt idx="29">
                  <c:v>47807</c:v>
                </c:pt>
                <c:pt idx="30">
                  <c:v>44456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7AA-4AB3-B7F1-FDCC25C5BA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Vårdade personer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Sheet1!$C$2:$C$32</c:f>
              <c:numCache>
                <c:formatCode>#,##0</c:formatCode>
                <c:ptCount val="31"/>
                <c:pt idx="0">
                  <c:v>26619</c:v>
                </c:pt>
                <c:pt idx="1">
                  <c:v>26531</c:v>
                </c:pt>
                <c:pt idx="2">
                  <c:v>25398</c:v>
                </c:pt>
                <c:pt idx="3">
                  <c:v>24298</c:v>
                </c:pt>
                <c:pt idx="4">
                  <c:v>24332</c:v>
                </c:pt>
                <c:pt idx="5">
                  <c:v>24015</c:v>
                </c:pt>
                <c:pt idx="6">
                  <c:v>23995</c:v>
                </c:pt>
                <c:pt idx="7">
                  <c:v>24551</c:v>
                </c:pt>
                <c:pt idx="8">
                  <c:v>23901</c:v>
                </c:pt>
                <c:pt idx="9">
                  <c:v>22610</c:v>
                </c:pt>
                <c:pt idx="10">
                  <c:v>22072</c:v>
                </c:pt>
                <c:pt idx="11">
                  <c:v>21245</c:v>
                </c:pt>
                <c:pt idx="12">
                  <c:v>21572</c:v>
                </c:pt>
                <c:pt idx="13">
                  <c:v>21489</c:v>
                </c:pt>
                <c:pt idx="14">
                  <c:v>21160</c:v>
                </c:pt>
                <c:pt idx="15">
                  <c:v>21590</c:v>
                </c:pt>
                <c:pt idx="16">
                  <c:v>21961</c:v>
                </c:pt>
                <c:pt idx="17">
                  <c:v>22914</c:v>
                </c:pt>
                <c:pt idx="18">
                  <c:v>23269</c:v>
                </c:pt>
                <c:pt idx="19">
                  <c:v>24412</c:v>
                </c:pt>
                <c:pt idx="20">
                  <c:v>25546</c:v>
                </c:pt>
                <c:pt idx="21">
                  <c:v>26288</c:v>
                </c:pt>
                <c:pt idx="22">
                  <c:v>26641</c:v>
                </c:pt>
                <c:pt idx="23">
                  <c:v>26977</c:v>
                </c:pt>
                <c:pt idx="24">
                  <c:v>28221</c:v>
                </c:pt>
                <c:pt idx="25">
                  <c:v>28558</c:v>
                </c:pt>
                <c:pt idx="26">
                  <c:v>28125</c:v>
                </c:pt>
                <c:pt idx="27">
                  <c:v>27191</c:v>
                </c:pt>
                <c:pt idx="28">
                  <c:v>26355</c:v>
                </c:pt>
                <c:pt idx="29">
                  <c:v>25287</c:v>
                </c:pt>
                <c:pt idx="30">
                  <c:v>23813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7AA-4AB3-B7F1-FDCC25C5BA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Förstagångsvårdade sedan 1987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Sheet1!$D$2:$D$32</c:f>
              <c:numCache>
                <c:formatCode>#,##0</c:formatCode>
                <c:ptCount val="31"/>
                <c:pt idx="0">
                  <c:v>26619</c:v>
                </c:pt>
                <c:pt idx="1">
                  <c:v>15544</c:v>
                </c:pt>
                <c:pt idx="2">
                  <c:v>12151</c:v>
                </c:pt>
                <c:pt idx="3">
                  <c:v>10661</c:v>
                </c:pt>
                <c:pt idx="4">
                  <c:v>10084</c:v>
                </c:pt>
                <c:pt idx="5">
                  <c:v>9895</c:v>
                </c:pt>
                <c:pt idx="6">
                  <c:v>10107</c:v>
                </c:pt>
                <c:pt idx="7">
                  <c:v>10772</c:v>
                </c:pt>
                <c:pt idx="8">
                  <c:v>10536</c:v>
                </c:pt>
                <c:pt idx="9">
                  <c:v>9829</c:v>
                </c:pt>
                <c:pt idx="10">
                  <c:v>10671</c:v>
                </c:pt>
                <c:pt idx="11">
                  <c:v>10070</c:v>
                </c:pt>
                <c:pt idx="12">
                  <c:v>10283</c:v>
                </c:pt>
                <c:pt idx="13">
                  <c:v>10738</c:v>
                </c:pt>
                <c:pt idx="14">
                  <c:v>10730</c:v>
                </c:pt>
                <c:pt idx="15">
                  <c:v>11089</c:v>
                </c:pt>
                <c:pt idx="16">
                  <c:v>11206</c:v>
                </c:pt>
                <c:pt idx="17">
                  <c:v>12079</c:v>
                </c:pt>
                <c:pt idx="18">
                  <c:v>12248</c:v>
                </c:pt>
                <c:pt idx="19">
                  <c:v>13198</c:v>
                </c:pt>
                <c:pt idx="20">
                  <c:v>13910</c:v>
                </c:pt>
                <c:pt idx="21">
                  <c:v>14213</c:v>
                </c:pt>
                <c:pt idx="22">
                  <c:v>14171</c:v>
                </c:pt>
                <c:pt idx="23">
                  <c:v>14333</c:v>
                </c:pt>
                <c:pt idx="24">
                  <c:v>14856</c:v>
                </c:pt>
                <c:pt idx="25">
                  <c:v>15045</c:v>
                </c:pt>
                <c:pt idx="26">
                  <c:v>14524</c:v>
                </c:pt>
                <c:pt idx="27">
                  <c:v>13804</c:v>
                </c:pt>
                <c:pt idx="28">
                  <c:v>13201</c:v>
                </c:pt>
                <c:pt idx="29">
                  <c:v>12723</c:v>
                </c:pt>
                <c:pt idx="30">
                  <c:v>11922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7AA-4AB3-B7F1-FDCC25C5B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015736"/>
        <c:axId val="482358888"/>
      </c:lineChart>
      <c:catAx>
        <c:axId val="483015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/>
            </a:pPr>
            <a:endParaRPr lang="sv-SE"/>
          </a:p>
        </c:txPr>
        <c:crossAx val="48235888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82358888"/>
        <c:scaling>
          <c:orientation val="minMax"/>
          <c:max val="60000"/>
          <c:min val="0"/>
        </c:scaling>
        <c:delete val="0"/>
        <c:axPos val="l"/>
        <c:majorGridlines>
          <c:spPr>
            <a:ln w="3143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v-SE"/>
          </a:p>
        </c:txPr>
        <c:crossAx val="483015736"/>
        <c:crosses val="autoZero"/>
        <c:crossBetween val="midCat"/>
        <c:majorUnit val="20000"/>
      </c:valAx>
      <c:spPr>
        <a:solidFill>
          <a:schemeClr val="tx1"/>
        </a:solidFill>
        <a:ln w="314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3229792490920612"/>
          <c:y val="6.4918574722993241E-2"/>
          <c:w val="0.44789085574829535"/>
          <c:h val="0.18031112125904644"/>
        </c:manualLayout>
      </c:layout>
      <c:overlay val="0"/>
      <c:spPr>
        <a:noFill/>
        <a:ln w="3143">
          <a:noFill/>
          <a:prstDash val="solid"/>
        </a:ln>
        <a:effectLst/>
      </c:spPr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sv-SE" sz="1700" b="0" i="0" u="none" strike="noStrike" kern="1200" baseline="0">
          <a:solidFill>
            <a:prstClr val="white"/>
          </a:solidFill>
          <a:latin typeface="Arial" pitchFamily="34" charset="0"/>
          <a:ea typeface="helvetica"/>
          <a:cs typeface="Arial" pitchFamily="34" charset="0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29247998087765E-2"/>
          <c:y val="6.1702127659574502E-2"/>
          <c:w val="0.89611653614664044"/>
          <c:h val="0.8212765957446805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–19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 formatCode="0">
                  <c:v>2004</c:v>
                </c:pt>
                <c:pt idx="18" formatCode="0">
                  <c:v>2005</c:v>
                </c:pt>
                <c:pt idx="19" formatCode="0">
                  <c:v>2006</c:v>
                </c:pt>
                <c:pt idx="20" formatCode="0">
                  <c:v>2007</c:v>
                </c:pt>
                <c:pt idx="21" formatCode="0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Sheet1!$B$2:$B$32</c:f>
              <c:numCache>
                <c:formatCode>0</c:formatCode>
                <c:ptCount val="31"/>
                <c:pt idx="0">
                  <c:v>2.340433524925805</c:v>
                </c:pt>
                <c:pt idx="1">
                  <c:v>3.1133391127360448</c:v>
                </c:pt>
                <c:pt idx="2">
                  <c:v>3.2167887235215371</c:v>
                </c:pt>
                <c:pt idx="3">
                  <c:v>3.699892995308256</c:v>
                </c:pt>
                <c:pt idx="4">
                  <c:v>3.9248725957586719</c:v>
                </c:pt>
                <c:pt idx="5">
                  <c:v>3.9433687278784095</c:v>
                </c:pt>
                <c:pt idx="6">
                  <c:v>4.3925817878724738</c:v>
                </c:pt>
                <c:pt idx="7">
                  <c:v>5.3521241497291356</c:v>
                </c:pt>
                <c:pt idx="8">
                  <c:v>5.5646207271662274</c:v>
                </c:pt>
                <c:pt idx="9">
                  <c:v>5.3958425475453335</c:v>
                </c:pt>
                <c:pt idx="10">
                  <c:v>6.0121420804639358</c:v>
                </c:pt>
                <c:pt idx="11">
                  <c:v>6.8110143563191343</c:v>
                </c:pt>
                <c:pt idx="12">
                  <c:v>7.3382162061932137</c:v>
                </c:pt>
                <c:pt idx="13">
                  <c:v>8.0273628368002239</c:v>
                </c:pt>
                <c:pt idx="14">
                  <c:v>8.7854442344045367</c:v>
                </c:pt>
                <c:pt idx="15">
                  <c:v>8.0453913849004177</c:v>
                </c:pt>
                <c:pt idx="16">
                  <c:v>6.5616319839715862</c:v>
                </c:pt>
                <c:pt idx="17">
                  <c:v>8.1085799074801432</c:v>
                </c:pt>
                <c:pt idx="18">
                  <c:v>9.0033950749924792</c:v>
                </c:pt>
                <c:pt idx="19">
                  <c:v>9.2741274782893655</c:v>
                </c:pt>
                <c:pt idx="20">
                  <c:v>9.8175839661786579</c:v>
                </c:pt>
                <c:pt idx="21">
                  <c:v>8.8747717589774808</c:v>
                </c:pt>
                <c:pt idx="22">
                  <c:v>8.993656394279494</c:v>
                </c:pt>
                <c:pt idx="23">
                  <c:v>7.725099158542462</c:v>
                </c:pt>
                <c:pt idx="24">
                  <c:v>7.1719641401793002</c:v>
                </c:pt>
                <c:pt idx="25">
                  <c:v>6.6491596638655501</c:v>
                </c:pt>
                <c:pt idx="26">
                  <c:v>5.6071111111111103</c:v>
                </c:pt>
                <c:pt idx="27">
                  <c:v>5.1671508955169001</c:v>
                </c:pt>
                <c:pt idx="28">
                  <c:v>5.2551697970024662</c:v>
                </c:pt>
                <c:pt idx="29">
                  <c:v>4.4766085340293431</c:v>
                </c:pt>
                <c:pt idx="30">
                  <c:v>4.3589635913156677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F8F-4B58-A19B-F465A33BEEE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20–39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 formatCode="0">
                  <c:v>2004</c:v>
                </c:pt>
                <c:pt idx="18" formatCode="0">
                  <c:v>2005</c:v>
                </c:pt>
                <c:pt idx="19" formatCode="0">
                  <c:v>2006</c:v>
                </c:pt>
                <c:pt idx="20" formatCode="0">
                  <c:v>2007</c:v>
                </c:pt>
                <c:pt idx="21" formatCode="0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Sheet1!$C$2:$C$32</c:f>
              <c:numCache>
                <c:formatCode>0</c:formatCode>
                <c:ptCount val="31"/>
                <c:pt idx="0">
                  <c:v>28.637439422968555</c:v>
                </c:pt>
                <c:pt idx="1">
                  <c:v>27.888130865779654</c:v>
                </c:pt>
                <c:pt idx="2">
                  <c:v>26.777699031419797</c:v>
                </c:pt>
                <c:pt idx="3">
                  <c:v>26.092682525310725</c:v>
                </c:pt>
                <c:pt idx="4">
                  <c:v>23.4670392898241</c:v>
                </c:pt>
                <c:pt idx="5">
                  <c:v>22.968977722256923</c:v>
                </c:pt>
                <c:pt idx="6">
                  <c:v>22.504688476765992</c:v>
                </c:pt>
                <c:pt idx="7">
                  <c:v>22.361614598183372</c:v>
                </c:pt>
                <c:pt idx="8">
                  <c:v>21.856826074222838</c:v>
                </c:pt>
                <c:pt idx="9">
                  <c:v>20.411322423706324</c:v>
                </c:pt>
                <c:pt idx="10">
                  <c:v>20.238310982239941</c:v>
                </c:pt>
                <c:pt idx="11">
                  <c:v>19.642268769122147</c:v>
                </c:pt>
                <c:pt idx="12">
                  <c:v>18.755794548488783</c:v>
                </c:pt>
                <c:pt idx="13">
                  <c:v>18.269812462189957</c:v>
                </c:pt>
                <c:pt idx="14">
                  <c:v>17.476370510396976</c:v>
                </c:pt>
                <c:pt idx="15">
                  <c:v>16.757758221398795</c:v>
                </c:pt>
                <c:pt idx="16">
                  <c:v>16.629479531897456</c:v>
                </c:pt>
                <c:pt idx="17">
                  <c:v>16.138605219516453</c:v>
                </c:pt>
                <c:pt idx="18">
                  <c:v>15.931067084962827</c:v>
                </c:pt>
                <c:pt idx="19">
                  <c:v>15.848762903490087</c:v>
                </c:pt>
                <c:pt idx="20">
                  <c:v>16.425272058247867</c:v>
                </c:pt>
                <c:pt idx="21">
                  <c:v>16.364881314668288</c:v>
                </c:pt>
                <c:pt idx="22">
                  <c:v>16.970083705566609</c:v>
                </c:pt>
                <c:pt idx="23">
                  <c:v>17.93008859398747</c:v>
                </c:pt>
                <c:pt idx="24">
                  <c:v>18.9291662237341</c:v>
                </c:pt>
                <c:pt idx="25">
                  <c:v>19.425770308123301</c:v>
                </c:pt>
                <c:pt idx="26">
                  <c:v>19.384888888888899</c:v>
                </c:pt>
                <c:pt idx="27">
                  <c:v>18.7966606597771</c:v>
                </c:pt>
                <c:pt idx="28">
                  <c:v>18.13318155947638</c:v>
                </c:pt>
                <c:pt idx="29">
                  <c:v>17.289516352275875</c:v>
                </c:pt>
                <c:pt idx="30">
                  <c:v>16.868937135178264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F8F-4B58-A19B-F465A33BEE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40–49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 formatCode="0">
                  <c:v>2004</c:v>
                </c:pt>
                <c:pt idx="18" formatCode="0">
                  <c:v>2005</c:v>
                </c:pt>
                <c:pt idx="19" formatCode="0">
                  <c:v>2006</c:v>
                </c:pt>
                <c:pt idx="20" formatCode="0">
                  <c:v>2007</c:v>
                </c:pt>
                <c:pt idx="21" formatCode="0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Sheet1!$D$2:$D$32</c:f>
              <c:numCache>
                <c:formatCode>0</c:formatCode>
                <c:ptCount val="31"/>
                <c:pt idx="0">
                  <c:v>28.746384161689019</c:v>
                </c:pt>
                <c:pt idx="1">
                  <c:v>28.819117259055446</c:v>
                </c:pt>
                <c:pt idx="2">
                  <c:v>29.758248680998502</c:v>
                </c:pt>
                <c:pt idx="3">
                  <c:v>29.891349082228992</c:v>
                </c:pt>
                <c:pt idx="4">
                  <c:v>30.161926680914021</c:v>
                </c:pt>
                <c:pt idx="5">
                  <c:v>30.272746200291486</c:v>
                </c:pt>
                <c:pt idx="6">
                  <c:v>30.014586372160867</c:v>
                </c:pt>
                <c:pt idx="7">
                  <c:v>29.066025823795364</c:v>
                </c:pt>
                <c:pt idx="8">
                  <c:v>27.80636793439605</c:v>
                </c:pt>
                <c:pt idx="9">
                  <c:v>27.912428129146395</c:v>
                </c:pt>
                <c:pt idx="10">
                  <c:v>26.984414642986589</c:v>
                </c:pt>
                <c:pt idx="11">
                  <c:v>25.271828665568368</c:v>
                </c:pt>
                <c:pt idx="12">
                  <c:v>24.615241980344891</c:v>
                </c:pt>
                <c:pt idx="13">
                  <c:v>23.272371911210385</c:v>
                </c:pt>
                <c:pt idx="14">
                  <c:v>22.594517958412098</c:v>
                </c:pt>
                <c:pt idx="15">
                  <c:v>21.917554423344139</c:v>
                </c:pt>
                <c:pt idx="16">
                  <c:v>21.638358908975</c:v>
                </c:pt>
                <c:pt idx="17">
                  <c:v>20.472200401501265</c:v>
                </c:pt>
                <c:pt idx="18">
                  <c:v>19.730113025914306</c:v>
                </c:pt>
                <c:pt idx="19">
                  <c:v>18.740783221366542</c:v>
                </c:pt>
                <c:pt idx="20">
                  <c:v>18.229859860643543</c:v>
                </c:pt>
                <c:pt idx="21">
                  <c:v>18.555995130858186</c:v>
                </c:pt>
                <c:pt idx="22">
                  <c:v>17.664502083255133</c:v>
                </c:pt>
                <c:pt idx="23">
                  <c:v>17.333283908514662</c:v>
                </c:pt>
                <c:pt idx="24">
                  <c:v>16.838524503029699</c:v>
                </c:pt>
                <c:pt idx="25">
                  <c:v>15.906862745098</c:v>
                </c:pt>
                <c:pt idx="26">
                  <c:v>15.7155555555556</c:v>
                </c:pt>
                <c:pt idx="27">
                  <c:v>14.872568129160401</c:v>
                </c:pt>
                <c:pt idx="28">
                  <c:v>14.099791310946689</c:v>
                </c:pt>
                <c:pt idx="29">
                  <c:v>13.793648910507375</c:v>
                </c:pt>
                <c:pt idx="30">
                  <c:v>12.820728173686641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F8F-4B58-A19B-F465A33BEE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50–59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 formatCode="0">
                  <c:v>2004</c:v>
                </c:pt>
                <c:pt idx="18" formatCode="0">
                  <c:v>2005</c:v>
                </c:pt>
                <c:pt idx="19" formatCode="0">
                  <c:v>2006</c:v>
                </c:pt>
                <c:pt idx="20" formatCode="0">
                  <c:v>2007</c:v>
                </c:pt>
                <c:pt idx="21" formatCode="0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Sheet1!$E$2:$E$32</c:f>
              <c:numCache>
                <c:formatCode>0</c:formatCode>
                <c:ptCount val="31"/>
                <c:pt idx="0">
                  <c:v>19.996994627897365</c:v>
                </c:pt>
                <c:pt idx="1">
                  <c:v>19.464023218122197</c:v>
                </c:pt>
                <c:pt idx="2">
                  <c:v>19.8165209859044</c:v>
                </c:pt>
                <c:pt idx="3">
                  <c:v>19.507778417976787</c:v>
                </c:pt>
                <c:pt idx="4">
                  <c:v>20.442216011836265</c:v>
                </c:pt>
                <c:pt idx="5">
                  <c:v>21.1701020195711</c:v>
                </c:pt>
                <c:pt idx="6">
                  <c:v>21.842050427172328</c:v>
                </c:pt>
                <c:pt idx="7">
                  <c:v>22.316809905910148</c:v>
                </c:pt>
                <c:pt idx="8">
                  <c:v>24.024099410066526</c:v>
                </c:pt>
                <c:pt idx="9">
                  <c:v>25.532950022114107</c:v>
                </c:pt>
                <c:pt idx="10">
                  <c:v>25.928778542950344</c:v>
                </c:pt>
                <c:pt idx="11">
                  <c:v>27.131089668157212</c:v>
                </c:pt>
                <c:pt idx="12">
                  <c:v>27.12775820508066</c:v>
                </c:pt>
                <c:pt idx="13">
                  <c:v>28.200474661454699</c:v>
                </c:pt>
                <c:pt idx="14">
                  <c:v>28.119092627599244</c:v>
                </c:pt>
                <c:pt idx="15">
                  <c:v>28.86521537748958</c:v>
                </c:pt>
                <c:pt idx="16">
                  <c:v>29.197213241655664</c:v>
                </c:pt>
                <c:pt idx="17">
                  <c:v>28.061447150213844</c:v>
                </c:pt>
                <c:pt idx="18">
                  <c:v>26.99729253513258</c:v>
                </c:pt>
                <c:pt idx="19">
                  <c:v>26.728658037030968</c:v>
                </c:pt>
                <c:pt idx="20">
                  <c:v>25.291630783684333</c:v>
                </c:pt>
                <c:pt idx="21">
                  <c:v>25.076080340839926</c:v>
                </c:pt>
                <c:pt idx="22">
                  <c:v>24.128223415036974</c:v>
                </c:pt>
                <c:pt idx="23">
                  <c:v>23.620120843681654</c:v>
                </c:pt>
                <c:pt idx="24">
                  <c:v>23.2273838630807</c:v>
                </c:pt>
                <c:pt idx="25">
                  <c:v>22.727591036414601</c:v>
                </c:pt>
                <c:pt idx="26">
                  <c:v>22.6986666666667</c:v>
                </c:pt>
                <c:pt idx="27">
                  <c:v>22.768563127505399</c:v>
                </c:pt>
                <c:pt idx="28">
                  <c:v>22.887497628533485</c:v>
                </c:pt>
                <c:pt idx="29">
                  <c:v>22.549135919642506</c:v>
                </c:pt>
                <c:pt idx="30">
                  <c:v>22.554906983580398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F8F-4B58-A19B-F465A33BEEE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60–</c:v>
                </c:pt>
              </c:strCache>
            </c:strRef>
          </c:tx>
          <c:spPr>
            <a:ln w="38100">
              <a:solidFill>
                <a:schemeClr val="tx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 formatCode="0">
                  <c:v>2004</c:v>
                </c:pt>
                <c:pt idx="18" formatCode="0">
                  <c:v>2005</c:v>
                </c:pt>
                <c:pt idx="19" formatCode="0">
                  <c:v>2006</c:v>
                </c:pt>
                <c:pt idx="20" formatCode="0">
                  <c:v>2007</c:v>
                </c:pt>
                <c:pt idx="21" formatCode="0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Sheet1!$F$2:$F$32</c:f>
              <c:numCache>
                <c:formatCode>0</c:formatCode>
                <c:ptCount val="31"/>
                <c:pt idx="0">
                  <c:v>20.278748262519255</c:v>
                </c:pt>
                <c:pt idx="1">
                  <c:v>20.71538954430666</c:v>
                </c:pt>
                <c:pt idx="2">
                  <c:v>20.430742578155762</c:v>
                </c:pt>
                <c:pt idx="3">
                  <c:v>20.808296979175239</c:v>
                </c:pt>
                <c:pt idx="4">
                  <c:v>22.003945421666941</c:v>
                </c:pt>
                <c:pt idx="5">
                  <c:v>21.644805330002082</c:v>
                </c:pt>
                <c:pt idx="6">
                  <c:v>21.24609293602834</c:v>
                </c:pt>
                <c:pt idx="7">
                  <c:v>20.90342552238198</c:v>
                </c:pt>
                <c:pt idx="8">
                  <c:v>20.748085854148361</c:v>
                </c:pt>
                <c:pt idx="9">
                  <c:v>20.747456877487839</c:v>
                </c:pt>
                <c:pt idx="10">
                  <c:v>20.836353751359187</c:v>
                </c:pt>
                <c:pt idx="11">
                  <c:v>21.143798540833139</c:v>
                </c:pt>
                <c:pt idx="12">
                  <c:v>22.162989059892453</c:v>
                </c:pt>
                <c:pt idx="13">
                  <c:v>22.229978128344733</c:v>
                </c:pt>
                <c:pt idx="14">
                  <c:v>23.024574669187146</c:v>
                </c:pt>
                <c:pt idx="15">
                  <c:v>24.414080592867069</c:v>
                </c:pt>
                <c:pt idx="16">
                  <c:v>25.973316333500296</c:v>
                </c:pt>
                <c:pt idx="17">
                  <c:v>27.219167321288296</c:v>
                </c:pt>
                <c:pt idx="18">
                  <c:v>28.338132278997808</c:v>
                </c:pt>
                <c:pt idx="19">
                  <c:v>29.407668359823038</c:v>
                </c:pt>
                <c:pt idx="20">
                  <c:v>30.235653331245597</c:v>
                </c:pt>
                <c:pt idx="21">
                  <c:v>31.128271454656115</c:v>
                </c:pt>
                <c:pt idx="22">
                  <c:v>32.243534401861794</c:v>
                </c:pt>
                <c:pt idx="23">
                  <c:v>33.391407495273754</c:v>
                </c:pt>
                <c:pt idx="24">
                  <c:v>33.832961269976302</c:v>
                </c:pt>
                <c:pt idx="25">
                  <c:v>35.290616246498601</c:v>
                </c:pt>
                <c:pt idx="26">
                  <c:v>36.593777777777802</c:v>
                </c:pt>
                <c:pt idx="27">
                  <c:v>38.395057188040198</c:v>
                </c:pt>
                <c:pt idx="28">
                  <c:v>39.624359704040977</c:v>
                </c:pt>
                <c:pt idx="29">
                  <c:v>41.891090283544905</c:v>
                </c:pt>
                <c:pt idx="30">
                  <c:v>43.396464116239031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F8F-4B58-A19B-F465A33BEE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014560"/>
        <c:axId val="482359280"/>
      </c:lineChart>
      <c:catAx>
        <c:axId val="483014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v-SE"/>
          </a:p>
        </c:txPr>
        <c:crossAx val="48235928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82359280"/>
        <c:scaling>
          <c:orientation val="minMax"/>
          <c:max val="50"/>
          <c:min val="0"/>
        </c:scaling>
        <c:delete val="0"/>
        <c:axPos val="l"/>
        <c:majorGridlines>
          <c:spPr>
            <a:ln w="3143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31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v-SE"/>
          </a:p>
        </c:txPr>
        <c:crossAx val="483014560"/>
        <c:crosses val="autoZero"/>
        <c:crossBetween val="midCat"/>
        <c:majorUnit val="10"/>
      </c:valAx>
      <c:spPr>
        <a:solidFill>
          <a:schemeClr val="tx1"/>
        </a:solidFill>
        <a:ln w="314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8150462962418373"/>
          <c:y val="8.1931009758222886E-2"/>
          <c:w val="0.6876142937367562"/>
          <c:h val="0.12882245831276035"/>
        </c:manualLayout>
      </c:layout>
      <c:overlay val="0"/>
      <c:spPr>
        <a:noFill/>
        <a:ln w="3143">
          <a:noFill/>
          <a:prstDash val="solid"/>
        </a:ln>
        <a:effectLst/>
      </c:spPr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sv-SE" sz="1700" b="0" i="0" u="none" strike="noStrike" kern="1200" baseline="0">
          <a:solidFill>
            <a:prstClr val="white"/>
          </a:solidFill>
          <a:latin typeface="Arial" pitchFamily="34" charset="0"/>
          <a:ea typeface="helvetica"/>
          <a:cs typeface="Arial" pitchFamily="34" charset="0"/>
        </a:defRPr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126550868488747E-2"/>
          <c:y val="0.10995850622406635"/>
          <c:w val="0.89950372208436657"/>
          <c:h val="0.79875518672199153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–39</c:v>
                </c:pt>
              </c:strCache>
            </c:strRef>
          </c:tx>
          <c:spPr>
            <a:solidFill>
              <a:schemeClr val="accent1"/>
            </a:solidFill>
            <a:ln w="3066">
              <a:noFill/>
              <a:prstDash val="solid"/>
            </a:ln>
          </c:spPr>
          <c:cat>
            <c:strRef>
              <c:f>Sheet1!$A$2:$A$50</c:f>
              <c:strCache>
                <c:ptCount val="49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96</c:v>
                </c:pt>
                <c:pt idx="1">
                  <c:v>102</c:v>
                </c:pt>
                <c:pt idx="2">
                  <c:v>148</c:v>
                </c:pt>
                <c:pt idx="3">
                  <c:v>160</c:v>
                </c:pt>
                <c:pt idx="4">
                  <c:v>203</c:v>
                </c:pt>
                <c:pt idx="5">
                  <c:v>248</c:v>
                </c:pt>
                <c:pt idx="6">
                  <c:v>276</c:v>
                </c:pt>
                <c:pt idx="7">
                  <c:v>314</c:v>
                </c:pt>
                <c:pt idx="8">
                  <c:v>320</c:v>
                </c:pt>
                <c:pt idx="9">
                  <c:v>371</c:v>
                </c:pt>
                <c:pt idx="10">
                  <c:v>421</c:v>
                </c:pt>
                <c:pt idx="11">
                  <c:v>368</c:v>
                </c:pt>
                <c:pt idx="12">
                  <c:v>327</c:v>
                </c:pt>
                <c:pt idx="13">
                  <c:v>358</c:v>
                </c:pt>
                <c:pt idx="14">
                  <c:v>313</c:v>
                </c:pt>
                <c:pt idx="15">
                  <c:v>324</c:v>
                </c:pt>
                <c:pt idx="16">
                  <c:v>297</c:v>
                </c:pt>
                <c:pt idx="17">
                  <c:v>299</c:v>
                </c:pt>
                <c:pt idx="18" formatCode="#,##0">
                  <c:v>273</c:v>
                </c:pt>
                <c:pt idx="19" formatCode="#,##0">
                  <c:v>242</c:v>
                </c:pt>
                <c:pt idx="20" formatCode="#,##0">
                  <c:v>223</c:v>
                </c:pt>
                <c:pt idx="21" formatCode="#,##0">
                  <c:v>177</c:v>
                </c:pt>
                <c:pt idx="22" formatCode="#,##0">
                  <c:v>197</c:v>
                </c:pt>
                <c:pt idx="23" formatCode="#,##0">
                  <c:v>166</c:v>
                </c:pt>
                <c:pt idx="24" formatCode="#,##0">
                  <c:v>171</c:v>
                </c:pt>
                <c:pt idx="25" formatCode="#,##0">
                  <c:v>174</c:v>
                </c:pt>
                <c:pt idx="26" formatCode="#,##0">
                  <c:v>187</c:v>
                </c:pt>
                <c:pt idx="27" formatCode="#,##0">
                  <c:v>135</c:v>
                </c:pt>
                <c:pt idx="28" formatCode="#,##0">
                  <c:v>169</c:v>
                </c:pt>
                <c:pt idx="29" formatCode="#,##0">
                  <c:v>152</c:v>
                </c:pt>
                <c:pt idx="30" formatCode="#,##0">
                  <c:v>136</c:v>
                </c:pt>
                <c:pt idx="31" formatCode="#,##0">
                  <c:v>138</c:v>
                </c:pt>
                <c:pt idx="32" formatCode="#,##0">
                  <c:v>153</c:v>
                </c:pt>
                <c:pt idx="33" formatCode="#,##0">
                  <c:v>128</c:v>
                </c:pt>
                <c:pt idx="34" formatCode="#,##0">
                  <c:v>132</c:v>
                </c:pt>
                <c:pt idx="35" formatCode="#,##0">
                  <c:v>136</c:v>
                </c:pt>
                <c:pt idx="36" formatCode="#,##0">
                  <c:v>132</c:v>
                </c:pt>
                <c:pt idx="37" formatCode="#,##0">
                  <c:v>116</c:v>
                </c:pt>
                <c:pt idx="38" formatCode="#,##0">
                  <c:v>136</c:v>
                </c:pt>
                <c:pt idx="39">
                  <c:v>108</c:v>
                </c:pt>
                <c:pt idx="40">
                  <c:v>100</c:v>
                </c:pt>
                <c:pt idx="41">
                  <c:v>100</c:v>
                </c:pt>
                <c:pt idx="42">
                  <c:v>93</c:v>
                </c:pt>
                <c:pt idx="43">
                  <c:v>74</c:v>
                </c:pt>
                <c:pt idx="44">
                  <c:v>84</c:v>
                </c:pt>
                <c:pt idx="45">
                  <c:v>83</c:v>
                </c:pt>
                <c:pt idx="46">
                  <c:v>82</c:v>
                </c:pt>
                <c:pt idx="47">
                  <c:v>74</c:v>
                </c:pt>
                <c:pt idx="48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7C-4161-99E9-8D180FBCC64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40–49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Sheet1!$A$2:$A$50</c:f>
              <c:strCache>
                <c:ptCount val="49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</c:strCache>
            </c:strRef>
          </c:cat>
          <c:val>
            <c:numRef>
              <c:f>Sheet1!$C$2:$C$50</c:f>
              <c:numCache>
                <c:formatCode>General</c:formatCode>
                <c:ptCount val="49"/>
                <c:pt idx="0">
                  <c:v>146</c:v>
                </c:pt>
                <c:pt idx="1">
                  <c:v>153</c:v>
                </c:pt>
                <c:pt idx="2">
                  <c:v>177</c:v>
                </c:pt>
                <c:pt idx="3">
                  <c:v>246</c:v>
                </c:pt>
                <c:pt idx="4">
                  <c:v>231</c:v>
                </c:pt>
                <c:pt idx="5">
                  <c:v>312</c:v>
                </c:pt>
                <c:pt idx="6">
                  <c:v>305</c:v>
                </c:pt>
                <c:pt idx="7">
                  <c:v>338</c:v>
                </c:pt>
                <c:pt idx="8">
                  <c:v>372</c:v>
                </c:pt>
                <c:pt idx="9">
                  <c:v>350</c:v>
                </c:pt>
                <c:pt idx="10">
                  <c:v>405</c:v>
                </c:pt>
                <c:pt idx="11">
                  <c:v>436</c:v>
                </c:pt>
                <c:pt idx="12">
                  <c:v>348</c:v>
                </c:pt>
                <c:pt idx="13">
                  <c:v>359</c:v>
                </c:pt>
                <c:pt idx="14">
                  <c:v>358</c:v>
                </c:pt>
                <c:pt idx="15">
                  <c:v>354</c:v>
                </c:pt>
                <c:pt idx="16">
                  <c:v>372</c:v>
                </c:pt>
                <c:pt idx="17">
                  <c:v>393</c:v>
                </c:pt>
                <c:pt idx="18" formatCode="#,##0">
                  <c:v>378</c:v>
                </c:pt>
                <c:pt idx="19" formatCode="#,##0">
                  <c:v>406</c:v>
                </c:pt>
                <c:pt idx="20" formatCode="#,##0">
                  <c:v>401</c:v>
                </c:pt>
                <c:pt idx="21" formatCode="#,##0">
                  <c:v>410</c:v>
                </c:pt>
                <c:pt idx="22" formatCode="#,##0">
                  <c:v>440</c:v>
                </c:pt>
                <c:pt idx="23" formatCode="#,##0">
                  <c:v>407</c:v>
                </c:pt>
                <c:pt idx="24" formatCode="#,##0">
                  <c:v>386</c:v>
                </c:pt>
                <c:pt idx="25" formatCode="#,##0">
                  <c:v>392</c:v>
                </c:pt>
                <c:pt idx="26" formatCode="#,##0">
                  <c:v>372</c:v>
                </c:pt>
                <c:pt idx="27" formatCode="#,##0">
                  <c:v>344</c:v>
                </c:pt>
                <c:pt idx="28" formatCode="#,##0">
                  <c:v>333</c:v>
                </c:pt>
                <c:pt idx="29" formatCode="#,##0">
                  <c:v>323</c:v>
                </c:pt>
                <c:pt idx="30" formatCode="#,##0">
                  <c:v>328</c:v>
                </c:pt>
                <c:pt idx="31" formatCode="#,##0">
                  <c:v>290</c:v>
                </c:pt>
                <c:pt idx="32" formatCode="#,##0">
                  <c:v>289</c:v>
                </c:pt>
                <c:pt idx="33" formatCode="#,##0">
                  <c:v>280</c:v>
                </c:pt>
                <c:pt idx="34" formatCode="#,##0">
                  <c:v>280</c:v>
                </c:pt>
                <c:pt idx="35" formatCode="#,##0">
                  <c:v>263</c:v>
                </c:pt>
                <c:pt idx="36" formatCode="#,##0">
                  <c:v>274</c:v>
                </c:pt>
                <c:pt idx="37" formatCode="#,##0">
                  <c:v>221</c:v>
                </c:pt>
                <c:pt idx="38" formatCode="#,##0">
                  <c:v>233</c:v>
                </c:pt>
                <c:pt idx="39">
                  <c:v>228</c:v>
                </c:pt>
                <c:pt idx="40">
                  <c:v>208</c:v>
                </c:pt>
                <c:pt idx="41">
                  <c:v>172</c:v>
                </c:pt>
                <c:pt idx="42">
                  <c:v>177</c:v>
                </c:pt>
                <c:pt idx="43">
                  <c:v>189</c:v>
                </c:pt>
                <c:pt idx="44">
                  <c:v>172</c:v>
                </c:pt>
                <c:pt idx="45">
                  <c:v>155</c:v>
                </c:pt>
                <c:pt idx="46">
                  <c:v>166</c:v>
                </c:pt>
                <c:pt idx="47">
                  <c:v>145</c:v>
                </c:pt>
                <c:pt idx="48">
                  <c:v>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C7C-4161-99E9-8D180FBCC64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50–59</c:v>
                </c:pt>
              </c:strCache>
            </c:strRef>
          </c:tx>
          <c:spPr>
            <a:solidFill>
              <a:srgbClr val="F29200"/>
            </a:solidFill>
            <a:ln w="3066">
              <a:noFill/>
              <a:prstDash val="solid"/>
            </a:ln>
          </c:spPr>
          <c:cat>
            <c:strRef>
              <c:f>Sheet1!$A$2:$A$50</c:f>
              <c:strCache>
                <c:ptCount val="49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</c:strCache>
            </c:strRef>
          </c:cat>
          <c:val>
            <c:numRef>
              <c:f>Sheet1!$D$2:$D$50</c:f>
              <c:numCache>
                <c:formatCode>General</c:formatCode>
                <c:ptCount val="49"/>
                <c:pt idx="0">
                  <c:v>192</c:v>
                </c:pt>
                <c:pt idx="1">
                  <c:v>217</c:v>
                </c:pt>
                <c:pt idx="2">
                  <c:v>255</c:v>
                </c:pt>
                <c:pt idx="3">
                  <c:v>303</c:v>
                </c:pt>
                <c:pt idx="4">
                  <c:v>344</c:v>
                </c:pt>
                <c:pt idx="5">
                  <c:v>423</c:v>
                </c:pt>
                <c:pt idx="6">
                  <c:v>396</c:v>
                </c:pt>
                <c:pt idx="7">
                  <c:v>440</c:v>
                </c:pt>
                <c:pt idx="8">
                  <c:v>497</c:v>
                </c:pt>
                <c:pt idx="9">
                  <c:v>559</c:v>
                </c:pt>
                <c:pt idx="10">
                  <c:v>684</c:v>
                </c:pt>
                <c:pt idx="11">
                  <c:v>584</c:v>
                </c:pt>
                <c:pt idx="12">
                  <c:v>554</c:v>
                </c:pt>
                <c:pt idx="13">
                  <c:v>532</c:v>
                </c:pt>
                <c:pt idx="14">
                  <c:v>494</c:v>
                </c:pt>
                <c:pt idx="15">
                  <c:v>510</c:v>
                </c:pt>
                <c:pt idx="16">
                  <c:v>463</c:v>
                </c:pt>
                <c:pt idx="17">
                  <c:v>475</c:v>
                </c:pt>
                <c:pt idx="18" formatCode="#,##0">
                  <c:v>472</c:v>
                </c:pt>
                <c:pt idx="19" formatCode="#,##0">
                  <c:v>457</c:v>
                </c:pt>
                <c:pt idx="20" formatCode="#,##0">
                  <c:v>438</c:v>
                </c:pt>
                <c:pt idx="21" formatCode="#,##0">
                  <c:v>472</c:v>
                </c:pt>
                <c:pt idx="22" formatCode="#,##0">
                  <c:v>477</c:v>
                </c:pt>
                <c:pt idx="23" formatCode="#,##0">
                  <c:v>496</c:v>
                </c:pt>
                <c:pt idx="24" formatCode="#,##0">
                  <c:v>483</c:v>
                </c:pt>
                <c:pt idx="25" formatCode="#,##0">
                  <c:v>519</c:v>
                </c:pt>
                <c:pt idx="26" formatCode="#,##0">
                  <c:v>543</c:v>
                </c:pt>
                <c:pt idx="27" formatCode="#,##0">
                  <c:v>527</c:v>
                </c:pt>
                <c:pt idx="28" formatCode="#,##0">
                  <c:v>572</c:v>
                </c:pt>
                <c:pt idx="29" formatCode="#,##0">
                  <c:v>610</c:v>
                </c:pt>
                <c:pt idx="30" formatCode="#,##0">
                  <c:v>570</c:v>
                </c:pt>
                <c:pt idx="31" formatCode="#,##0">
                  <c:v>608</c:v>
                </c:pt>
                <c:pt idx="32" formatCode="#,##0">
                  <c:v>688</c:v>
                </c:pt>
                <c:pt idx="33" formatCode="#,##0">
                  <c:v>606</c:v>
                </c:pt>
                <c:pt idx="34" formatCode="#,##0">
                  <c:v>647</c:v>
                </c:pt>
                <c:pt idx="35" formatCode="#,##0">
                  <c:v>661</c:v>
                </c:pt>
                <c:pt idx="36" formatCode="#,##0">
                  <c:v>618</c:v>
                </c:pt>
                <c:pt idx="37" formatCode="#,##0">
                  <c:v>592</c:v>
                </c:pt>
                <c:pt idx="38" formatCode="#,##0">
                  <c:v>579</c:v>
                </c:pt>
                <c:pt idx="39">
                  <c:v>566</c:v>
                </c:pt>
                <c:pt idx="40">
                  <c:v>527</c:v>
                </c:pt>
                <c:pt idx="41">
                  <c:v>459</c:v>
                </c:pt>
                <c:pt idx="42">
                  <c:v>439</c:v>
                </c:pt>
                <c:pt idx="43">
                  <c:v>373</c:v>
                </c:pt>
                <c:pt idx="44">
                  <c:v>363</c:v>
                </c:pt>
                <c:pt idx="45">
                  <c:v>427</c:v>
                </c:pt>
                <c:pt idx="46">
                  <c:v>376</c:v>
                </c:pt>
                <c:pt idx="47">
                  <c:v>372</c:v>
                </c:pt>
                <c:pt idx="48">
                  <c:v>367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C7C-4161-99E9-8D180FBCC64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60–69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Sheet1!$A$2:$A$50</c:f>
              <c:strCache>
                <c:ptCount val="49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</c:strCache>
            </c:strRef>
          </c:cat>
          <c:val>
            <c:numRef>
              <c:f>Sheet1!$E$2:$E$50</c:f>
              <c:numCache>
                <c:formatCode>General</c:formatCode>
                <c:ptCount val="49"/>
                <c:pt idx="0">
                  <c:v>194</c:v>
                </c:pt>
                <c:pt idx="1">
                  <c:v>204</c:v>
                </c:pt>
                <c:pt idx="2">
                  <c:v>215</c:v>
                </c:pt>
                <c:pt idx="3">
                  <c:v>270</c:v>
                </c:pt>
                <c:pt idx="4">
                  <c:v>303</c:v>
                </c:pt>
                <c:pt idx="5">
                  <c:v>309</c:v>
                </c:pt>
                <c:pt idx="6">
                  <c:v>320</c:v>
                </c:pt>
                <c:pt idx="7">
                  <c:v>373</c:v>
                </c:pt>
                <c:pt idx="8">
                  <c:v>413</c:v>
                </c:pt>
                <c:pt idx="9">
                  <c:v>445</c:v>
                </c:pt>
                <c:pt idx="10">
                  <c:v>537</c:v>
                </c:pt>
                <c:pt idx="11">
                  <c:v>474</c:v>
                </c:pt>
                <c:pt idx="12">
                  <c:v>482</c:v>
                </c:pt>
                <c:pt idx="13">
                  <c:v>527</c:v>
                </c:pt>
                <c:pt idx="14">
                  <c:v>493</c:v>
                </c:pt>
                <c:pt idx="15">
                  <c:v>457</c:v>
                </c:pt>
                <c:pt idx="16">
                  <c:v>478</c:v>
                </c:pt>
                <c:pt idx="17">
                  <c:v>490</c:v>
                </c:pt>
                <c:pt idx="18" formatCode="#,##0">
                  <c:v>466</c:v>
                </c:pt>
                <c:pt idx="19" formatCode="#,##0">
                  <c:v>460</c:v>
                </c:pt>
                <c:pt idx="20" formatCode="#,##0">
                  <c:v>454</c:v>
                </c:pt>
                <c:pt idx="21" formatCode="#,##0">
                  <c:v>488</c:v>
                </c:pt>
                <c:pt idx="22" formatCode="#,##0">
                  <c:v>527</c:v>
                </c:pt>
                <c:pt idx="23" formatCode="#,##0">
                  <c:v>533</c:v>
                </c:pt>
                <c:pt idx="24" formatCode="#,##0">
                  <c:v>472</c:v>
                </c:pt>
                <c:pt idx="25" formatCode="#,##0">
                  <c:v>442</c:v>
                </c:pt>
                <c:pt idx="26" formatCode="#,##0">
                  <c:v>450</c:v>
                </c:pt>
                <c:pt idx="27" formatCode="#,##0">
                  <c:v>491</c:v>
                </c:pt>
                <c:pt idx="28" formatCode="#,##0">
                  <c:v>435</c:v>
                </c:pt>
                <c:pt idx="29" formatCode="#,##0">
                  <c:v>477</c:v>
                </c:pt>
                <c:pt idx="30" formatCode="#,##0">
                  <c:v>491</c:v>
                </c:pt>
                <c:pt idx="31" formatCode="#,##0">
                  <c:v>484</c:v>
                </c:pt>
                <c:pt idx="32" formatCode="#,##0">
                  <c:v>495</c:v>
                </c:pt>
                <c:pt idx="33" formatCode="#,##0">
                  <c:v>536</c:v>
                </c:pt>
                <c:pt idx="34" formatCode="#,##0">
                  <c:v>614</c:v>
                </c:pt>
                <c:pt idx="35" formatCode="#,##0">
                  <c:v>621</c:v>
                </c:pt>
                <c:pt idx="36" formatCode="#,##0">
                  <c:v>669</c:v>
                </c:pt>
                <c:pt idx="37" formatCode="#,##0">
                  <c:v>704</c:v>
                </c:pt>
                <c:pt idx="38" formatCode="#,##0">
                  <c:v>792</c:v>
                </c:pt>
                <c:pt idx="39">
                  <c:v>786</c:v>
                </c:pt>
                <c:pt idx="40">
                  <c:v>793</c:v>
                </c:pt>
                <c:pt idx="41">
                  <c:v>721</c:v>
                </c:pt>
                <c:pt idx="42">
                  <c:v>647</c:v>
                </c:pt>
                <c:pt idx="43">
                  <c:v>756</c:v>
                </c:pt>
                <c:pt idx="44">
                  <c:v>681</c:v>
                </c:pt>
                <c:pt idx="45">
                  <c:v>724</c:v>
                </c:pt>
                <c:pt idx="46">
                  <c:v>734</c:v>
                </c:pt>
                <c:pt idx="47">
                  <c:v>671</c:v>
                </c:pt>
                <c:pt idx="48">
                  <c:v>714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C7C-4161-99E9-8D180FBCC64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70–</c:v>
                </c:pt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Sheet1!$A$2:$A$50</c:f>
              <c:strCache>
                <c:ptCount val="49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</c:strCache>
            </c:strRef>
          </c:cat>
          <c:val>
            <c:numRef>
              <c:f>Sheet1!$F$2:$F$50</c:f>
              <c:numCache>
                <c:formatCode>#,##0</c:formatCode>
                <c:ptCount val="49"/>
                <c:pt idx="0">
                  <c:v>72</c:v>
                </c:pt>
                <c:pt idx="1">
                  <c:v>104</c:v>
                </c:pt>
                <c:pt idx="2">
                  <c:v>123</c:v>
                </c:pt>
                <c:pt idx="3">
                  <c:v>120</c:v>
                </c:pt>
                <c:pt idx="4">
                  <c:v>136</c:v>
                </c:pt>
                <c:pt idx="5">
                  <c:v>158</c:v>
                </c:pt>
                <c:pt idx="6">
                  <c:v>160</c:v>
                </c:pt>
                <c:pt idx="7">
                  <c:v>183</c:v>
                </c:pt>
                <c:pt idx="8">
                  <c:v>193</c:v>
                </c:pt>
                <c:pt idx="9">
                  <c:v>211</c:v>
                </c:pt>
                <c:pt idx="10">
                  <c:v>231</c:v>
                </c:pt>
                <c:pt idx="11">
                  <c:v>310</c:v>
                </c:pt>
                <c:pt idx="12">
                  <c:v>264</c:v>
                </c:pt>
                <c:pt idx="13">
                  <c:v>334</c:v>
                </c:pt>
                <c:pt idx="14">
                  <c:v>300</c:v>
                </c:pt>
                <c:pt idx="15">
                  <c:v>307</c:v>
                </c:pt>
                <c:pt idx="16">
                  <c:v>306</c:v>
                </c:pt>
                <c:pt idx="17">
                  <c:v>316</c:v>
                </c:pt>
                <c:pt idx="18">
                  <c:v>272</c:v>
                </c:pt>
                <c:pt idx="19">
                  <c:v>289</c:v>
                </c:pt>
                <c:pt idx="20">
                  <c:v>322</c:v>
                </c:pt>
                <c:pt idx="21">
                  <c:v>332</c:v>
                </c:pt>
                <c:pt idx="22">
                  <c:v>338</c:v>
                </c:pt>
                <c:pt idx="23">
                  <c:v>399</c:v>
                </c:pt>
                <c:pt idx="24">
                  <c:v>409</c:v>
                </c:pt>
                <c:pt idx="25">
                  <c:v>375</c:v>
                </c:pt>
                <c:pt idx="26">
                  <c:v>398</c:v>
                </c:pt>
                <c:pt idx="27">
                  <c:v>371</c:v>
                </c:pt>
                <c:pt idx="28">
                  <c:v>388</c:v>
                </c:pt>
                <c:pt idx="29">
                  <c:v>371</c:v>
                </c:pt>
                <c:pt idx="30">
                  <c:v>389</c:v>
                </c:pt>
                <c:pt idx="31">
                  <c:v>373</c:v>
                </c:pt>
                <c:pt idx="32">
                  <c:v>389</c:v>
                </c:pt>
                <c:pt idx="33">
                  <c:v>411</c:v>
                </c:pt>
                <c:pt idx="34">
                  <c:v>390</c:v>
                </c:pt>
                <c:pt idx="35">
                  <c:v>438</c:v>
                </c:pt>
                <c:pt idx="36">
                  <c:v>451</c:v>
                </c:pt>
                <c:pt idx="37">
                  <c:v>452</c:v>
                </c:pt>
                <c:pt idx="38">
                  <c:v>452</c:v>
                </c:pt>
                <c:pt idx="39" formatCode="General">
                  <c:v>444</c:v>
                </c:pt>
                <c:pt idx="40" formatCode="General">
                  <c:v>462</c:v>
                </c:pt>
                <c:pt idx="41" formatCode="General">
                  <c:v>487</c:v>
                </c:pt>
                <c:pt idx="42" formatCode="General">
                  <c:v>522</c:v>
                </c:pt>
                <c:pt idx="43" formatCode="General">
                  <c:v>519</c:v>
                </c:pt>
                <c:pt idx="44" formatCode="General">
                  <c:v>501</c:v>
                </c:pt>
                <c:pt idx="45" formatCode="General">
                  <c:v>578</c:v>
                </c:pt>
                <c:pt idx="46" formatCode="General">
                  <c:v>624</c:v>
                </c:pt>
                <c:pt idx="47" formatCode="General">
                  <c:v>658</c:v>
                </c:pt>
                <c:pt idx="48" formatCode="General">
                  <c:v>655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C7C-4161-99E9-8D180FBCC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2360456"/>
        <c:axId val="483623144"/>
      </c:areaChart>
      <c:catAx>
        <c:axId val="482360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prstClr val="white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623144"/>
        <c:crosses val="autoZero"/>
        <c:auto val="1"/>
        <c:lblAlgn val="ctr"/>
        <c:lblOffset val="100"/>
        <c:tickLblSkip val="6"/>
        <c:tickMarkSkip val="1"/>
        <c:noMultiLvlLbl val="0"/>
      </c:catAx>
      <c:valAx>
        <c:axId val="483623144"/>
        <c:scaling>
          <c:orientation val="minMax"/>
          <c:max val="250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2360456"/>
        <c:crosses val="autoZero"/>
        <c:crossBetween val="midCat"/>
        <c:majorUnit val="500"/>
        <c:minorUnit val="5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6780771253984695"/>
          <c:y val="0.13473684210526576"/>
          <c:w val="0.57315422083583212"/>
          <c:h val="7.0336565824009184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627791563275438E-2"/>
          <c:y val="0.10470838513606848"/>
          <c:w val="0.93300248138957864"/>
          <c:h val="0.782512722751743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</c:strCache>
            </c:strRef>
          </c:cat>
          <c:val>
            <c:numRef>
              <c:f>Sheet1!$B$2:$B$50</c:f>
              <c:numCache>
                <c:formatCode>#\ ##0.0</c:formatCode>
                <c:ptCount val="49"/>
                <c:pt idx="0">
                  <c:v>16.790827002046285</c:v>
                </c:pt>
                <c:pt idx="1">
                  <c:v>18.519802888780866</c:v>
                </c:pt>
                <c:pt idx="2">
                  <c:v>21.396921548592136</c:v>
                </c:pt>
                <c:pt idx="3">
                  <c:v>25.884211123047987</c:v>
                </c:pt>
                <c:pt idx="4">
                  <c:v>28.362123819067602</c:v>
                </c:pt>
                <c:pt idx="5">
                  <c:v>33.359999504209206</c:v>
                </c:pt>
                <c:pt idx="6">
                  <c:v>32.725938080040564</c:v>
                </c:pt>
                <c:pt idx="7">
                  <c:v>35.979795637573652</c:v>
                </c:pt>
                <c:pt idx="8">
                  <c:v>39.605839041136768</c:v>
                </c:pt>
                <c:pt idx="9">
                  <c:v>42.319050429595478</c:v>
                </c:pt>
                <c:pt idx="10">
                  <c:v>49.099940096663374</c:v>
                </c:pt>
                <c:pt idx="11">
                  <c:v>47.430011429024034</c:v>
                </c:pt>
                <c:pt idx="12">
                  <c:v>42.95533043721359</c:v>
                </c:pt>
                <c:pt idx="13">
                  <c:v>45.919205143439839</c:v>
                </c:pt>
                <c:pt idx="14">
                  <c:v>42.519997134590803</c:v>
                </c:pt>
                <c:pt idx="15">
                  <c:v>42.342418214789106</c:v>
                </c:pt>
                <c:pt idx="16">
                  <c:v>40.266698260689857</c:v>
                </c:pt>
                <c:pt idx="17">
                  <c:v>41.646587652052077</c:v>
                </c:pt>
                <c:pt idx="18">
                  <c:v>39.431319029724449</c:v>
                </c:pt>
                <c:pt idx="19">
                  <c:v>39.238443389341668</c:v>
                </c:pt>
                <c:pt idx="20">
                  <c:v>39.33846461417771</c:v>
                </c:pt>
                <c:pt idx="21">
                  <c:v>39.501550271664378</c:v>
                </c:pt>
                <c:pt idx="22">
                  <c:v>40.87142618188755</c:v>
                </c:pt>
                <c:pt idx="23">
                  <c:v>41.522723049112948</c:v>
                </c:pt>
                <c:pt idx="24">
                  <c:v>40.225187011640081</c:v>
                </c:pt>
                <c:pt idx="25">
                  <c:v>38.482173732540708</c:v>
                </c:pt>
                <c:pt idx="26">
                  <c:v>38.492537508769509</c:v>
                </c:pt>
                <c:pt idx="27">
                  <c:v>37.155182658704099</c:v>
                </c:pt>
                <c:pt idx="28">
                  <c:v>37.35480409653411</c:v>
                </c:pt>
                <c:pt idx="29">
                  <c:v>36.270609838817833</c:v>
                </c:pt>
                <c:pt idx="30">
                  <c:v>36.176608183591057</c:v>
                </c:pt>
                <c:pt idx="31">
                  <c:v>34.900975834317023</c:v>
                </c:pt>
                <c:pt idx="32">
                  <c:v>37.590656813347195</c:v>
                </c:pt>
                <c:pt idx="33">
                  <c:v>35.705901511536489</c:v>
                </c:pt>
                <c:pt idx="34">
                  <c:v>36.968720619398994</c:v>
                </c:pt>
                <c:pt idx="35">
                  <c:v>37.669844760350657</c:v>
                </c:pt>
                <c:pt idx="36" formatCode="0.0">
                  <c:v>37</c:v>
                </c:pt>
                <c:pt idx="37" formatCode="0.0">
                  <c:v>35.9</c:v>
                </c:pt>
                <c:pt idx="38">
                  <c:v>36.799999999999997</c:v>
                </c:pt>
                <c:pt idx="39" formatCode="0.0">
                  <c:v>35.40231308254814</c:v>
                </c:pt>
                <c:pt idx="40" formatCode="0.0">
                  <c:v>34.464309679004714</c:v>
                </c:pt>
                <c:pt idx="41" formatCode="0.0">
                  <c:v>32.143252040282299</c:v>
                </c:pt>
                <c:pt idx="42" formatCode="0.0">
                  <c:v>30.958127625685307</c:v>
                </c:pt>
                <c:pt idx="43" formatCode="0.0">
                  <c:v>30.118514497699898</c:v>
                </c:pt>
                <c:pt idx="44" formatCode="0.0">
                  <c:v>27.884014749114801</c:v>
                </c:pt>
                <c:pt idx="45" formatCode="0.0">
                  <c:v>29.3699004900745</c:v>
                </c:pt>
                <c:pt idx="46" formatCode="0.0">
                  <c:v>29.438557590837299</c:v>
                </c:pt>
                <c:pt idx="47" formatCode=".0">
                  <c:v>28.2134061590919</c:v>
                </c:pt>
                <c:pt idx="48" formatCode=".0">
                  <c:v>27.660308191942999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7E8-4888-9A28-6F08540916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</c:strCache>
            </c:strRef>
          </c:cat>
          <c:val>
            <c:numRef>
              <c:f>Sheet1!$C$2:$C$50</c:f>
              <c:numCache>
                <c:formatCode>#\ ##0.0</c:formatCode>
                <c:ptCount val="49"/>
                <c:pt idx="0">
                  <c:v>2.11090176971316</c:v>
                </c:pt>
                <c:pt idx="1">
                  <c:v>2.6199571456190669</c:v>
                </c:pt>
                <c:pt idx="2">
                  <c:v>2.8847464456397449</c:v>
                </c:pt>
                <c:pt idx="3">
                  <c:v>3.1371208500050964</c:v>
                </c:pt>
                <c:pt idx="4">
                  <c:v>3.4798030795651664</c:v>
                </c:pt>
                <c:pt idx="5">
                  <c:v>4.780841651474085</c:v>
                </c:pt>
                <c:pt idx="6">
                  <c:v>5.6381300043720088</c:v>
                </c:pt>
                <c:pt idx="7">
                  <c:v>6.9624220845524656</c:v>
                </c:pt>
                <c:pt idx="8">
                  <c:v>7.0922641807228199</c:v>
                </c:pt>
                <c:pt idx="9">
                  <c:v>7.7186798399379093</c:v>
                </c:pt>
                <c:pt idx="10">
                  <c:v>9.6255581947966462</c:v>
                </c:pt>
                <c:pt idx="11">
                  <c:v>9.1069872021146452</c:v>
                </c:pt>
                <c:pt idx="12">
                  <c:v>7.7340711012340559</c:v>
                </c:pt>
                <c:pt idx="13">
                  <c:v>8.2417330255225707</c:v>
                </c:pt>
                <c:pt idx="14">
                  <c:v>7.9063082999873844</c:v>
                </c:pt>
                <c:pt idx="15">
                  <c:v>7.8095099017001424</c:v>
                </c:pt>
                <c:pt idx="16">
                  <c:v>8.2664358067613151</c:v>
                </c:pt>
                <c:pt idx="17">
                  <c:v>8.4434449814919468</c:v>
                </c:pt>
                <c:pt idx="18">
                  <c:v>7.6779690207622826</c:v>
                </c:pt>
                <c:pt idx="19">
                  <c:v>7.6579659339700514</c:v>
                </c:pt>
                <c:pt idx="20">
                  <c:v>6.9577479420069572</c:v>
                </c:pt>
                <c:pt idx="21">
                  <c:v>7.5803036592791821</c:v>
                </c:pt>
                <c:pt idx="22">
                  <c:v>8.2333242171833092</c:v>
                </c:pt>
                <c:pt idx="23">
                  <c:v>8.0946856799127467</c:v>
                </c:pt>
                <c:pt idx="24">
                  <c:v>7.1247310103421171</c:v>
                </c:pt>
                <c:pt idx="25">
                  <c:v>7.8430120170626969</c:v>
                </c:pt>
                <c:pt idx="26">
                  <c:v>8.504026810055521</c:v>
                </c:pt>
                <c:pt idx="27">
                  <c:v>7.6899559814299421</c:v>
                </c:pt>
                <c:pt idx="28">
                  <c:v>7.9593949124822148</c:v>
                </c:pt>
                <c:pt idx="29">
                  <c:v>9.1578211271712586</c:v>
                </c:pt>
                <c:pt idx="30">
                  <c:v>8.5088777504213891</c:v>
                </c:pt>
                <c:pt idx="31">
                  <c:v>8.9162388294225252</c:v>
                </c:pt>
                <c:pt idx="32">
                  <c:v>8.6318151730539263</c:v>
                </c:pt>
                <c:pt idx="33">
                  <c:v>8.766712500049044</c:v>
                </c:pt>
                <c:pt idx="34">
                  <c:v>9.0894361284249072</c:v>
                </c:pt>
                <c:pt idx="35">
                  <c:v>9.247349230277468</c:v>
                </c:pt>
                <c:pt idx="36">
                  <c:v>9.9</c:v>
                </c:pt>
                <c:pt idx="37">
                  <c:v>9.1999999999999993</c:v>
                </c:pt>
                <c:pt idx="38">
                  <c:v>9.8000000000000007</c:v>
                </c:pt>
                <c:pt idx="39" formatCode="0.0">
                  <c:v>9.2533198519941102</c:v>
                </c:pt>
                <c:pt idx="40" formatCode="0.0">
                  <c:v>8.7365952114069483</c:v>
                </c:pt>
                <c:pt idx="41" formatCode="0.0">
                  <c:v>7.6277263793254857</c:v>
                </c:pt>
                <c:pt idx="42" formatCode="0.0">
                  <c:v>7.6549313898041724</c:v>
                </c:pt>
                <c:pt idx="43" formatCode="0.0">
                  <c:v>8.00778835546752</c:v>
                </c:pt>
                <c:pt idx="44" formatCode="0.0">
                  <c:v>7.9098082206395102</c:v>
                </c:pt>
                <c:pt idx="45" formatCode="0.0">
                  <c:v>8.8425318081884896</c:v>
                </c:pt>
                <c:pt idx="46" formatCode="0.0">
                  <c:v>8.5054226791560303</c:v>
                </c:pt>
                <c:pt idx="47" formatCode=".0">
                  <c:v>8.1173326805342505</c:v>
                </c:pt>
                <c:pt idx="48" formatCode=".0">
                  <c:v>8.5550559200896394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7E8-4888-9A28-6F0854091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625104"/>
        <c:axId val="483625496"/>
      </c:lineChart>
      <c:catAx>
        <c:axId val="48362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625496"/>
        <c:crosses val="autoZero"/>
        <c:auto val="1"/>
        <c:lblAlgn val="ctr"/>
        <c:lblOffset val="100"/>
        <c:tickLblSkip val="6"/>
        <c:tickMarkSkip val="1"/>
        <c:noMultiLvlLbl val="0"/>
      </c:catAx>
      <c:valAx>
        <c:axId val="483625496"/>
        <c:scaling>
          <c:orientation val="minMax"/>
          <c:max val="5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625104"/>
        <c:crosses val="autoZero"/>
        <c:crossBetween val="midCat"/>
        <c:majorUnit val="10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7644415498558521"/>
          <c:y val="0.1197219505456575"/>
          <c:w val="0.39578163269437489"/>
          <c:h val="0.11618254169841689"/>
        </c:manualLayout>
      </c:layout>
      <c:overlay val="0"/>
      <c:spPr>
        <a:noFill/>
        <a:ln w="3066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63990915910964"/>
          <c:y val="3.0016868806431875E-2"/>
          <c:w val="0.8909952606635243"/>
          <c:h val="0.8765432098765432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Cannabis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37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2DF-4D93-916C-04B71C1711DA}"/>
              </c:ext>
            </c:extLst>
          </c:dPt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Sheet1!$B$2:$B$48</c:f>
              <c:numCache>
                <c:formatCode>#,##0</c:formatCode>
                <c:ptCount val="47"/>
                <c:pt idx="0">
                  <c:v>21.047015063772577</c:v>
                </c:pt>
                <c:pt idx="1">
                  <c:v>20.457296224478661</c:v>
                </c:pt>
                <c:pt idx="2">
                  <c:v>25.637159540240269</c:v>
                </c:pt>
                <c:pt idx="3">
                  <c:v>30.146669355610971</c:v>
                </c:pt>
                <c:pt idx="4">
                  <c:v>21.672809529506331</c:v>
                </c:pt>
                <c:pt idx="5">
                  <c:v>25.278712373784007</c:v>
                </c:pt>
                <c:pt idx="6">
                  <c:v>31.897459767106206</c:v>
                </c:pt>
                <c:pt idx="7">
                  <c:v>35.536512619988542</c:v>
                </c:pt>
                <c:pt idx="8">
                  <c:v>39.865060983908243</c:v>
                </c:pt>
                <c:pt idx="9">
                  <c:v>60.988680246075432</c:v>
                </c:pt>
                <c:pt idx="10">
                  <c:v>64.808105410611731</c:v>
                </c:pt>
                <c:pt idx="11">
                  <c:v>59.177537897400946</c:v>
                </c:pt>
                <c:pt idx="12">
                  <c:v>55.206286530350319</c:v>
                </c:pt>
                <c:pt idx="13">
                  <c:v>46.711938610180184</c:v>
                </c:pt>
                <c:pt idx="14">
                  <c:v>44.818589401300933</c:v>
                </c:pt>
                <c:pt idx="15">
                  <c:v>43.584005994143062</c:v>
                </c:pt>
                <c:pt idx="16">
                  <c:v>42.928029114996846</c:v>
                </c:pt>
                <c:pt idx="17">
                  <c:v>52.087224703767205</c:v>
                </c:pt>
                <c:pt idx="18">
                  <c:v>57.417372226410208</c:v>
                </c:pt>
                <c:pt idx="19">
                  <c:v>61.939578354556069</c:v>
                </c:pt>
                <c:pt idx="20">
                  <c:v>61.637281948571044</c:v>
                </c:pt>
                <c:pt idx="21">
                  <c:v>57.109900779025523</c:v>
                </c:pt>
                <c:pt idx="22">
                  <c:v>45.145234896443263</c:v>
                </c:pt>
                <c:pt idx="23">
                  <c:v>43.532601415478759</c:v>
                </c:pt>
                <c:pt idx="24">
                  <c:v>43.587006998362433</c:v>
                </c:pt>
                <c:pt idx="25">
                  <c:v>40.217088610672008</c:v>
                </c:pt>
                <c:pt idx="26">
                  <c:v>51.369717862138145</c:v>
                </c:pt>
                <c:pt idx="27">
                  <c:v>57.169820568983141</c:v>
                </c:pt>
                <c:pt idx="28">
                  <c:v>67.585059108996674</c:v>
                </c:pt>
                <c:pt idx="29">
                  <c:v>68.109216111330753</c:v>
                </c:pt>
                <c:pt idx="30">
                  <c:v>77.841512659824843</c:v>
                </c:pt>
                <c:pt idx="31">
                  <c:v>82.733199802970375</c:v>
                </c:pt>
                <c:pt idx="32">
                  <c:v>91.881720250410282</c:v>
                </c:pt>
                <c:pt idx="33">
                  <c:v>89.908418144499763</c:v>
                </c:pt>
                <c:pt idx="34">
                  <c:v>92.23285518878059</c:v>
                </c:pt>
                <c:pt idx="35">
                  <c:v>102.7623823184181</c:v>
                </c:pt>
                <c:pt idx="36">
                  <c:v>109.46400858898258</c:v>
                </c:pt>
                <c:pt idx="37">
                  <c:v>101.81122207281123</c:v>
                </c:pt>
                <c:pt idx="38">
                  <c:v>107.39044536576665</c:v>
                </c:pt>
                <c:pt idx="39">
                  <c:v>119.27052743487648</c:v>
                </c:pt>
                <c:pt idx="40">
                  <c:v>144.7243472561797</c:v>
                </c:pt>
                <c:pt idx="41">
                  <c:v>157.67233894310033</c:v>
                </c:pt>
                <c:pt idx="42">
                  <c:v>167.86136123847885</c:v>
                </c:pt>
                <c:pt idx="43">
                  <c:v>170.08716723665034</c:v>
                </c:pt>
                <c:pt idx="44">
                  <c:v>187.99074247866997</c:v>
                </c:pt>
                <c:pt idx="45">
                  <c:v>199.25657966416321</c:v>
                </c:pt>
                <c:pt idx="46">
                  <c:v>219.63901653735158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2DF-4D93-916C-04B71C1711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dPt>
            <c:idx val="37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2DF-4D93-916C-04B71C1711DA}"/>
              </c:ext>
            </c:extLst>
          </c:dPt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Sheet1!$C$2:$C$48</c:f>
              <c:numCache>
                <c:formatCode>#,##0</c:formatCode>
                <c:ptCount val="47"/>
                <c:pt idx="0">
                  <c:v>2.0825208113451787</c:v>
                </c:pt>
                <c:pt idx="1">
                  <c:v>1.4146657040379109</c:v>
                </c:pt>
                <c:pt idx="2">
                  <c:v>5.0832299088407433</c:v>
                </c:pt>
                <c:pt idx="3">
                  <c:v>8.573150189972937</c:v>
                </c:pt>
                <c:pt idx="4">
                  <c:v>12.438414013280475</c:v>
                </c:pt>
                <c:pt idx="5">
                  <c:v>17.641675830503441</c:v>
                </c:pt>
                <c:pt idx="6">
                  <c:v>17.624042048037065</c:v>
                </c:pt>
                <c:pt idx="7">
                  <c:v>10.09121078475218</c:v>
                </c:pt>
                <c:pt idx="8">
                  <c:v>10.261338960208406</c:v>
                </c:pt>
                <c:pt idx="9">
                  <c:v>15.17203123803414</c:v>
                </c:pt>
                <c:pt idx="10">
                  <c:v>20.257038509879752</c:v>
                </c:pt>
                <c:pt idx="11">
                  <c:v>25.722054824722569</c:v>
                </c:pt>
                <c:pt idx="12">
                  <c:v>20.466779416013761</c:v>
                </c:pt>
                <c:pt idx="13">
                  <c:v>22.846537077496389</c:v>
                </c:pt>
                <c:pt idx="14">
                  <c:v>20.148025774637155</c:v>
                </c:pt>
                <c:pt idx="15">
                  <c:v>18.003905021944124</c:v>
                </c:pt>
                <c:pt idx="16">
                  <c:v>22.581189180092473</c:v>
                </c:pt>
                <c:pt idx="17">
                  <c:v>23.23000375463063</c:v>
                </c:pt>
                <c:pt idx="18">
                  <c:v>30.162884265998173</c:v>
                </c:pt>
                <c:pt idx="19">
                  <c:v>33.629663947812908</c:v>
                </c:pt>
                <c:pt idx="20">
                  <c:v>32.981961493126136</c:v>
                </c:pt>
                <c:pt idx="21">
                  <c:v>40.704034842101592</c:v>
                </c:pt>
                <c:pt idx="22">
                  <c:v>49.03312240018964</c:v>
                </c:pt>
                <c:pt idx="23">
                  <c:v>49.442055646188614</c:v>
                </c:pt>
                <c:pt idx="24">
                  <c:v>49.62944254797965</c:v>
                </c:pt>
                <c:pt idx="25">
                  <c:v>47.475837806075845</c:v>
                </c:pt>
                <c:pt idx="26">
                  <c:v>52.432149870728026</c:v>
                </c:pt>
                <c:pt idx="27">
                  <c:v>54.877154908077657</c:v>
                </c:pt>
                <c:pt idx="28">
                  <c:v>57.248122367664074</c:v>
                </c:pt>
                <c:pt idx="29">
                  <c:v>56.040938479703222</c:v>
                </c:pt>
                <c:pt idx="30">
                  <c:v>65.51707417381364</c:v>
                </c:pt>
                <c:pt idx="31">
                  <c:v>77.420468978796947</c:v>
                </c:pt>
                <c:pt idx="32">
                  <c:v>77.676652550728804</c:v>
                </c:pt>
                <c:pt idx="33">
                  <c:v>77.424220364622926</c:v>
                </c:pt>
                <c:pt idx="34">
                  <c:v>76.118355145012814</c:v>
                </c:pt>
                <c:pt idx="35">
                  <c:v>79.016755480504941</c:v>
                </c:pt>
                <c:pt idx="36">
                  <c:v>75.814606824164017</c:v>
                </c:pt>
                <c:pt idx="37">
                  <c:v>67.175528315868021</c:v>
                </c:pt>
                <c:pt idx="38">
                  <c:v>57.779506892537398</c:v>
                </c:pt>
                <c:pt idx="39">
                  <c:v>60.399954543378684</c:v>
                </c:pt>
                <c:pt idx="40">
                  <c:v>50.702030137548235</c:v>
                </c:pt>
                <c:pt idx="41">
                  <c:v>39.682319590644219</c:v>
                </c:pt>
                <c:pt idx="42">
                  <c:v>46.916161803836737</c:v>
                </c:pt>
                <c:pt idx="43">
                  <c:v>54.383984168012759</c:v>
                </c:pt>
                <c:pt idx="44">
                  <c:v>54.857280217869892</c:v>
                </c:pt>
                <c:pt idx="45">
                  <c:v>54.096220438046316</c:v>
                </c:pt>
                <c:pt idx="46">
                  <c:v>57.449219099701367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2DF-4D93-916C-04B71C1711DA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Heroin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dPt>
            <c:idx val="37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2DF-4D93-916C-04B71C1711DA}"/>
              </c:ext>
            </c:extLst>
          </c:dPt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Sheet1!$D$2:$D$48</c:f>
              <c:numCache>
                <c:formatCode>#,##0</c:formatCode>
                <c:ptCount val="47"/>
                <c:pt idx="0">
                  <c:v>1.2322608351154904E-2</c:v>
                </c:pt>
                <c:pt idx="1">
                  <c:v>0</c:v>
                </c:pt>
                <c:pt idx="2">
                  <c:v>4.9113332452567569E-2</c:v>
                </c:pt>
                <c:pt idx="3">
                  <c:v>0.14675863377985057</c:v>
                </c:pt>
                <c:pt idx="4">
                  <c:v>0.14619095804051488</c:v>
                </c:pt>
                <c:pt idx="5">
                  <c:v>0.98346575517603496</c:v>
                </c:pt>
                <c:pt idx="6">
                  <c:v>1.0886505039967989</c:v>
                </c:pt>
                <c:pt idx="7">
                  <c:v>2.5348735224855958</c:v>
                </c:pt>
                <c:pt idx="8">
                  <c:v>3.5770160459881413</c:v>
                </c:pt>
                <c:pt idx="9">
                  <c:v>5.8067282788989623</c:v>
                </c:pt>
                <c:pt idx="10">
                  <c:v>6.2957818381832684</c:v>
                </c:pt>
                <c:pt idx="11">
                  <c:v>3.3263348209375128</c:v>
                </c:pt>
                <c:pt idx="12">
                  <c:v>2.5328389775829345</c:v>
                </c:pt>
                <c:pt idx="13">
                  <c:v>1.9658090664792276</c:v>
                </c:pt>
                <c:pt idx="14">
                  <c:v>1.9382305080114126</c:v>
                </c:pt>
                <c:pt idx="15">
                  <c:v>1.9089627591193239</c:v>
                </c:pt>
                <c:pt idx="16">
                  <c:v>2.495815646220747</c:v>
                </c:pt>
                <c:pt idx="17">
                  <c:v>3.4756341495477892</c:v>
                </c:pt>
                <c:pt idx="18">
                  <c:v>3.7410420221047502</c:v>
                </c:pt>
                <c:pt idx="19">
                  <c:v>5.1800624634048953</c:v>
                </c:pt>
                <c:pt idx="20">
                  <c:v>7.0336838259630614</c:v>
                </c:pt>
                <c:pt idx="21">
                  <c:v>7.4206055605301096</c:v>
                </c:pt>
                <c:pt idx="22">
                  <c:v>8.2674784270842139</c:v>
                </c:pt>
                <c:pt idx="23">
                  <c:v>7.5200924279474766</c:v>
                </c:pt>
                <c:pt idx="24">
                  <c:v>9.1089150139360733</c:v>
                </c:pt>
                <c:pt idx="25">
                  <c:v>8.81904107852802</c:v>
                </c:pt>
                <c:pt idx="26">
                  <c:v>9.4149559910145388</c:v>
                </c:pt>
                <c:pt idx="27">
                  <c:v>14.512686572726855</c:v>
                </c:pt>
                <c:pt idx="28">
                  <c:v>14.03837260504122</c:v>
                </c:pt>
                <c:pt idx="29">
                  <c:v>14.229760192516046</c:v>
                </c:pt>
                <c:pt idx="30">
                  <c:v>14.266267136357229</c:v>
                </c:pt>
                <c:pt idx="31">
                  <c:v>11.766300688485176</c:v>
                </c:pt>
                <c:pt idx="32">
                  <c:v>11.77627965377515</c:v>
                </c:pt>
                <c:pt idx="33">
                  <c:v>9.9873582239014809</c:v>
                </c:pt>
                <c:pt idx="34">
                  <c:v>8.8861852093205034</c:v>
                </c:pt>
                <c:pt idx="35">
                  <c:v>8.7784202727959944</c:v>
                </c:pt>
                <c:pt idx="36">
                  <c:v>9.484993183545944</c:v>
                </c:pt>
                <c:pt idx="37">
                  <c:v>8.1889756293708533</c:v>
                </c:pt>
                <c:pt idx="38">
                  <c:v>7.2478647704739334</c:v>
                </c:pt>
                <c:pt idx="39">
                  <c:v>6.0325609601967809</c:v>
                </c:pt>
                <c:pt idx="40">
                  <c:v>4.6715888833057129</c:v>
                </c:pt>
                <c:pt idx="41">
                  <c:v>4.6044885600958487</c:v>
                </c:pt>
                <c:pt idx="42">
                  <c:v>4.9767420256003607</c:v>
                </c:pt>
                <c:pt idx="43">
                  <c:v>5.2732254031991239</c:v>
                </c:pt>
                <c:pt idx="44">
                  <c:v>4.9335007745900752</c:v>
                </c:pt>
                <c:pt idx="45">
                  <c:v>6.0329241583395472</c:v>
                </c:pt>
                <c:pt idx="46">
                  <c:v>6.7488504721527409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62DF-4D93-916C-04B71C1711DA}"/>
            </c:ext>
          </c:extLst>
        </c:ser>
        <c:ser>
          <c:idx val="13"/>
          <c:order val="3"/>
          <c:tx>
            <c:strRef>
              <c:f>Sheet1!$E$1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chemeClr val="tx1">
                  <a:lumMod val="65000"/>
                </a:schemeClr>
              </a:solidFill>
              <a:prstDash val="solid"/>
            </a:ln>
          </c:spPr>
          <c:marker>
            <c:symbol val="none"/>
          </c:marker>
          <c:dPt>
            <c:idx val="37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62DF-4D93-916C-04B71C1711DA}"/>
              </c:ext>
            </c:extLst>
          </c:dPt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Sheet1!$E$2:$E$48</c:f>
              <c:numCache>
                <c:formatCode>General</c:formatCode>
                <c:ptCount val="47"/>
                <c:pt idx="3" formatCode="#,##0">
                  <c:v>3.6689658444962643E-2</c:v>
                </c:pt>
                <c:pt idx="4" formatCode="#,##0">
                  <c:v>1.2182579836709574E-2</c:v>
                </c:pt>
                <c:pt idx="5" formatCode="#,##0">
                  <c:v>7.2849315198224809E-2</c:v>
                </c:pt>
                <c:pt idx="6" formatCode="0">
                  <c:v>0.12096116711075543</c:v>
                </c:pt>
                <c:pt idx="7" formatCode="0">
                  <c:v>0.2172748733559082</c:v>
                </c:pt>
                <c:pt idx="8" formatCode="0">
                  <c:v>0.25292032648401003</c:v>
                </c:pt>
                <c:pt idx="9" formatCode="0">
                  <c:v>0.2765108704237601</c:v>
                </c:pt>
                <c:pt idx="10" formatCode="0">
                  <c:v>0.33641582341437309</c:v>
                </c:pt>
                <c:pt idx="11" formatCode="0">
                  <c:v>0.38426972660649966</c:v>
                </c:pt>
                <c:pt idx="12" formatCode="0">
                  <c:v>0.48015904788302077</c:v>
                </c:pt>
                <c:pt idx="13" formatCode="0">
                  <c:v>0.34761257882864394</c:v>
                </c:pt>
                <c:pt idx="14" formatCode="0">
                  <c:v>0.29910964629805747</c:v>
                </c:pt>
                <c:pt idx="15" formatCode="0">
                  <c:v>0.35793051733487324</c:v>
                </c:pt>
                <c:pt idx="16" formatCode="0">
                  <c:v>0.57047214770759935</c:v>
                </c:pt>
                <c:pt idx="17" formatCode="0">
                  <c:v>0.92210701926778083</c:v>
                </c:pt>
                <c:pt idx="18" formatCode="0">
                  <c:v>1.1844678502588708</c:v>
                </c:pt>
                <c:pt idx="19" formatCode="0">
                  <c:v>0.93124718443234078</c:v>
                </c:pt>
                <c:pt idx="20" formatCode="0">
                  <c:v>0.9717589496396335</c:v>
                </c:pt>
                <c:pt idx="21" formatCode="0">
                  <c:v>1.4726162972834946</c:v>
                </c:pt>
                <c:pt idx="22" formatCode="0">
                  <c:v>1.3378906998186073</c:v>
                </c:pt>
                <c:pt idx="23" formatCode="0">
                  <c:v>1.2930475667963988</c:v>
                </c:pt>
                <c:pt idx="24" formatCode="0">
                  <c:v>0.72418703216386182</c:v>
                </c:pt>
                <c:pt idx="25" formatCode="0">
                  <c:v>1.2097915325673054</c:v>
                </c:pt>
                <c:pt idx="26" formatCode="0">
                  <c:v>1.3110863084726128</c:v>
                </c:pt>
                <c:pt idx="27" formatCode="0">
                  <c:v>1.9425541560381472</c:v>
                </c:pt>
                <c:pt idx="28" formatCode="0">
                  <c:v>3.9045634415950659</c:v>
                </c:pt>
                <c:pt idx="29" formatCode="0">
                  <c:v>4.5593772768742076</c:v>
                </c:pt>
                <c:pt idx="30" formatCode="0">
                  <c:v>3.6816173255115427</c:v>
                </c:pt>
                <c:pt idx="31" formatCode="0">
                  <c:v>4.9212664476553964</c:v>
                </c:pt>
                <c:pt idx="32" formatCode="0">
                  <c:v>6.0719701147658061</c:v>
                </c:pt>
                <c:pt idx="33" formatCode="0">
                  <c:v>5.8148618992493066</c:v>
                </c:pt>
                <c:pt idx="34" formatCode="0">
                  <c:v>6.0346481645385506</c:v>
                </c:pt>
                <c:pt idx="35" formatCode="0">
                  <c:v>8.4711755632481331</c:v>
                </c:pt>
                <c:pt idx="36" formatCode="#,##0">
                  <c:v>7.8950861745933523</c:v>
                </c:pt>
                <c:pt idx="37" formatCode="#,##0">
                  <c:v>11.991771700002172</c:v>
                </c:pt>
                <c:pt idx="38" formatCode="#,##0">
                  <c:v>10.256210413757797</c:v>
                </c:pt>
                <c:pt idx="39" formatCode="#,##0">
                  <c:v>9.8029115603197692</c:v>
                </c:pt>
                <c:pt idx="40" formatCode="#,##0">
                  <c:v>10.482075282180313</c:v>
                </c:pt>
                <c:pt idx="41" formatCode="#,##0">
                  <c:v>12.013529243159168</c:v>
                </c:pt>
                <c:pt idx="42" formatCode="#,##0">
                  <c:v>14.961330714461086</c:v>
                </c:pt>
                <c:pt idx="43" formatCode="#,##0">
                  <c:v>16.948187482655552</c:v>
                </c:pt>
                <c:pt idx="44" formatCode="#,##0">
                  <c:v>21.368352120395283</c:v>
                </c:pt>
                <c:pt idx="45" formatCode="#,##0">
                  <c:v>29.714402570926126</c:v>
                </c:pt>
                <c:pt idx="46" formatCode="#,##0">
                  <c:v>37.854826001196415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62DF-4D93-916C-04B71C1711DA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Narkotikaklassade läkemedel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dPt>
            <c:idx val="37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2DF-4D93-916C-04B71C1711DA}"/>
              </c:ext>
            </c:extLst>
          </c:dPt>
          <c:cat>
            <c:strRef>
              <c:f>Sheet1!$A$2:$A$48</c:f>
              <c:strCache>
                <c:ptCount val="47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</c:strCache>
            </c:strRef>
          </c:cat>
          <c:val>
            <c:numRef>
              <c:f>Sheet1!$F$2:$F$48</c:f>
              <c:numCache>
                <c:formatCode>#,##0</c:formatCode>
                <c:ptCount val="47"/>
                <c:pt idx="0">
                  <c:v>0</c:v>
                </c:pt>
                <c:pt idx="1">
                  <c:v>3.6904322714032461E-2</c:v>
                </c:pt>
                <c:pt idx="2">
                  <c:v>0.49113332452567565</c:v>
                </c:pt>
                <c:pt idx="3">
                  <c:v>0.84386214423414074</c:v>
                </c:pt>
                <c:pt idx="4">
                  <c:v>1.6811960174659211</c:v>
                </c:pt>
                <c:pt idx="5">
                  <c:v>1.5055525140966461</c:v>
                </c:pt>
                <c:pt idx="6">
                  <c:v>1.8386097400834827</c:v>
                </c:pt>
                <c:pt idx="7">
                  <c:v>2.6314401328659991</c:v>
                </c:pt>
                <c:pt idx="8">
                  <c:v>2.2521952882147556</c:v>
                </c:pt>
                <c:pt idx="9">
                  <c:v>3.5225080449635526</c:v>
                </c:pt>
                <c:pt idx="10">
                  <c:v>5.7070541472081153</c:v>
                </c:pt>
                <c:pt idx="11">
                  <c:v>6.3764757758766031</c:v>
                </c:pt>
                <c:pt idx="12">
                  <c:v>6.8062545037418198</c:v>
                </c:pt>
                <c:pt idx="13">
                  <c:v>6.0053069652810551</c:v>
                </c:pt>
                <c:pt idx="14">
                  <c:v>5.8625490674419272</c:v>
                </c:pt>
                <c:pt idx="15">
                  <c:v>3.6508912768157069</c:v>
                </c:pt>
                <c:pt idx="16">
                  <c:v>5.1104796565472439</c:v>
                </c:pt>
                <c:pt idx="17">
                  <c:v>5.9227643160661305</c:v>
                </c:pt>
                <c:pt idx="18">
                  <c:v>8.2209105250640437</c:v>
                </c:pt>
                <c:pt idx="19">
                  <c:v>10.115672540896302</c:v>
                </c:pt>
                <c:pt idx="20">
                  <c:v>14.715206951685879</c:v>
                </c:pt>
                <c:pt idx="21">
                  <c:v>17.096154826275569</c:v>
                </c:pt>
                <c:pt idx="22">
                  <c:v>20.868807924521011</c:v>
                </c:pt>
                <c:pt idx="23">
                  <c:v>20.552650798553284</c:v>
                </c:pt>
                <c:pt idx="24">
                  <c:v>20.367760279608614</c:v>
                </c:pt>
                <c:pt idx="25">
                  <c:v>18.768728449175018</c:v>
                </c:pt>
                <c:pt idx="26">
                  <c:v>23.802997979683816</c:v>
                </c:pt>
                <c:pt idx="27">
                  <c:v>28.822082594240417</c:v>
                </c:pt>
                <c:pt idx="28">
                  <c:v>30.69483399173</c:v>
                </c:pt>
                <c:pt idx="29">
                  <c:v>31.679228783022271</c:v>
                </c:pt>
                <c:pt idx="30">
                  <c:v>37.343722079197875</c:v>
                </c:pt>
                <c:pt idx="31">
                  <c:v>51.483157860358617</c:v>
                </c:pt>
                <c:pt idx="32">
                  <c:v>49.032551330429932</c:v>
                </c:pt>
                <c:pt idx="33">
                  <c:v>52.32266002855053</c:v>
                </c:pt>
                <c:pt idx="34">
                  <c:v>59.097552629647673</c:v>
                </c:pt>
                <c:pt idx="35">
                  <c:v>66.189288856881788</c:v>
                </c:pt>
                <c:pt idx="36">
                  <c:v>81.052588134480445</c:v>
                </c:pt>
                <c:pt idx="37">
                  <c:v>61.600974985056205</c:v>
                </c:pt>
                <c:pt idx="38">
                  <c:v>62.87549453027092</c:v>
                </c:pt>
                <c:pt idx="39">
                  <c:v>67.069757858525833</c:v>
                </c:pt>
                <c:pt idx="40">
                  <c:v>78.815926216313542</c:v>
                </c:pt>
                <c:pt idx="41">
                  <c:v>81.394800046421608</c:v>
                </c:pt>
                <c:pt idx="42">
                  <c:v>75.490955600825473</c:v>
                </c:pt>
                <c:pt idx="43">
                  <c:v>86.669665770868093</c:v>
                </c:pt>
                <c:pt idx="44">
                  <c:v>98.741074144933464</c:v>
                </c:pt>
                <c:pt idx="45">
                  <c:v>115.47597120324221</c:v>
                </c:pt>
                <c:pt idx="46">
                  <c:v>125.31320891338369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62DF-4D93-916C-04B71C171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885032"/>
        <c:axId val="484885424"/>
      </c:lineChart>
      <c:catAx>
        <c:axId val="484885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488542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484885424"/>
        <c:scaling>
          <c:orientation val="minMax"/>
          <c:max val="250"/>
          <c:min val="0"/>
        </c:scaling>
        <c:delete val="0"/>
        <c:axPos val="l"/>
        <c:majorGridlines>
          <c:spPr>
            <a:ln w="30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0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4885032"/>
        <c:crosses val="autoZero"/>
        <c:crossBetween val="midCat"/>
        <c:majorUnit val="50"/>
      </c:valAx>
      <c:spPr>
        <a:solidFill>
          <a:schemeClr val="tx1"/>
        </a:solidFill>
        <a:ln w="304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0634396259693719"/>
          <c:y val="6.2817834045254151E-2"/>
          <c:w val="0.79370080776456164"/>
          <c:h val="0.22900039455852333"/>
        </c:manualLayout>
      </c:layout>
      <c:overlay val="0"/>
      <c:spPr>
        <a:noFill/>
        <a:ln w="3041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404466501240833E-2"/>
          <c:y val="3.2586558044806514E-2"/>
          <c:w val="0.8870967741935486"/>
          <c:h val="0.8533604887983706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Hasch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Sheet1!$A$2:$A$31</c:f>
              <c:strCach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strCache>
            </c:strRef>
          </c:cat>
          <c:val>
            <c:numRef>
              <c:f>Sheet1!$B$2:$B$31</c:f>
              <c:numCache>
                <c:formatCode>0</c:formatCode>
                <c:ptCount val="30"/>
                <c:pt idx="0">
                  <c:v>100</c:v>
                </c:pt>
                <c:pt idx="1">
                  <c:v>79.856975754997862</c:v>
                </c:pt>
                <c:pt idx="2">
                  <c:v>74.908950765969735</c:v>
                </c:pt>
                <c:pt idx="3">
                  <c:v>66.112774011796802</c:v>
                </c:pt>
                <c:pt idx="4">
                  <c:v>64.577779688709256</c:v>
                </c:pt>
                <c:pt idx="5">
                  <c:v>65.29129203103831</c:v>
                </c:pt>
                <c:pt idx="6">
                  <c:v>56.809870192500902</c:v>
                </c:pt>
                <c:pt idx="7">
                  <c:v>62.379383384325727</c:v>
                </c:pt>
                <c:pt idx="8">
                  <c:v>58.601248536870855</c:v>
                </c:pt>
                <c:pt idx="9">
                  <c:v>54.7928214271871</c:v>
                </c:pt>
                <c:pt idx="10">
                  <c:v>61.807228915662634</c:v>
                </c:pt>
                <c:pt idx="11">
                  <c:v>61.522689465743341</c:v>
                </c:pt>
                <c:pt idx="12">
                  <c:v>54.200375752463479</c:v>
                </c:pt>
                <c:pt idx="13">
                  <c:v>52.925980006739302</c:v>
                </c:pt>
                <c:pt idx="14">
                  <c:v>51.808686091258927</c:v>
                </c:pt>
                <c:pt idx="15">
                  <c:v>50.828808744741281</c:v>
                </c:pt>
                <c:pt idx="16">
                  <c:v>50.641255284086839</c:v>
                </c:pt>
                <c:pt idx="17">
                  <c:v>50.411896865304364</c:v>
                </c:pt>
                <c:pt idx="18">
                  <c:v>49.736119907114208</c:v>
                </c:pt>
                <c:pt idx="19">
                  <c:v>48.659254414650093</c:v>
                </c:pt>
                <c:pt idx="20">
                  <c:v>47.041597337770384</c:v>
                </c:pt>
                <c:pt idx="21">
                  <c:v>48.457911106651949</c:v>
                </c:pt>
                <c:pt idx="22">
                  <c:v>55.498065923893272</c:v>
                </c:pt>
                <c:pt idx="23">
                  <c:v>56.738271842789715</c:v>
                </c:pt>
                <c:pt idx="24">
                  <c:v>56.238064926798216</c:v>
                </c:pt>
                <c:pt idx="25">
                  <c:v>56.263134432910903</c:v>
                </c:pt>
                <c:pt idx="26">
                  <c:v>59.183706019330764</c:v>
                </c:pt>
                <c:pt idx="27">
                  <c:v>56.390617520344655</c:v>
                </c:pt>
                <c:pt idx="28">
                  <c:v>55.841734348829128</c:v>
                </c:pt>
                <c:pt idx="29">
                  <c:v>54.85703641613113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468-408D-9D86-D3F40AB9A24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38100">
              <a:solidFill>
                <a:schemeClr val="tx1">
                  <a:lumMod val="65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Sheet1!$A$2:$A$31</c:f>
              <c:strCach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strCache>
            </c:strRef>
          </c:cat>
          <c:val>
            <c:numRef>
              <c:f>Sheet1!$C$2:$C$31</c:f>
              <c:numCache>
                <c:formatCode>0</c:formatCode>
                <c:ptCount val="30"/>
                <c:pt idx="0">
                  <c:v>100</c:v>
                </c:pt>
                <c:pt idx="1">
                  <c:v>49.447043811144191</c:v>
                </c:pt>
                <c:pt idx="2">
                  <c:v>76.163406879275456</c:v>
                </c:pt>
                <c:pt idx="3">
                  <c:v>53.217712826833349</c:v>
                </c:pt>
                <c:pt idx="4">
                  <c:v>35.987617163986585</c:v>
                </c:pt>
                <c:pt idx="5">
                  <c:v>53.454858972779896</c:v>
                </c:pt>
                <c:pt idx="6">
                  <c:v>35.87991801631636</c:v>
                </c:pt>
                <c:pt idx="7">
                  <c:v>62.014591668627915</c:v>
                </c:pt>
                <c:pt idx="8">
                  <c:v>58.056964494732732</c:v>
                </c:pt>
                <c:pt idx="9">
                  <c:v>66.328152253963339</c:v>
                </c:pt>
                <c:pt idx="10">
                  <c:v>72.289156626506013</c:v>
                </c:pt>
                <c:pt idx="11">
                  <c:v>61.162907656002162</c:v>
                </c:pt>
                <c:pt idx="12">
                  <c:v>48.495073041677855</c:v>
                </c:pt>
                <c:pt idx="13">
                  <c:v>48.747613164101992</c:v>
                </c:pt>
                <c:pt idx="14">
                  <c:v>47.718526663001647</c:v>
                </c:pt>
                <c:pt idx="15">
                  <c:v>46.816008054366975</c:v>
                </c:pt>
                <c:pt idx="16">
                  <c:v>46.643261445869463</c:v>
                </c:pt>
                <c:pt idx="17">
                  <c:v>53.06515459505723</c:v>
                </c:pt>
                <c:pt idx="18">
                  <c:v>52.353810428541273</c:v>
                </c:pt>
                <c:pt idx="19">
                  <c:v>51.220267804894839</c:v>
                </c:pt>
                <c:pt idx="20">
                  <c:v>55.707154742096506</c:v>
                </c:pt>
                <c:pt idx="21">
                  <c:v>62.205277415471052</c:v>
                </c:pt>
                <c:pt idx="22">
                  <c:v>61.493701854729387</c:v>
                </c:pt>
                <c:pt idx="23">
                  <c:v>59.724496676620745</c:v>
                </c:pt>
                <c:pt idx="24">
                  <c:v>65.117759388924242</c:v>
                </c:pt>
                <c:pt idx="25">
                  <c:v>59.224352034643054</c:v>
                </c:pt>
                <c:pt idx="26">
                  <c:v>71.198443331525723</c:v>
                </c:pt>
                <c:pt idx="27">
                  <c:v>71.230253709909036</c:v>
                </c:pt>
                <c:pt idx="28">
                  <c:v>64.658850298644253</c:v>
                </c:pt>
                <c:pt idx="29">
                  <c:v>57.744248859085403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468-408D-9D86-D3F40AB9A24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Sheet1!$A$2:$A$31</c:f>
              <c:strCach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strCache>
            </c:strRef>
          </c:cat>
          <c:val>
            <c:numRef>
              <c:f>Sheet1!$D$2:$D$31</c:f>
              <c:numCache>
                <c:formatCode>0</c:formatCode>
                <c:ptCount val="30"/>
                <c:pt idx="0">
                  <c:v>100</c:v>
                </c:pt>
                <c:pt idx="1">
                  <c:v>93.949383241173962</c:v>
                </c:pt>
                <c:pt idx="2">
                  <c:v>85.123807688601971</c:v>
                </c:pt>
                <c:pt idx="3">
                  <c:v>77.779734131525657</c:v>
                </c:pt>
                <c:pt idx="4">
                  <c:v>66.477126150141885</c:v>
                </c:pt>
                <c:pt idx="5">
                  <c:v>65.654021431210737</c:v>
                </c:pt>
                <c:pt idx="6">
                  <c:v>53.259253305469599</c:v>
                </c:pt>
                <c:pt idx="7">
                  <c:v>51.982819486938105</c:v>
                </c:pt>
                <c:pt idx="8">
                  <c:v>47.398068669527888</c:v>
                </c:pt>
                <c:pt idx="9">
                  <c:v>51.368270087987902</c:v>
                </c:pt>
                <c:pt idx="10">
                  <c:v>51.506024096385531</c:v>
                </c:pt>
                <c:pt idx="11">
                  <c:v>44.433053503036859</c:v>
                </c:pt>
                <c:pt idx="12">
                  <c:v>42.344043556612093</c:v>
                </c:pt>
                <c:pt idx="13">
                  <c:v>41.348421880265086</c:v>
                </c:pt>
                <c:pt idx="14">
                  <c:v>40.475536008796041</c:v>
                </c:pt>
                <c:pt idx="15">
                  <c:v>39.710006831829133</c:v>
                </c:pt>
                <c:pt idx="16">
                  <c:v>39.563480690692842</c:v>
                </c:pt>
                <c:pt idx="17">
                  <c:v>39.384294426019039</c:v>
                </c:pt>
                <c:pt idx="18">
                  <c:v>38.856343677432967</c:v>
                </c:pt>
                <c:pt idx="19">
                  <c:v>34.213538260300844</c:v>
                </c:pt>
                <c:pt idx="20">
                  <c:v>36.75124792013311</c:v>
                </c:pt>
                <c:pt idx="21">
                  <c:v>36.934383465435936</c:v>
                </c:pt>
                <c:pt idx="22">
                  <c:v>36.511885476245574</c:v>
                </c:pt>
                <c:pt idx="23">
                  <c:v>35.461419901743561</c:v>
                </c:pt>
                <c:pt idx="24">
                  <c:v>35.148790579248882</c:v>
                </c:pt>
                <c:pt idx="25">
                  <c:v>35.164459020569311</c:v>
                </c:pt>
                <c:pt idx="26">
                  <c:v>35.228396440077837</c:v>
                </c:pt>
                <c:pt idx="27">
                  <c:v>35.244135950215409</c:v>
                </c:pt>
                <c:pt idx="28">
                  <c:v>34.901083968018206</c:v>
                </c:pt>
                <c:pt idx="29">
                  <c:v>34.285647760081957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468-408D-9D86-D3F40AB9A24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Sheet1!$A$2:$A$31</c:f>
              <c:strCach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strCache>
            </c:strRef>
          </c:cat>
          <c:val>
            <c:numRef>
              <c:f>Sheet1!$E$2:$E$31</c:f>
              <c:numCache>
                <c:formatCode>0</c:formatCode>
                <c:ptCount val="30"/>
                <c:pt idx="0">
                  <c:v>100</c:v>
                </c:pt>
                <c:pt idx="1">
                  <c:v>105.6930561463207</c:v>
                </c:pt>
                <c:pt idx="2">
                  <c:v>127.68571153290299</c:v>
                </c:pt>
                <c:pt idx="3">
                  <c:v>97.224667664407065</c:v>
                </c:pt>
                <c:pt idx="4">
                  <c:v>94.967323071631256</c:v>
                </c:pt>
                <c:pt idx="5">
                  <c:v>90.682350043108755</c:v>
                </c:pt>
                <c:pt idx="6">
                  <c:v>88.76542217578266</c:v>
                </c:pt>
                <c:pt idx="7">
                  <c:v>86.638032478230159</c:v>
                </c:pt>
                <c:pt idx="8">
                  <c:v>86.178306671868881</c:v>
                </c:pt>
                <c:pt idx="9">
                  <c:v>94.175161827977831</c:v>
                </c:pt>
                <c:pt idx="10">
                  <c:v>81.551204819277089</c:v>
                </c:pt>
                <c:pt idx="11">
                  <c:v>93.992997794885682</c:v>
                </c:pt>
                <c:pt idx="12">
                  <c:v>76.219278401901775</c:v>
                </c:pt>
                <c:pt idx="13">
                  <c:v>82.696843760530172</c:v>
                </c:pt>
                <c:pt idx="14">
                  <c:v>64.760857614073657</c:v>
                </c:pt>
                <c:pt idx="15">
                  <c:v>63.536010930926615</c:v>
                </c:pt>
                <c:pt idx="16">
                  <c:v>63.301569105108548</c:v>
                </c:pt>
                <c:pt idx="17">
                  <c:v>63.01487108163046</c:v>
                </c:pt>
                <c:pt idx="18">
                  <c:v>62.170149883892755</c:v>
                </c:pt>
                <c:pt idx="19">
                  <c:v>60.824068018312616</c:v>
                </c:pt>
                <c:pt idx="20">
                  <c:v>62.477121464226279</c:v>
                </c:pt>
                <c:pt idx="21">
                  <c:v>59.095013544697494</c:v>
                </c:pt>
                <c:pt idx="22">
                  <c:v>65.721393857242035</c:v>
                </c:pt>
                <c:pt idx="23">
                  <c:v>63.830555823138411</c:v>
                </c:pt>
                <c:pt idx="24">
                  <c:v>63.267823042647983</c:v>
                </c:pt>
                <c:pt idx="25">
                  <c:v>63.296026237024762</c:v>
                </c:pt>
                <c:pt idx="26">
                  <c:v>63.411113592140097</c:v>
                </c:pt>
                <c:pt idx="27">
                  <c:v>63.43944471038774</c:v>
                </c:pt>
                <c:pt idx="28">
                  <c:v>62.821951142432766</c:v>
                </c:pt>
                <c:pt idx="29">
                  <c:v>61.714165968147526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468-408D-9D86-D3F40AB9A24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Heroin (brunt)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Sheet1!$A$2:$A$31</c:f>
              <c:strCach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strCache>
            </c:strRef>
          </c:cat>
          <c:val>
            <c:numRef>
              <c:f>Sheet1!$F$2:$F$31</c:f>
              <c:numCache>
                <c:formatCode>0</c:formatCode>
                <c:ptCount val="30"/>
                <c:pt idx="0">
                  <c:v>100</c:v>
                </c:pt>
                <c:pt idx="1">
                  <c:v>110.52868616608703</c:v>
                </c:pt>
                <c:pt idx="2">
                  <c:v>100.14565610423762</c:v>
                </c:pt>
                <c:pt idx="3">
                  <c:v>91.505569566500768</c:v>
                </c:pt>
                <c:pt idx="4">
                  <c:v>83.794696827909945</c:v>
                </c:pt>
                <c:pt idx="5">
                  <c:v>64.011070618665016</c:v>
                </c:pt>
                <c:pt idx="6">
                  <c:v>73.100935909468063</c:v>
                </c:pt>
                <c:pt idx="7">
                  <c:v>81.54167762656958</c:v>
                </c:pt>
                <c:pt idx="8">
                  <c:v>54.7485712974226</c:v>
                </c:pt>
                <c:pt idx="9">
                  <c:v>50.361049105870507</c:v>
                </c:pt>
                <c:pt idx="10">
                  <c:v>55.545712260807925</c:v>
                </c:pt>
                <c:pt idx="11">
                  <c:v>73.38490736926903</c:v>
                </c:pt>
                <c:pt idx="12">
                  <c:v>39.853217465046676</c:v>
                </c:pt>
                <c:pt idx="13">
                  <c:v>38.916161769661258</c:v>
                </c:pt>
                <c:pt idx="14">
                  <c:v>38.094622125925689</c:v>
                </c:pt>
                <c:pt idx="15">
                  <c:v>41.11153648471722</c:v>
                </c:pt>
                <c:pt idx="16">
                  <c:v>37.236217120652086</c:v>
                </c:pt>
                <c:pt idx="17">
                  <c:v>44.481085469386208</c:v>
                </c:pt>
                <c:pt idx="18">
                  <c:v>36.570676402289862</c:v>
                </c:pt>
                <c:pt idx="19">
                  <c:v>35.778863540183899</c:v>
                </c:pt>
                <c:pt idx="20">
                  <c:v>34.589409807184104</c:v>
                </c:pt>
                <c:pt idx="21">
                  <c:v>38.237949940686619</c:v>
                </c:pt>
                <c:pt idx="22">
                  <c:v>37.800540257760126</c:v>
                </c:pt>
                <c:pt idx="23">
                  <c:v>33.375454025170413</c:v>
                </c:pt>
                <c:pt idx="24">
                  <c:v>36.38933612910472</c:v>
                </c:pt>
                <c:pt idx="25">
                  <c:v>39.715153717348876</c:v>
                </c:pt>
                <c:pt idx="26">
                  <c:v>36.471751608551173</c:v>
                </c:pt>
                <c:pt idx="27">
                  <c:v>38.146594204939035</c:v>
                </c:pt>
                <c:pt idx="28">
                  <c:v>32.848079028723021</c:v>
                </c:pt>
                <c:pt idx="29">
                  <c:v>26.508856126971601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F468-408D-9D86-D3F40AB9A2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886600"/>
        <c:axId val="484886992"/>
      </c:lineChart>
      <c:catAx>
        <c:axId val="484886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488699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84886992"/>
        <c:scaling>
          <c:orientation val="minMax"/>
          <c:max val="150"/>
        </c:scaling>
        <c:delete val="0"/>
        <c:axPos val="l"/>
        <c:majorGridlines>
          <c:spPr>
            <a:ln w="301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4886600"/>
        <c:crosses val="autoZero"/>
        <c:crossBetween val="midCat"/>
        <c:majorUnit val="50"/>
      </c:valAx>
      <c:spPr>
        <a:solidFill>
          <a:schemeClr val="tx1"/>
        </a:solidFill>
        <a:ln w="12046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4523605384089301"/>
          <c:y val="3.6491228070175435E-2"/>
          <c:w val="0.60476392116240651"/>
          <c:h val="0.19594397016162454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Antal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Sheet1!$A$3:$A$49</c:f>
              <c:strCache>
                <c:ptCount val="47"/>
                <c:pt idx="0">
                  <c:v>71</c:v>
                </c:pt>
                <c:pt idx="1">
                  <c:v>72</c:v>
                </c:pt>
                <c:pt idx="2">
                  <c:v>73</c:v>
                </c:pt>
                <c:pt idx="3">
                  <c:v>74</c:v>
                </c:pt>
                <c:pt idx="4">
                  <c:v>75</c:v>
                </c:pt>
                <c:pt idx="5">
                  <c:v>76</c:v>
                </c:pt>
                <c:pt idx="6">
                  <c:v>77</c:v>
                </c:pt>
                <c:pt idx="7">
                  <c:v>78</c:v>
                </c:pt>
                <c:pt idx="8">
                  <c:v>79</c:v>
                </c:pt>
                <c:pt idx="9">
                  <c:v>80</c:v>
                </c:pt>
                <c:pt idx="10">
                  <c:v>81</c:v>
                </c:pt>
                <c:pt idx="11">
                  <c:v>82</c:v>
                </c:pt>
                <c:pt idx="12">
                  <c:v>83</c:v>
                </c:pt>
                <c:pt idx="13">
                  <c:v>84</c:v>
                </c:pt>
                <c:pt idx="14">
                  <c:v>85</c:v>
                </c:pt>
                <c:pt idx="15">
                  <c:v>86</c:v>
                </c:pt>
                <c:pt idx="16">
                  <c:v>87</c:v>
                </c:pt>
                <c:pt idx="17">
                  <c:v>88</c:v>
                </c:pt>
                <c:pt idx="18">
                  <c:v>89</c:v>
                </c:pt>
                <c:pt idx="19">
                  <c:v>90</c:v>
                </c:pt>
                <c:pt idx="20">
                  <c:v>91</c:v>
                </c:pt>
                <c:pt idx="21">
                  <c:v>92</c:v>
                </c:pt>
                <c:pt idx="22">
                  <c:v>93</c:v>
                </c:pt>
                <c:pt idx="23">
                  <c:v>94</c:v>
                </c:pt>
                <c:pt idx="24">
                  <c:v>95</c:v>
                </c:pt>
                <c:pt idx="25">
                  <c:v>96</c:v>
                </c:pt>
                <c:pt idx="26">
                  <c:v>97</c:v>
                </c:pt>
                <c:pt idx="27">
                  <c:v>98</c:v>
                </c:pt>
                <c:pt idx="28">
                  <c:v>99</c:v>
                </c:pt>
                <c:pt idx="29">
                  <c:v>00</c:v>
                </c:pt>
                <c:pt idx="30">
                  <c:v>01</c:v>
                </c:pt>
                <c:pt idx="31">
                  <c:v>02</c:v>
                </c:pt>
                <c:pt idx="32">
                  <c:v>03</c:v>
                </c:pt>
                <c:pt idx="33">
                  <c:v>04</c:v>
                </c:pt>
                <c:pt idx="34">
                  <c:v>05</c:v>
                </c:pt>
                <c:pt idx="35">
                  <c:v>06</c:v>
                </c:pt>
                <c:pt idx="36">
                  <c:v>07</c:v>
                </c:pt>
                <c:pt idx="37">
                  <c:v>08</c:v>
                </c:pt>
                <c:pt idx="38">
                  <c:v>09</c:v>
                </c:pt>
                <c:pt idx="39">
                  <c:v>10</c:v>
                </c:pt>
                <c:pt idx="40">
                  <c:v>11</c:v>
                </c:pt>
                <c:pt idx="41">
                  <c:v>12</c:v>
                </c:pt>
                <c:pt idx="42">
                  <c:v>13</c:v>
                </c:pt>
                <c:pt idx="43">
                  <c:v>14</c:v>
                </c:pt>
                <c:pt idx="44">
                  <c:v>15</c:v>
                </c:pt>
                <c:pt idx="45">
                  <c:v>16</c:v>
                </c:pt>
                <c:pt idx="46">
                  <c:v>17</c:v>
                </c:pt>
              </c:strCache>
            </c:strRef>
          </c:cat>
          <c:val>
            <c:numRef>
              <c:f>Sheet1!$B$3:$B$49</c:f>
              <c:numCache>
                <c:formatCode>#,##0</c:formatCode>
                <c:ptCount val="47"/>
                <c:pt idx="0">
                  <c:v>1708</c:v>
                </c:pt>
                <c:pt idx="1">
                  <c:v>1663</c:v>
                </c:pt>
                <c:pt idx="2">
                  <c:v>2088</c:v>
                </c:pt>
                <c:pt idx="3">
                  <c:v>2465</c:v>
                </c:pt>
                <c:pt idx="4">
                  <c:v>1779</c:v>
                </c:pt>
                <c:pt idx="5">
                  <c:v>2082</c:v>
                </c:pt>
                <c:pt idx="6">
                  <c:v>2637</c:v>
                </c:pt>
                <c:pt idx="7">
                  <c:v>2944</c:v>
                </c:pt>
                <c:pt idx="8">
                  <c:v>3310</c:v>
                </c:pt>
                <c:pt idx="9">
                  <c:v>5073</c:v>
                </c:pt>
                <c:pt idx="10">
                  <c:v>5394</c:v>
                </c:pt>
                <c:pt idx="11">
                  <c:v>4928</c:v>
                </c:pt>
                <c:pt idx="12">
                  <c:v>4599</c:v>
                </c:pt>
                <c:pt idx="13">
                  <c:v>3897</c:v>
                </c:pt>
                <c:pt idx="14">
                  <c:v>3746</c:v>
                </c:pt>
                <c:pt idx="15">
                  <c:v>3653</c:v>
                </c:pt>
                <c:pt idx="16">
                  <c:v>3612</c:v>
                </c:pt>
                <c:pt idx="17">
                  <c:v>4406</c:v>
                </c:pt>
                <c:pt idx="18">
                  <c:v>4896</c:v>
                </c:pt>
                <c:pt idx="19">
                  <c:v>5321</c:v>
                </c:pt>
                <c:pt idx="20">
                  <c:v>5328</c:v>
                </c:pt>
                <c:pt idx="21">
                  <c:v>4964</c:v>
                </c:pt>
                <c:pt idx="22">
                  <c:v>3948</c:v>
                </c:pt>
                <c:pt idx="23">
                  <c:v>3838</c:v>
                </c:pt>
                <c:pt idx="24">
                  <c:v>3852</c:v>
                </c:pt>
                <c:pt idx="25">
                  <c:v>3557</c:v>
                </c:pt>
                <c:pt idx="26">
                  <c:v>4545</c:v>
                </c:pt>
                <c:pt idx="27">
                  <c:v>5061</c:v>
                </c:pt>
                <c:pt idx="28">
                  <c:v>5989</c:v>
                </c:pt>
                <c:pt idx="29">
                  <c:v>6050</c:v>
                </c:pt>
                <c:pt idx="30">
                  <c:v>6935</c:v>
                </c:pt>
                <c:pt idx="31">
                  <c:v>7397</c:v>
                </c:pt>
                <c:pt idx="32">
                  <c:v>8247</c:v>
                </c:pt>
                <c:pt idx="33">
                  <c:v>8102</c:v>
                </c:pt>
                <c:pt idx="34">
                  <c:v>8345</c:v>
                </c:pt>
                <c:pt idx="35">
                  <c:v>9365</c:v>
                </c:pt>
                <c:pt idx="36">
                  <c:v>10052</c:v>
                </c:pt>
                <c:pt idx="37">
                  <c:v>9424</c:v>
                </c:pt>
                <c:pt idx="38">
                  <c:v>10031</c:v>
                </c:pt>
                <c:pt idx="39">
                  <c:v>11230</c:v>
                </c:pt>
                <c:pt idx="40">
                  <c:v>13724</c:v>
                </c:pt>
                <c:pt idx="41">
                  <c:v>15067</c:v>
                </c:pt>
                <c:pt idx="42">
                  <c:v>16190</c:v>
                </c:pt>
                <c:pt idx="43">
                  <c:v>16579</c:v>
                </c:pt>
                <c:pt idx="44">
                  <c:v>18519</c:v>
                </c:pt>
                <c:pt idx="45">
                  <c:v>19916</c:v>
                </c:pt>
                <c:pt idx="46">
                  <c:v>22228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507-4DC1-AAC7-86C2D65E1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3012208"/>
        <c:axId val="483012600"/>
      </c:lineChart>
      <c:lineChart>
        <c:grouping val="standard"/>
        <c:varyColors val="0"/>
        <c:ser>
          <c:idx val="2"/>
          <c:order val="1"/>
          <c:tx>
            <c:strRef>
              <c:f>Sheet1!$C$2</c:f>
              <c:strCache>
                <c:ptCount val="1"/>
                <c:pt idx="0">
                  <c:v>Kg</c:v>
                </c:pt>
              </c:strCache>
            </c:strRef>
          </c:tx>
          <c:spPr>
            <a:ln w="28575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Sheet1!$A$3:$A$49</c:f>
              <c:strCache>
                <c:ptCount val="47"/>
                <c:pt idx="0">
                  <c:v>71</c:v>
                </c:pt>
                <c:pt idx="1">
                  <c:v>72</c:v>
                </c:pt>
                <c:pt idx="2">
                  <c:v>73</c:v>
                </c:pt>
                <c:pt idx="3">
                  <c:v>74</c:v>
                </c:pt>
                <c:pt idx="4">
                  <c:v>75</c:v>
                </c:pt>
                <c:pt idx="5">
                  <c:v>76</c:v>
                </c:pt>
                <c:pt idx="6">
                  <c:v>77</c:v>
                </c:pt>
                <c:pt idx="7">
                  <c:v>78</c:v>
                </c:pt>
                <c:pt idx="8">
                  <c:v>79</c:v>
                </c:pt>
                <c:pt idx="9">
                  <c:v>80</c:v>
                </c:pt>
                <c:pt idx="10">
                  <c:v>81</c:v>
                </c:pt>
                <c:pt idx="11">
                  <c:v>82</c:v>
                </c:pt>
                <c:pt idx="12">
                  <c:v>83</c:v>
                </c:pt>
                <c:pt idx="13">
                  <c:v>84</c:v>
                </c:pt>
                <c:pt idx="14">
                  <c:v>85</c:v>
                </c:pt>
                <c:pt idx="15">
                  <c:v>86</c:v>
                </c:pt>
                <c:pt idx="16">
                  <c:v>87</c:v>
                </c:pt>
                <c:pt idx="17">
                  <c:v>88</c:v>
                </c:pt>
                <c:pt idx="18">
                  <c:v>89</c:v>
                </c:pt>
                <c:pt idx="19">
                  <c:v>90</c:v>
                </c:pt>
                <c:pt idx="20">
                  <c:v>91</c:v>
                </c:pt>
                <c:pt idx="21">
                  <c:v>92</c:v>
                </c:pt>
                <c:pt idx="22">
                  <c:v>93</c:v>
                </c:pt>
                <c:pt idx="23">
                  <c:v>94</c:v>
                </c:pt>
                <c:pt idx="24">
                  <c:v>95</c:v>
                </c:pt>
                <c:pt idx="25">
                  <c:v>96</c:v>
                </c:pt>
                <c:pt idx="26">
                  <c:v>97</c:v>
                </c:pt>
                <c:pt idx="27">
                  <c:v>98</c:v>
                </c:pt>
                <c:pt idx="28">
                  <c:v>99</c:v>
                </c:pt>
                <c:pt idx="29">
                  <c:v>00</c:v>
                </c:pt>
                <c:pt idx="30">
                  <c:v>01</c:v>
                </c:pt>
                <c:pt idx="31">
                  <c:v>02</c:v>
                </c:pt>
                <c:pt idx="32">
                  <c:v>03</c:v>
                </c:pt>
                <c:pt idx="33">
                  <c:v>04</c:v>
                </c:pt>
                <c:pt idx="34">
                  <c:v>05</c:v>
                </c:pt>
                <c:pt idx="35">
                  <c:v>06</c:v>
                </c:pt>
                <c:pt idx="36">
                  <c:v>07</c:v>
                </c:pt>
                <c:pt idx="37">
                  <c:v>08</c:v>
                </c:pt>
                <c:pt idx="38">
                  <c:v>09</c:v>
                </c:pt>
                <c:pt idx="39">
                  <c:v>10</c:v>
                </c:pt>
                <c:pt idx="40">
                  <c:v>11</c:v>
                </c:pt>
                <c:pt idx="41">
                  <c:v>12</c:v>
                </c:pt>
                <c:pt idx="42">
                  <c:v>13</c:v>
                </c:pt>
                <c:pt idx="43">
                  <c:v>14</c:v>
                </c:pt>
                <c:pt idx="44">
                  <c:v>15</c:v>
                </c:pt>
                <c:pt idx="45">
                  <c:v>16</c:v>
                </c:pt>
                <c:pt idx="46">
                  <c:v>17</c:v>
                </c:pt>
              </c:strCache>
            </c:strRef>
          </c:cat>
          <c:val>
            <c:numRef>
              <c:f>Sheet1!$C$3:$C$49</c:f>
              <c:numCache>
                <c:formatCode>General</c:formatCode>
                <c:ptCount val="47"/>
                <c:pt idx="0">
                  <c:v>237</c:v>
                </c:pt>
                <c:pt idx="1">
                  <c:v>234</c:v>
                </c:pt>
                <c:pt idx="2">
                  <c:v>255</c:v>
                </c:pt>
                <c:pt idx="3">
                  <c:v>238</c:v>
                </c:pt>
                <c:pt idx="4">
                  <c:v>269</c:v>
                </c:pt>
                <c:pt idx="5">
                  <c:v>320</c:v>
                </c:pt>
                <c:pt idx="6">
                  <c:v>658</c:v>
                </c:pt>
                <c:pt idx="7">
                  <c:v>478</c:v>
                </c:pt>
                <c:pt idx="8">
                  <c:v>804</c:v>
                </c:pt>
                <c:pt idx="9">
                  <c:v>721</c:v>
                </c:pt>
                <c:pt idx="10">
                  <c:v>449</c:v>
                </c:pt>
                <c:pt idx="11">
                  <c:v>509</c:v>
                </c:pt>
                <c:pt idx="12" formatCode="#,##0">
                  <c:v>1625</c:v>
                </c:pt>
                <c:pt idx="13">
                  <c:v>464</c:v>
                </c:pt>
                <c:pt idx="14" formatCode="#,##0">
                  <c:v>1414</c:v>
                </c:pt>
                <c:pt idx="15">
                  <c:v>326</c:v>
                </c:pt>
                <c:pt idx="16">
                  <c:v>579</c:v>
                </c:pt>
                <c:pt idx="17">
                  <c:v>423</c:v>
                </c:pt>
                <c:pt idx="18">
                  <c:v>470</c:v>
                </c:pt>
                <c:pt idx="19">
                  <c:v>601</c:v>
                </c:pt>
                <c:pt idx="20">
                  <c:v>639</c:v>
                </c:pt>
                <c:pt idx="21">
                  <c:v>376</c:v>
                </c:pt>
                <c:pt idx="22">
                  <c:v>563</c:v>
                </c:pt>
                <c:pt idx="23">
                  <c:v>457</c:v>
                </c:pt>
                <c:pt idx="24">
                  <c:v>527</c:v>
                </c:pt>
                <c:pt idx="25">
                  <c:v>287</c:v>
                </c:pt>
                <c:pt idx="26">
                  <c:v>660</c:v>
                </c:pt>
                <c:pt idx="27">
                  <c:v>496</c:v>
                </c:pt>
                <c:pt idx="28" formatCode="#,##0">
                  <c:v>1191</c:v>
                </c:pt>
                <c:pt idx="29" formatCode="#,##0">
                  <c:v>1241.1999999999998</c:v>
                </c:pt>
                <c:pt idx="30" formatCode="#,##0">
                  <c:v>738.6</c:v>
                </c:pt>
                <c:pt idx="31" formatCode="#,##0">
                  <c:v>817.40000000000009</c:v>
                </c:pt>
                <c:pt idx="32" formatCode="#,##0">
                  <c:v>980.4</c:v>
                </c:pt>
                <c:pt idx="33" formatCode="#,##0">
                  <c:v>876.5</c:v>
                </c:pt>
                <c:pt idx="34" formatCode="#,##0">
                  <c:v>1452.3000000000002</c:v>
                </c:pt>
                <c:pt idx="35" formatCode="#,##0">
                  <c:v>1014</c:v>
                </c:pt>
                <c:pt idx="36" formatCode="#,##0">
                  <c:v>1485</c:v>
                </c:pt>
                <c:pt idx="37" formatCode="#,##0">
                  <c:v>1254.6019999999999</c:v>
                </c:pt>
                <c:pt idx="38" formatCode="#,##0">
                  <c:v>1746.4099999999999</c:v>
                </c:pt>
                <c:pt idx="39" formatCode="#,##0">
                  <c:v>1233.155</c:v>
                </c:pt>
                <c:pt idx="40" formatCode="#,##0">
                  <c:v>1400.72</c:v>
                </c:pt>
                <c:pt idx="41" formatCode="#,##0">
                  <c:v>2494.1710000000003</c:v>
                </c:pt>
                <c:pt idx="42" formatCode="#,##0">
                  <c:v>2087.9390000000003</c:v>
                </c:pt>
                <c:pt idx="43" formatCode="#,##0">
                  <c:v>1925.15</c:v>
                </c:pt>
                <c:pt idx="44" formatCode="#,##0">
                  <c:v>2118.8644718807473</c:v>
                </c:pt>
                <c:pt idx="45" formatCode="#,##0">
                  <c:v>3094.610619932942</c:v>
                </c:pt>
                <c:pt idx="46" formatCode="#,##0">
                  <c:v>4508.8899999999994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507-4DC1-AAC7-86C2D65E1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5264904"/>
        <c:axId val="482360064"/>
      </c:lineChart>
      <c:catAx>
        <c:axId val="48301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3012600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483012600"/>
        <c:scaling>
          <c:orientation val="minMax"/>
          <c:max val="24000"/>
          <c:min val="0"/>
        </c:scaling>
        <c:delete val="0"/>
        <c:axPos val="l"/>
        <c:majorGridlines>
          <c:spPr>
            <a:ln w="3140">
              <a:solidFill>
                <a:schemeClr val="tx1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3012208"/>
        <c:crosses val="autoZero"/>
        <c:crossBetween val="midCat"/>
        <c:majorUnit val="6000"/>
        <c:minorUnit val="600"/>
      </c:valAx>
      <c:valAx>
        <c:axId val="482360064"/>
        <c:scaling>
          <c:orientation val="minMax"/>
          <c:max val="6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485264904"/>
        <c:crosses val="max"/>
        <c:crossBetween val="between"/>
        <c:majorUnit val="1500"/>
      </c:valAx>
      <c:catAx>
        <c:axId val="485264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82360064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45049200492005"/>
          <c:y val="0.22540813905993834"/>
          <c:w val="0.63216550498838364"/>
          <c:h val="0.6492972751427919"/>
        </c:manualLayout>
      </c:layout>
      <c:lineChart>
        <c:grouping val="standard"/>
        <c:varyColors val="0"/>
        <c:ser>
          <c:idx val="4"/>
          <c:order val="0"/>
          <c:tx>
            <c:strRef>
              <c:f>Sheet1!$F$2</c:f>
              <c:strCache>
                <c:ptCount val="1"/>
                <c:pt idx="0">
                  <c:v>Antal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Sheet1!$A$6:$A$49</c:f>
              <c:strCache>
                <c:ptCount val="44"/>
                <c:pt idx="0">
                  <c:v>74</c:v>
                </c:pt>
                <c:pt idx="1">
                  <c:v>75</c:v>
                </c:pt>
                <c:pt idx="2">
                  <c:v>76</c:v>
                </c:pt>
                <c:pt idx="3">
                  <c:v>77</c:v>
                </c:pt>
                <c:pt idx="4">
                  <c:v>78</c:v>
                </c:pt>
                <c:pt idx="5">
                  <c:v>79</c:v>
                </c:pt>
                <c:pt idx="6">
                  <c:v>80</c:v>
                </c:pt>
                <c:pt idx="7">
                  <c:v>81</c:v>
                </c:pt>
                <c:pt idx="8">
                  <c:v>82</c:v>
                </c:pt>
                <c:pt idx="9">
                  <c:v>83</c:v>
                </c:pt>
                <c:pt idx="10">
                  <c:v>84</c:v>
                </c:pt>
                <c:pt idx="11">
                  <c:v>85</c:v>
                </c:pt>
                <c:pt idx="12">
                  <c:v>86</c:v>
                </c:pt>
                <c:pt idx="13">
                  <c:v>87</c:v>
                </c:pt>
                <c:pt idx="14">
                  <c:v>88</c:v>
                </c:pt>
                <c:pt idx="15">
                  <c:v>89</c:v>
                </c:pt>
                <c:pt idx="16">
                  <c:v>90</c:v>
                </c:pt>
                <c:pt idx="17">
                  <c:v>91</c:v>
                </c:pt>
                <c:pt idx="18">
                  <c:v>92</c:v>
                </c:pt>
                <c:pt idx="19">
                  <c:v>93</c:v>
                </c:pt>
                <c:pt idx="20">
                  <c:v>94</c:v>
                </c:pt>
                <c:pt idx="21">
                  <c:v>95</c:v>
                </c:pt>
                <c:pt idx="22">
                  <c:v>96</c:v>
                </c:pt>
                <c:pt idx="23">
                  <c:v>97</c:v>
                </c:pt>
                <c:pt idx="24">
                  <c:v>98</c:v>
                </c:pt>
                <c:pt idx="25">
                  <c:v>99</c:v>
                </c:pt>
                <c:pt idx="26">
                  <c:v>00</c:v>
                </c:pt>
                <c:pt idx="27">
                  <c:v>01</c:v>
                </c:pt>
                <c:pt idx="28">
                  <c:v>02</c:v>
                </c:pt>
                <c:pt idx="29">
                  <c:v>03</c:v>
                </c:pt>
                <c:pt idx="30">
                  <c:v>04</c:v>
                </c:pt>
                <c:pt idx="31">
                  <c:v>05</c:v>
                </c:pt>
                <c:pt idx="32">
                  <c:v>06</c:v>
                </c:pt>
                <c:pt idx="33">
                  <c:v>07</c:v>
                </c:pt>
                <c:pt idx="34">
                  <c:v>08</c:v>
                </c:pt>
                <c:pt idx="35">
                  <c:v>09</c:v>
                </c:pt>
                <c:pt idx="36">
                  <c:v>10</c:v>
                </c:pt>
                <c:pt idx="37">
                  <c:v>11</c:v>
                </c:pt>
                <c:pt idx="38">
                  <c:v>12</c:v>
                </c:pt>
                <c:pt idx="39">
                  <c:v>13</c:v>
                </c:pt>
                <c:pt idx="40">
                  <c:v>14</c:v>
                </c:pt>
                <c:pt idx="41">
                  <c:v>15</c:v>
                </c:pt>
                <c:pt idx="42">
                  <c:v>16</c:v>
                </c:pt>
                <c:pt idx="43">
                  <c:v>17</c:v>
                </c:pt>
              </c:strCache>
            </c:strRef>
          </c:cat>
          <c:val>
            <c:numRef>
              <c:f>Sheet1!$F$6:$F$49</c:f>
              <c:numCache>
                <c:formatCode>General</c:formatCode>
                <c:ptCount val="44"/>
                <c:pt idx="0">
                  <c:v>3</c:v>
                </c:pt>
                <c:pt idx="1">
                  <c:v>1</c:v>
                </c:pt>
                <c:pt idx="2">
                  <c:v>6</c:v>
                </c:pt>
                <c:pt idx="3">
                  <c:v>10</c:v>
                </c:pt>
                <c:pt idx="4">
                  <c:v>18</c:v>
                </c:pt>
                <c:pt idx="5">
                  <c:v>21</c:v>
                </c:pt>
                <c:pt idx="6">
                  <c:v>23</c:v>
                </c:pt>
                <c:pt idx="7">
                  <c:v>28</c:v>
                </c:pt>
                <c:pt idx="8">
                  <c:v>32</c:v>
                </c:pt>
                <c:pt idx="9">
                  <c:v>40</c:v>
                </c:pt>
                <c:pt idx="10">
                  <c:v>29</c:v>
                </c:pt>
                <c:pt idx="11">
                  <c:v>25</c:v>
                </c:pt>
                <c:pt idx="12">
                  <c:v>30</c:v>
                </c:pt>
                <c:pt idx="13">
                  <c:v>48</c:v>
                </c:pt>
                <c:pt idx="14">
                  <c:v>78</c:v>
                </c:pt>
                <c:pt idx="15">
                  <c:v>101</c:v>
                </c:pt>
                <c:pt idx="16">
                  <c:v>80</c:v>
                </c:pt>
                <c:pt idx="17">
                  <c:v>84</c:v>
                </c:pt>
                <c:pt idx="18">
                  <c:v>128</c:v>
                </c:pt>
                <c:pt idx="19">
                  <c:v>117</c:v>
                </c:pt>
                <c:pt idx="20">
                  <c:v>114</c:v>
                </c:pt>
                <c:pt idx="21">
                  <c:v>64</c:v>
                </c:pt>
                <c:pt idx="22">
                  <c:v>107</c:v>
                </c:pt>
                <c:pt idx="23">
                  <c:v>116</c:v>
                </c:pt>
                <c:pt idx="24">
                  <c:v>172</c:v>
                </c:pt>
                <c:pt idx="25" formatCode="#,##0">
                  <c:v>346</c:v>
                </c:pt>
                <c:pt idx="26" formatCode="#,##0">
                  <c:v>405</c:v>
                </c:pt>
                <c:pt idx="27" formatCode="#,##0">
                  <c:v>328</c:v>
                </c:pt>
                <c:pt idx="28" formatCode="#,##0">
                  <c:v>440</c:v>
                </c:pt>
                <c:pt idx="29" formatCode="#,##0">
                  <c:v>545</c:v>
                </c:pt>
                <c:pt idx="30" formatCode="#,##0">
                  <c:v>524</c:v>
                </c:pt>
                <c:pt idx="31" formatCode="#,##0">
                  <c:v>546</c:v>
                </c:pt>
                <c:pt idx="32" formatCode="#,##0">
                  <c:v>772</c:v>
                </c:pt>
                <c:pt idx="33" formatCode="#,##0">
                  <c:v>725</c:v>
                </c:pt>
                <c:pt idx="34" formatCode="#,##0">
                  <c:v>1110</c:v>
                </c:pt>
                <c:pt idx="35" formatCode="#,##0">
                  <c:v>958</c:v>
                </c:pt>
                <c:pt idx="36" formatCode="#,##0">
                  <c:v>923</c:v>
                </c:pt>
                <c:pt idx="37" formatCode="#,##0">
                  <c:v>994</c:v>
                </c:pt>
                <c:pt idx="38" formatCode="#,##0">
                  <c:v>1148</c:v>
                </c:pt>
                <c:pt idx="39" formatCode="#,##0">
                  <c:v>1443</c:v>
                </c:pt>
                <c:pt idx="40" formatCode="#,##0">
                  <c:v>1652</c:v>
                </c:pt>
                <c:pt idx="41" formatCode="#,##0">
                  <c:v>2105</c:v>
                </c:pt>
                <c:pt idx="42" formatCode="#,##0">
                  <c:v>2970</c:v>
                </c:pt>
                <c:pt idx="43" formatCode="#,##0">
                  <c:v>3831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355-4E97-AD6E-2048AD437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5266080"/>
        <c:axId val="485266472"/>
      </c:lineChart>
      <c:lineChart>
        <c:grouping val="standard"/>
        <c:varyColors val="0"/>
        <c:ser>
          <c:idx val="5"/>
          <c:order val="1"/>
          <c:tx>
            <c:strRef>
              <c:f>Sheet1!$G$2</c:f>
              <c:strCache>
                <c:ptCount val="1"/>
                <c:pt idx="0">
                  <c:v>Kg</c:v>
                </c:pt>
              </c:strCache>
            </c:strRef>
          </c:tx>
          <c:spPr>
            <a:ln w="2857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Sheet1!$A$6:$A$49</c:f>
              <c:strCache>
                <c:ptCount val="44"/>
                <c:pt idx="0">
                  <c:v>74</c:v>
                </c:pt>
                <c:pt idx="1">
                  <c:v>75</c:v>
                </c:pt>
                <c:pt idx="2">
                  <c:v>76</c:v>
                </c:pt>
                <c:pt idx="3">
                  <c:v>77</c:v>
                </c:pt>
                <c:pt idx="4">
                  <c:v>78</c:v>
                </c:pt>
                <c:pt idx="5">
                  <c:v>79</c:v>
                </c:pt>
                <c:pt idx="6">
                  <c:v>80</c:v>
                </c:pt>
                <c:pt idx="7">
                  <c:v>81</c:v>
                </c:pt>
                <c:pt idx="8">
                  <c:v>82</c:v>
                </c:pt>
                <c:pt idx="9">
                  <c:v>83</c:v>
                </c:pt>
                <c:pt idx="10">
                  <c:v>84</c:v>
                </c:pt>
                <c:pt idx="11">
                  <c:v>85</c:v>
                </c:pt>
                <c:pt idx="12">
                  <c:v>86</c:v>
                </c:pt>
                <c:pt idx="13">
                  <c:v>87</c:v>
                </c:pt>
                <c:pt idx="14">
                  <c:v>88</c:v>
                </c:pt>
                <c:pt idx="15">
                  <c:v>89</c:v>
                </c:pt>
                <c:pt idx="16">
                  <c:v>90</c:v>
                </c:pt>
                <c:pt idx="17">
                  <c:v>91</c:v>
                </c:pt>
                <c:pt idx="18">
                  <c:v>92</c:v>
                </c:pt>
                <c:pt idx="19">
                  <c:v>93</c:v>
                </c:pt>
                <c:pt idx="20">
                  <c:v>94</c:v>
                </c:pt>
                <c:pt idx="21">
                  <c:v>95</c:v>
                </c:pt>
                <c:pt idx="22">
                  <c:v>96</c:v>
                </c:pt>
                <c:pt idx="23">
                  <c:v>97</c:v>
                </c:pt>
                <c:pt idx="24">
                  <c:v>98</c:v>
                </c:pt>
                <c:pt idx="25">
                  <c:v>99</c:v>
                </c:pt>
                <c:pt idx="26">
                  <c:v>00</c:v>
                </c:pt>
                <c:pt idx="27">
                  <c:v>01</c:v>
                </c:pt>
                <c:pt idx="28">
                  <c:v>02</c:v>
                </c:pt>
                <c:pt idx="29">
                  <c:v>03</c:v>
                </c:pt>
                <c:pt idx="30">
                  <c:v>04</c:v>
                </c:pt>
                <c:pt idx="31">
                  <c:v>05</c:v>
                </c:pt>
                <c:pt idx="32">
                  <c:v>06</c:v>
                </c:pt>
                <c:pt idx="33">
                  <c:v>07</c:v>
                </c:pt>
                <c:pt idx="34">
                  <c:v>08</c:v>
                </c:pt>
                <c:pt idx="35">
                  <c:v>09</c:v>
                </c:pt>
                <c:pt idx="36">
                  <c:v>10</c:v>
                </c:pt>
                <c:pt idx="37">
                  <c:v>11</c:v>
                </c:pt>
                <c:pt idx="38">
                  <c:v>12</c:v>
                </c:pt>
                <c:pt idx="39">
                  <c:v>13</c:v>
                </c:pt>
                <c:pt idx="40">
                  <c:v>14</c:v>
                </c:pt>
                <c:pt idx="41">
                  <c:v>15</c:v>
                </c:pt>
                <c:pt idx="42">
                  <c:v>16</c:v>
                </c:pt>
                <c:pt idx="43">
                  <c:v>17</c:v>
                </c:pt>
              </c:strCache>
            </c:strRef>
          </c:cat>
          <c:val>
            <c:numRef>
              <c:f>Sheet1!$G$6:$G$49</c:f>
              <c:numCache>
                <c:formatCode>General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43</c:v>
                </c:pt>
                <c:pt idx="11">
                  <c:v>1</c:v>
                </c:pt>
                <c:pt idx="12">
                  <c:v>3</c:v>
                </c:pt>
                <c:pt idx="13">
                  <c:v>1</c:v>
                </c:pt>
                <c:pt idx="14">
                  <c:v>6</c:v>
                </c:pt>
                <c:pt idx="15">
                  <c:v>5</c:v>
                </c:pt>
                <c:pt idx="16">
                  <c:v>9</c:v>
                </c:pt>
                <c:pt idx="18">
                  <c:v>61</c:v>
                </c:pt>
                <c:pt idx="19">
                  <c:v>14</c:v>
                </c:pt>
                <c:pt idx="20">
                  <c:v>29</c:v>
                </c:pt>
                <c:pt idx="21">
                  <c:v>4</c:v>
                </c:pt>
                <c:pt idx="22">
                  <c:v>18</c:v>
                </c:pt>
                <c:pt idx="23">
                  <c:v>34</c:v>
                </c:pt>
                <c:pt idx="24">
                  <c:v>19</c:v>
                </c:pt>
                <c:pt idx="26" formatCode="#,##0">
                  <c:v>50</c:v>
                </c:pt>
                <c:pt idx="27" formatCode="#,##0">
                  <c:v>39</c:v>
                </c:pt>
                <c:pt idx="28" formatCode="#,##0">
                  <c:v>41</c:v>
                </c:pt>
                <c:pt idx="29" formatCode="#,##0">
                  <c:v>42</c:v>
                </c:pt>
                <c:pt idx="30" formatCode="#,##0">
                  <c:v>29</c:v>
                </c:pt>
                <c:pt idx="31" formatCode="#,##0">
                  <c:v>34</c:v>
                </c:pt>
                <c:pt idx="33" formatCode="#,##0">
                  <c:v>38.9</c:v>
                </c:pt>
                <c:pt idx="34" formatCode="#,##0">
                  <c:v>56.277999999999999</c:v>
                </c:pt>
                <c:pt idx="35" formatCode="#,##0">
                  <c:v>81.807999999999993</c:v>
                </c:pt>
                <c:pt idx="36" formatCode="#,##0">
                  <c:v>54.637999999999998</c:v>
                </c:pt>
                <c:pt idx="37" formatCode="#,##0">
                  <c:v>99.613</c:v>
                </c:pt>
                <c:pt idx="38" formatCode="#,##0">
                  <c:v>45.885999999999996</c:v>
                </c:pt>
                <c:pt idx="39" formatCode="#,##0">
                  <c:v>78.456000000000003</c:v>
                </c:pt>
                <c:pt idx="40" formatCode="#,##0">
                  <c:v>101.29599999999999</c:v>
                </c:pt>
                <c:pt idx="41" formatCode="#,##0">
                  <c:v>110.9339100073129</c:v>
                </c:pt>
                <c:pt idx="42" formatCode="#,##0">
                  <c:v>123.50210299969419</c:v>
                </c:pt>
                <c:pt idx="43" formatCode="#,##0">
                  <c:v>159.94800000000001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355-4E97-AD6E-2048AD437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5267256"/>
        <c:axId val="485266864"/>
      </c:lineChart>
      <c:catAx>
        <c:axId val="48526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5266472"/>
        <c:crosses val="autoZero"/>
        <c:auto val="1"/>
        <c:lblAlgn val="ctr"/>
        <c:lblOffset val="100"/>
        <c:tickLblSkip val="6"/>
        <c:tickMarkSkip val="6"/>
        <c:noMultiLvlLbl val="0"/>
      </c:catAx>
      <c:valAx>
        <c:axId val="485266472"/>
        <c:scaling>
          <c:orientation val="minMax"/>
          <c:max val="4000"/>
          <c:min val="0"/>
        </c:scaling>
        <c:delete val="0"/>
        <c:axPos val="l"/>
        <c:majorGridlines>
          <c:spPr>
            <a:ln w="3140">
              <a:solidFill>
                <a:schemeClr val="tx1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5266080"/>
        <c:crosses val="autoZero"/>
        <c:crossBetween val="midCat"/>
        <c:majorUnit val="1000"/>
      </c:valAx>
      <c:valAx>
        <c:axId val="485266864"/>
        <c:scaling>
          <c:orientation val="minMax"/>
          <c:max val="2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 w="3175"/>
        </c:spPr>
        <c:txPr>
          <a:bodyPr/>
          <a:lstStyle/>
          <a:p>
            <a:pPr>
              <a:defRPr sz="1100" b="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485267256"/>
        <c:crosses val="max"/>
        <c:crossBetween val="between"/>
        <c:majorUnit val="50"/>
      </c:valAx>
      <c:catAx>
        <c:axId val="485267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85266864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4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Sheet1!$D$2</c:f>
              <c:strCache>
                <c:ptCount val="1"/>
                <c:pt idx="0">
                  <c:v>Antal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Sheet1!$A$3:$A$49</c:f>
              <c:strCache>
                <c:ptCount val="47"/>
                <c:pt idx="0">
                  <c:v>71</c:v>
                </c:pt>
                <c:pt idx="1">
                  <c:v>72</c:v>
                </c:pt>
                <c:pt idx="2">
                  <c:v>73</c:v>
                </c:pt>
                <c:pt idx="3">
                  <c:v>74</c:v>
                </c:pt>
                <c:pt idx="4">
                  <c:v>75</c:v>
                </c:pt>
                <c:pt idx="5">
                  <c:v>76</c:v>
                </c:pt>
                <c:pt idx="6">
                  <c:v>77</c:v>
                </c:pt>
                <c:pt idx="7">
                  <c:v>78</c:v>
                </c:pt>
                <c:pt idx="8">
                  <c:v>79</c:v>
                </c:pt>
                <c:pt idx="9">
                  <c:v>80</c:v>
                </c:pt>
                <c:pt idx="10">
                  <c:v>81</c:v>
                </c:pt>
                <c:pt idx="11">
                  <c:v>82</c:v>
                </c:pt>
                <c:pt idx="12">
                  <c:v>83</c:v>
                </c:pt>
                <c:pt idx="13">
                  <c:v>84</c:v>
                </c:pt>
                <c:pt idx="14">
                  <c:v>85</c:v>
                </c:pt>
                <c:pt idx="15">
                  <c:v>86</c:v>
                </c:pt>
                <c:pt idx="16">
                  <c:v>87</c:v>
                </c:pt>
                <c:pt idx="17">
                  <c:v>88</c:v>
                </c:pt>
                <c:pt idx="18">
                  <c:v>89</c:v>
                </c:pt>
                <c:pt idx="19">
                  <c:v>90</c:v>
                </c:pt>
                <c:pt idx="20">
                  <c:v>91</c:v>
                </c:pt>
                <c:pt idx="21">
                  <c:v>92</c:v>
                </c:pt>
                <c:pt idx="22">
                  <c:v>93</c:v>
                </c:pt>
                <c:pt idx="23">
                  <c:v>94</c:v>
                </c:pt>
                <c:pt idx="24">
                  <c:v>95</c:v>
                </c:pt>
                <c:pt idx="25">
                  <c:v>96</c:v>
                </c:pt>
                <c:pt idx="26">
                  <c:v>97</c:v>
                </c:pt>
                <c:pt idx="27">
                  <c:v>98</c:v>
                </c:pt>
                <c:pt idx="28">
                  <c:v>99</c:v>
                </c:pt>
                <c:pt idx="29">
                  <c:v>00</c:v>
                </c:pt>
                <c:pt idx="30">
                  <c:v>01</c:v>
                </c:pt>
                <c:pt idx="31">
                  <c:v>02</c:v>
                </c:pt>
                <c:pt idx="32">
                  <c:v>03</c:v>
                </c:pt>
                <c:pt idx="33">
                  <c:v>04</c:v>
                </c:pt>
                <c:pt idx="34">
                  <c:v>05</c:v>
                </c:pt>
                <c:pt idx="35">
                  <c:v>06</c:v>
                </c:pt>
                <c:pt idx="36">
                  <c:v>07</c:v>
                </c:pt>
                <c:pt idx="37">
                  <c:v>08</c:v>
                </c:pt>
                <c:pt idx="38">
                  <c:v>09</c:v>
                </c:pt>
                <c:pt idx="39">
                  <c:v>10</c:v>
                </c:pt>
                <c:pt idx="40">
                  <c:v>11</c:v>
                </c:pt>
                <c:pt idx="41">
                  <c:v>12</c:v>
                </c:pt>
                <c:pt idx="42">
                  <c:v>13</c:v>
                </c:pt>
                <c:pt idx="43">
                  <c:v>14</c:v>
                </c:pt>
                <c:pt idx="44">
                  <c:v>15</c:v>
                </c:pt>
                <c:pt idx="45">
                  <c:v>16</c:v>
                </c:pt>
                <c:pt idx="46">
                  <c:v>17</c:v>
                </c:pt>
              </c:strCache>
            </c:strRef>
          </c:cat>
          <c:val>
            <c:numRef>
              <c:f>Sheet1!$D$3:$D$49</c:f>
              <c:numCache>
                <c:formatCode>General</c:formatCode>
                <c:ptCount val="47"/>
                <c:pt idx="0">
                  <c:v>169</c:v>
                </c:pt>
                <c:pt idx="1">
                  <c:v>115</c:v>
                </c:pt>
                <c:pt idx="2">
                  <c:v>414</c:v>
                </c:pt>
                <c:pt idx="3">
                  <c:v>701</c:v>
                </c:pt>
                <c:pt idx="4" formatCode="#,##0">
                  <c:v>1021</c:v>
                </c:pt>
                <c:pt idx="5" formatCode="#,##0">
                  <c:v>1453</c:v>
                </c:pt>
                <c:pt idx="6" formatCode="#,##0">
                  <c:v>1457</c:v>
                </c:pt>
                <c:pt idx="7">
                  <c:v>836</c:v>
                </c:pt>
                <c:pt idx="8">
                  <c:v>852</c:v>
                </c:pt>
                <c:pt idx="9" formatCode="#,##0">
                  <c:v>1262</c:v>
                </c:pt>
                <c:pt idx="10" formatCode="#,##0">
                  <c:v>1686</c:v>
                </c:pt>
                <c:pt idx="11" formatCode="#,##0">
                  <c:v>2142</c:v>
                </c:pt>
                <c:pt idx="12" formatCode="#,##0">
                  <c:v>1705</c:v>
                </c:pt>
                <c:pt idx="13" formatCode="#,##0">
                  <c:v>1906</c:v>
                </c:pt>
                <c:pt idx="14" formatCode="#,##0">
                  <c:v>1684</c:v>
                </c:pt>
                <c:pt idx="15" formatCode="#,##0">
                  <c:v>1509</c:v>
                </c:pt>
                <c:pt idx="16" formatCode="#,##0">
                  <c:v>1900</c:v>
                </c:pt>
                <c:pt idx="17" formatCode="#,##0">
                  <c:v>1965</c:v>
                </c:pt>
                <c:pt idx="18" formatCode="#,##0">
                  <c:v>2572</c:v>
                </c:pt>
                <c:pt idx="19" formatCode="#,##0">
                  <c:v>2889</c:v>
                </c:pt>
                <c:pt idx="20" formatCode="#,##0">
                  <c:v>2851</c:v>
                </c:pt>
                <c:pt idx="21" formatCode="#,##0">
                  <c:v>3538</c:v>
                </c:pt>
                <c:pt idx="22" formatCode="#,##0">
                  <c:v>4288</c:v>
                </c:pt>
                <c:pt idx="23" formatCode="#,##0">
                  <c:v>4359</c:v>
                </c:pt>
                <c:pt idx="24" formatCode="#,##0">
                  <c:v>4386</c:v>
                </c:pt>
                <c:pt idx="25" formatCode="#,##0">
                  <c:v>4199</c:v>
                </c:pt>
                <c:pt idx="26" formatCode="#,##0">
                  <c:v>4639</c:v>
                </c:pt>
                <c:pt idx="27" formatCode="#,##0">
                  <c:v>4859</c:v>
                </c:pt>
                <c:pt idx="28" formatCode="#,##0">
                  <c:v>5073</c:v>
                </c:pt>
                <c:pt idx="29" formatCode="#,##0">
                  <c:v>4978</c:v>
                </c:pt>
                <c:pt idx="30" formatCode="#,##0">
                  <c:v>5837</c:v>
                </c:pt>
                <c:pt idx="31" formatCode="#,##0">
                  <c:v>6922</c:v>
                </c:pt>
                <c:pt idx="32" formatCode="#,##0">
                  <c:v>6972</c:v>
                </c:pt>
                <c:pt idx="33" formatCode="#,##0">
                  <c:v>6977</c:v>
                </c:pt>
                <c:pt idx="34" formatCode="#,##0">
                  <c:v>6887</c:v>
                </c:pt>
                <c:pt idx="35" formatCode="#,##0">
                  <c:v>7201</c:v>
                </c:pt>
                <c:pt idx="36" formatCode="#,##0">
                  <c:v>6962</c:v>
                </c:pt>
                <c:pt idx="37" formatCode="#,##0">
                  <c:v>6218</c:v>
                </c:pt>
                <c:pt idx="38" formatCode="#,##0">
                  <c:v>5397</c:v>
                </c:pt>
                <c:pt idx="39" formatCode="#,##0">
                  <c:v>5687</c:v>
                </c:pt>
                <c:pt idx="40" formatCode="#,##0">
                  <c:v>4808</c:v>
                </c:pt>
                <c:pt idx="41" formatCode="#,##0">
                  <c:v>3792</c:v>
                </c:pt>
                <c:pt idx="42" formatCode="#,##0">
                  <c:v>4525</c:v>
                </c:pt>
                <c:pt idx="43" formatCode="#,##0">
                  <c:v>5301</c:v>
                </c:pt>
                <c:pt idx="44" formatCode="#,##0">
                  <c:v>5404</c:v>
                </c:pt>
                <c:pt idx="45" formatCode="#,##0">
                  <c:v>5407</c:v>
                </c:pt>
                <c:pt idx="46" formatCode="#,##0">
                  <c:v>5814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4C7-492C-906B-EF861ABF3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3267120"/>
        <c:axId val="503267512"/>
      </c:lineChart>
      <c:lineChart>
        <c:grouping val="standard"/>
        <c:varyColors val="0"/>
        <c:ser>
          <c:idx val="3"/>
          <c:order val="1"/>
          <c:tx>
            <c:strRef>
              <c:f>Sheet1!$E$2</c:f>
              <c:strCache>
                <c:ptCount val="1"/>
                <c:pt idx="0">
                  <c:v>Kg</c:v>
                </c:pt>
              </c:strCache>
            </c:strRef>
          </c:tx>
          <c:spPr>
            <a:ln w="2857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Sheet1!$A$3:$A$49</c:f>
              <c:strCache>
                <c:ptCount val="47"/>
                <c:pt idx="0">
                  <c:v>71</c:v>
                </c:pt>
                <c:pt idx="1">
                  <c:v>72</c:v>
                </c:pt>
                <c:pt idx="2">
                  <c:v>73</c:v>
                </c:pt>
                <c:pt idx="3">
                  <c:v>74</c:v>
                </c:pt>
                <c:pt idx="4">
                  <c:v>75</c:v>
                </c:pt>
                <c:pt idx="5">
                  <c:v>76</c:v>
                </c:pt>
                <c:pt idx="6">
                  <c:v>77</c:v>
                </c:pt>
                <c:pt idx="7">
                  <c:v>78</c:v>
                </c:pt>
                <c:pt idx="8">
                  <c:v>79</c:v>
                </c:pt>
                <c:pt idx="9">
                  <c:v>80</c:v>
                </c:pt>
                <c:pt idx="10">
                  <c:v>81</c:v>
                </c:pt>
                <c:pt idx="11">
                  <c:v>82</c:v>
                </c:pt>
                <c:pt idx="12">
                  <c:v>83</c:v>
                </c:pt>
                <c:pt idx="13">
                  <c:v>84</c:v>
                </c:pt>
                <c:pt idx="14">
                  <c:v>85</c:v>
                </c:pt>
                <c:pt idx="15">
                  <c:v>86</c:v>
                </c:pt>
                <c:pt idx="16">
                  <c:v>87</c:v>
                </c:pt>
                <c:pt idx="17">
                  <c:v>88</c:v>
                </c:pt>
                <c:pt idx="18">
                  <c:v>89</c:v>
                </c:pt>
                <c:pt idx="19">
                  <c:v>90</c:v>
                </c:pt>
                <c:pt idx="20">
                  <c:v>91</c:v>
                </c:pt>
                <c:pt idx="21">
                  <c:v>92</c:v>
                </c:pt>
                <c:pt idx="22">
                  <c:v>93</c:v>
                </c:pt>
                <c:pt idx="23">
                  <c:v>94</c:v>
                </c:pt>
                <c:pt idx="24">
                  <c:v>95</c:v>
                </c:pt>
                <c:pt idx="25">
                  <c:v>96</c:v>
                </c:pt>
                <c:pt idx="26">
                  <c:v>97</c:v>
                </c:pt>
                <c:pt idx="27">
                  <c:v>98</c:v>
                </c:pt>
                <c:pt idx="28">
                  <c:v>99</c:v>
                </c:pt>
                <c:pt idx="29">
                  <c:v>00</c:v>
                </c:pt>
                <c:pt idx="30">
                  <c:v>01</c:v>
                </c:pt>
                <c:pt idx="31">
                  <c:v>02</c:v>
                </c:pt>
                <c:pt idx="32">
                  <c:v>03</c:v>
                </c:pt>
                <c:pt idx="33">
                  <c:v>04</c:v>
                </c:pt>
                <c:pt idx="34">
                  <c:v>05</c:v>
                </c:pt>
                <c:pt idx="35">
                  <c:v>06</c:v>
                </c:pt>
                <c:pt idx="36">
                  <c:v>07</c:v>
                </c:pt>
                <c:pt idx="37">
                  <c:v>08</c:v>
                </c:pt>
                <c:pt idx="38">
                  <c:v>09</c:v>
                </c:pt>
                <c:pt idx="39">
                  <c:v>10</c:v>
                </c:pt>
                <c:pt idx="40">
                  <c:v>11</c:v>
                </c:pt>
                <c:pt idx="41">
                  <c:v>12</c:v>
                </c:pt>
                <c:pt idx="42">
                  <c:v>13</c:v>
                </c:pt>
                <c:pt idx="43">
                  <c:v>14</c:v>
                </c:pt>
                <c:pt idx="44">
                  <c:v>15</c:v>
                </c:pt>
                <c:pt idx="45">
                  <c:v>16</c:v>
                </c:pt>
                <c:pt idx="46">
                  <c:v>17</c:v>
                </c:pt>
              </c:strCache>
            </c:strRef>
          </c:cat>
          <c:val>
            <c:numRef>
              <c:f>Sheet1!$E$3:$E$49</c:f>
              <c:numCache>
                <c:formatCode>General</c:formatCode>
                <c:ptCount val="47"/>
                <c:pt idx="0">
                  <c:v>2</c:v>
                </c:pt>
                <c:pt idx="1">
                  <c:v>3</c:v>
                </c:pt>
                <c:pt idx="2">
                  <c:v>32</c:v>
                </c:pt>
                <c:pt idx="3">
                  <c:v>24</c:v>
                </c:pt>
                <c:pt idx="4">
                  <c:v>40</c:v>
                </c:pt>
                <c:pt idx="5">
                  <c:v>99</c:v>
                </c:pt>
                <c:pt idx="6">
                  <c:v>53</c:v>
                </c:pt>
                <c:pt idx="7">
                  <c:v>30</c:v>
                </c:pt>
                <c:pt idx="8">
                  <c:v>21</c:v>
                </c:pt>
                <c:pt idx="9">
                  <c:v>22</c:v>
                </c:pt>
                <c:pt idx="10">
                  <c:v>30</c:v>
                </c:pt>
                <c:pt idx="11">
                  <c:v>106</c:v>
                </c:pt>
                <c:pt idx="12">
                  <c:v>82</c:v>
                </c:pt>
                <c:pt idx="13">
                  <c:v>86</c:v>
                </c:pt>
                <c:pt idx="14">
                  <c:v>106</c:v>
                </c:pt>
                <c:pt idx="15">
                  <c:v>78</c:v>
                </c:pt>
                <c:pt idx="16">
                  <c:v>157</c:v>
                </c:pt>
                <c:pt idx="17">
                  <c:v>98</c:v>
                </c:pt>
                <c:pt idx="18">
                  <c:v>104</c:v>
                </c:pt>
                <c:pt idx="19">
                  <c:v>108</c:v>
                </c:pt>
                <c:pt idx="20">
                  <c:v>104</c:v>
                </c:pt>
                <c:pt idx="21">
                  <c:v>121</c:v>
                </c:pt>
                <c:pt idx="22">
                  <c:v>142</c:v>
                </c:pt>
                <c:pt idx="23">
                  <c:v>210</c:v>
                </c:pt>
                <c:pt idx="24">
                  <c:v>279</c:v>
                </c:pt>
                <c:pt idx="25">
                  <c:v>127</c:v>
                </c:pt>
                <c:pt idx="26">
                  <c:v>186</c:v>
                </c:pt>
                <c:pt idx="27">
                  <c:v>135</c:v>
                </c:pt>
                <c:pt idx="28" formatCode="#,##0">
                  <c:v>124</c:v>
                </c:pt>
                <c:pt idx="29" formatCode="#,##0">
                  <c:v>108</c:v>
                </c:pt>
                <c:pt idx="30" formatCode="#,##0">
                  <c:v>240</c:v>
                </c:pt>
                <c:pt idx="31" formatCode="#,##0">
                  <c:v>350</c:v>
                </c:pt>
                <c:pt idx="32" formatCode="#,##0">
                  <c:v>354</c:v>
                </c:pt>
                <c:pt idx="33" formatCode="#,##0">
                  <c:v>457</c:v>
                </c:pt>
                <c:pt idx="34" formatCode="#,##0">
                  <c:v>464</c:v>
                </c:pt>
                <c:pt idx="35" formatCode="#,##0">
                  <c:v>461</c:v>
                </c:pt>
                <c:pt idx="36" formatCode="#,##0">
                  <c:v>343.1</c:v>
                </c:pt>
                <c:pt idx="37" formatCode="#,##0">
                  <c:v>457.11700000000002</c:v>
                </c:pt>
                <c:pt idx="38" formatCode="#,##0">
                  <c:v>626.16499999999996</c:v>
                </c:pt>
                <c:pt idx="39" formatCode="#,##0">
                  <c:v>508.35899999999998</c:v>
                </c:pt>
                <c:pt idx="40" formatCode="#,##0">
                  <c:v>341.44099999999997</c:v>
                </c:pt>
                <c:pt idx="41" formatCode="#,##0">
                  <c:v>578.97</c:v>
                </c:pt>
                <c:pt idx="42" formatCode="#,##0">
                  <c:v>683.678</c:v>
                </c:pt>
                <c:pt idx="43" formatCode="#,##0">
                  <c:v>438.596</c:v>
                </c:pt>
                <c:pt idx="44" formatCode="#,##0">
                  <c:v>546.79107998177039</c:v>
                </c:pt>
                <c:pt idx="45" formatCode="#,##0">
                  <c:v>457.62489495418731</c:v>
                </c:pt>
                <c:pt idx="46" formatCode="#,##0">
                  <c:v>832.6880000000001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4C7-492C-906B-EF861ABF3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3268296"/>
        <c:axId val="503267904"/>
      </c:lineChart>
      <c:catAx>
        <c:axId val="50326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267512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503267512"/>
        <c:scaling>
          <c:orientation val="minMax"/>
          <c:max val="8000"/>
          <c:min val="0"/>
        </c:scaling>
        <c:delete val="0"/>
        <c:axPos val="l"/>
        <c:majorGridlines>
          <c:spPr>
            <a:ln w="3140">
              <a:solidFill>
                <a:schemeClr val="tx1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267120"/>
        <c:crosses val="autoZero"/>
        <c:crossBetween val="midCat"/>
        <c:majorUnit val="2000"/>
      </c:valAx>
      <c:valAx>
        <c:axId val="503267904"/>
        <c:scaling>
          <c:orientation val="minMax"/>
          <c:max val="1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503268296"/>
        <c:crosses val="max"/>
        <c:crossBetween val="between"/>
        <c:majorUnit val="250"/>
      </c:valAx>
      <c:catAx>
        <c:axId val="5032682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03267904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189349112429E-2"/>
          <c:y val="3.3333333333333381E-2"/>
          <c:w val="0.89230769230769302"/>
          <c:h val="0.84222222222222221"/>
        </c:manualLayout>
      </c:layout>
      <c:lineChart>
        <c:grouping val="standard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Totalt</c:v>
                </c:pt>
              </c:strCache>
            </c:strRef>
          </c:tx>
          <c:spPr>
            <a:ln w="38095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Sheet1!$A$2:$A$158</c:f>
              <c:numCache>
                <c:formatCode>General</c:formatCode>
                <c:ptCount val="157"/>
                <c:pt idx="0">
                  <c:v>1861</c:v>
                </c:pt>
                <c:pt idx="1">
                  <c:v>1862</c:v>
                </c:pt>
                <c:pt idx="2">
                  <c:v>1863</c:v>
                </c:pt>
                <c:pt idx="3">
                  <c:v>1864</c:v>
                </c:pt>
                <c:pt idx="4">
                  <c:v>1865</c:v>
                </c:pt>
                <c:pt idx="5">
                  <c:v>1866</c:v>
                </c:pt>
                <c:pt idx="6">
                  <c:v>1867</c:v>
                </c:pt>
                <c:pt idx="7">
                  <c:v>1868</c:v>
                </c:pt>
                <c:pt idx="8">
                  <c:v>1869</c:v>
                </c:pt>
                <c:pt idx="9">
                  <c:v>1870</c:v>
                </c:pt>
                <c:pt idx="10">
                  <c:v>1871</c:v>
                </c:pt>
                <c:pt idx="11">
                  <c:v>1872</c:v>
                </c:pt>
                <c:pt idx="12">
                  <c:v>1873</c:v>
                </c:pt>
                <c:pt idx="13">
                  <c:v>1874</c:v>
                </c:pt>
                <c:pt idx="14">
                  <c:v>1875</c:v>
                </c:pt>
                <c:pt idx="15">
                  <c:v>1876</c:v>
                </c:pt>
                <c:pt idx="16">
                  <c:v>1877</c:v>
                </c:pt>
                <c:pt idx="17">
                  <c:v>1878</c:v>
                </c:pt>
                <c:pt idx="18">
                  <c:v>1879</c:v>
                </c:pt>
                <c:pt idx="19">
                  <c:v>1880</c:v>
                </c:pt>
                <c:pt idx="20">
                  <c:v>1881</c:v>
                </c:pt>
                <c:pt idx="21">
                  <c:v>1882</c:v>
                </c:pt>
                <c:pt idx="22">
                  <c:v>1883</c:v>
                </c:pt>
                <c:pt idx="23">
                  <c:v>1884</c:v>
                </c:pt>
                <c:pt idx="24">
                  <c:v>1885</c:v>
                </c:pt>
                <c:pt idx="25">
                  <c:v>1886</c:v>
                </c:pt>
                <c:pt idx="26">
                  <c:v>1887</c:v>
                </c:pt>
                <c:pt idx="27">
                  <c:v>1888</c:v>
                </c:pt>
                <c:pt idx="28">
                  <c:v>1889</c:v>
                </c:pt>
                <c:pt idx="29">
                  <c:v>1890</c:v>
                </c:pt>
                <c:pt idx="30">
                  <c:v>1891</c:v>
                </c:pt>
                <c:pt idx="31">
                  <c:v>1892</c:v>
                </c:pt>
                <c:pt idx="32">
                  <c:v>1893</c:v>
                </c:pt>
                <c:pt idx="33">
                  <c:v>1894</c:v>
                </c:pt>
                <c:pt idx="34">
                  <c:v>1895</c:v>
                </c:pt>
                <c:pt idx="35">
                  <c:v>1896</c:v>
                </c:pt>
                <c:pt idx="36">
                  <c:v>1897</c:v>
                </c:pt>
                <c:pt idx="37">
                  <c:v>1898</c:v>
                </c:pt>
                <c:pt idx="38">
                  <c:v>1899</c:v>
                </c:pt>
                <c:pt idx="39">
                  <c:v>1900</c:v>
                </c:pt>
                <c:pt idx="40">
                  <c:v>1901</c:v>
                </c:pt>
                <c:pt idx="41">
                  <c:v>1902</c:v>
                </c:pt>
                <c:pt idx="42">
                  <c:v>1903</c:v>
                </c:pt>
                <c:pt idx="43">
                  <c:v>1904</c:v>
                </c:pt>
                <c:pt idx="44">
                  <c:v>1905</c:v>
                </c:pt>
                <c:pt idx="45">
                  <c:v>1906</c:v>
                </c:pt>
                <c:pt idx="46">
                  <c:v>1907</c:v>
                </c:pt>
                <c:pt idx="47">
                  <c:v>1908</c:v>
                </c:pt>
                <c:pt idx="48">
                  <c:v>1909</c:v>
                </c:pt>
                <c:pt idx="49">
                  <c:v>1910</c:v>
                </c:pt>
                <c:pt idx="50">
                  <c:v>1911</c:v>
                </c:pt>
                <c:pt idx="51">
                  <c:v>1912</c:v>
                </c:pt>
                <c:pt idx="52">
                  <c:v>1913</c:v>
                </c:pt>
                <c:pt idx="53">
                  <c:v>1914</c:v>
                </c:pt>
                <c:pt idx="54">
                  <c:v>1915</c:v>
                </c:pt>
                <c:pt idx="55">
                  <c:v>1916</c:v>
                </c:pt>
                <c:pt idx="56">
                  <c:v>1917</c:v>
                </c:pt>
                <c:pt idx="57">
                  <c:v>1918</c:v>
                </c:pt>
                <c:pt idx="58">
                  <c:v>1919</c:v>
                </c:pt>
                <c:pt idx="59">
                  <c:v>1920</c:v>
                </c:pt>
                <c:pt idx="60">
                  <c:v>1921</c:v>
                </c:pt>
                <c:pt idx="61">
                  <c:v>1922</c:v>
                </c:pt>
                <c:pt idx="62">
                  <c:v>1923</c:v>
                </c:pt>
                <c:pt idx="63">
                  <c:v>1924</c:v>
                </c:pt>
                <c:pt idx="64">
                  <c:v>1925</c:v>
                </c:pt>
                <c:pt idx="65">
                  <c:v>1926</c:v>
                </c:pt>
                <c:pt idx="66">
                  <c:v>1927</c:v>
                </c:pt>
                <c:pt idx="67">
                  <c:v>1928</c:v>
                </c:pt>
                <c:pt idx="68">
                  <c:v>1929</c:v>
                </c:pt>
                <c:pt idx="69">
                  <c:v>1930</c:v>
                </c:pt>
                <c:pt idx="70">
                  <c:v>1931</c:v>
                </c:pt>
                <c:pt idx="71">
                  <c:v>1932</c:v>
                </c:pt>
                <c:pt idx="72">
                  <c:v>1933</c:v>
                </c:pt>
                <c:pt idx="73">
                  <c:v>1934</c:v>
                </c:pt>
                <c:pt idx="74">
                  <c:v>1935</c:v>
                </c:pt>
                <c:pt idx="75">
                  <c:v>1936</c:v>
                </c:pt>
                <c:pt idx="76">
                  <c:v>1937</c:v>
                </c:pt>
                <c:pt idx="77">
                  <c:v>1938</c:v>
                </c:pt>
                <c:pt idx="78">
                  <c:v>1939</c:v>
                </c:pt>
                <c:pt idx="79">
                  <c:v>1940</c:v>
                </c:pt>
                <c:pt idx="80">
                  <c:v>1941</c:v>
                </c:pt>
                <c:pt idx="81">
                  <c:v>1942</c:v>
                </c:pt>
                <c:pt idx="82">
                  <c:v>1943</c:v>
                </c:pt>
                <c:pt idx="83">
                  <c:v>1944</c:v>
                </c:pt>
                <c:pt idx="84">
                  <c:v>1945</c:v>
                </c:pt>
                <c:pt idx="85">
                  <c:v>1946</c:v>
                </c:pt>
                <c:pt idx="86">
                  <c:v>1947</c:v>
                </c:pt>
                <c:pt idx="87">
                  <c:v>1948</c:v>
                </c:pt>
                <c:pt idx="88">
                  <c:v>1949</c:v>
                </c:pt>
                <c:pt idx="89">
                  <c:v>1950</c:v>
                </c:pt>
                <c:pt idx="90">
                  <c:v>1951</c:v>
                </c:pt>
                <c:pt idx="91">
                  <c:v>1952</c:v>
                </c:pt>
                <c:pt idx="92">
                  <c:v>1953</c:v>
                </c:pt>
                <c:pt idx="93">
                  <c:v>1954</c:v>
                </c:pt>
                <c:pt idx="94">
                  <c:v>1955</c:v>
                </c:pt>
                <c:pt idx="95">
                  <c:v>1956</c:v>
                </c:pt>
                <c:pt idx="96">
                  <c:v>1957</c:v>
                </c:pt>
                <c:pt idx="97">
                  <c:v>1958</c:v>
                </c:pt>
                <c:pt idx="98">
                  <c:v>1959</c:v>
                </c:pt>
                <c:pt idx="99">
                  <c:v>1960</c:v>
                </c:pt>
                <c:pt idx="100">
                  <c:v>1961</c:v>
                </c:pt>
                <c:pt idx="101">
                  <c:v>1962</c:v>
                </c:pt>
                <c:pt idx="102">
                  <c:v>1963</c:v>
                </c:pt>
                <c:pt idx="103">
                  <c:v>1964</c:v>
                </c:pt>
                <c:pt idx="104">
                  <c:v>1965</c:v>
                </c:pt>
                <c:pt idx="105">
                  <c:v>1966</c:v>
                </c:pt>
                <c:pt idx="106">
                  <c:v>1967</c:v>
                </c:pt>
                <c:pt idx="107">
                  <c:v>1968</c:v>
                </c:pt>
                <c:pt idx="108">
                  <c:v>1969</c:v>
                </c:pt>
                <c:pt idx="109">
                  <c:v>1970</c:v>
                </c:pt>
                <c:pt idx="110">
                  <c:v>1971</c:v>
                </c:pt>
                <c:pt idx="111">
                  <c:v>1972</c:v>
                </c:pt>
                <c:pt idx="112">
                  <c:v>1973</c:v>
                </c:pt>
                <c:pt idx="113">
                  <c:v>1974</c:v>
                </c:pt>
                <c:pt idx="114">
                  <c:v>1975</c:v>
                </c:pt>
                <c:pt idx="115">
                  <c:v>1976</c:v>
                </c:pt>
                <c:pt idx="116">
                  <c:v>1977</c:v>
                </c:pt>
                <c:pt idx="117">
                  <c:v>1978</c:v>
                </c:pt>
                <c:pt idx="118">
                  <c:v>1979</c:v>
                </c:pt>
                <c:pt idx="119">
                  <c:v>1980</c:v>
                </c:pt>
                <c:pt idx="120">
                  <c:v>1981</c:v>
                </c:pt>
                <c:pt idx="121">
                  <c:v>1982</c:v>
                </c:pt>
                <c:pt idx="122">
                  <c:v>1983</c:v>
                </c:pt>
                <c:pt idx="123">
                  <c:v>1984</c:v>
                </c:pt>
                <c:pt idx="124">
                  <c:v>1985</c:v>
                </c:pt>
                <c:pt idx="125">
                  <c:v>1986</c:v>
                </c:pt>
                <c:pt idx="126">
                  <c:v>1987</c:v>
                </c:pt>
                <c:pt idx="127">
                  <c:v>1988</c:v>
                </c:pt>
                <c:pt idx="128">
                  <c:v>1989</c:v>
                </c:pt>
                <c:pt idx="129">
                  <c:v>1990</c:v>
                </c:pt>
                <c:pt idx="130">
                  <c:v>1991</c:v>
                </c:pt>
                <c:pt idx="131">
                  <c:v>1992</c:v>
                </c:pt>
                <c:pt idx="132">
                  <c:v>1993</c:v>
                </c:pt>
                <c:pt idx="133">
                  <c:v>1994</c:v>
                </c:pt>
                <c:pt idx="134">
                  <c:v>1995</c:v>
                </c:pt>
                <c:pt idx="135">
                  <c:v>1996</c:v>
                </c:pt>
                <c:pt idx="136">
                  <c:v>1997</c:v>
                </c:pt>
                <c:pt idx="137">
                  <c:v>1998</c:v>
                </c:pt>
                <c:pt idx="138">
                  <c:v>1999</c:v>
                </c:pt>
                <c:pt idx="139">
                  <c:v>2000</c:v>
                </c:pt>
                <c:pt idx="140">
                  <c:v>2001</c:v>
                </c:pt>
                <c:pt idx="141">
                  <c:v>2002</c:v>
                </c:pt>
                <c:pt idx="142">
                  <c:v>2003</c:v>
                </c:pt>
                <c:pt idx="143">
                  <c:v>2004</c:v>
                </c:pt>
                <c:pt idx="144">
                  <c:v>2005</c:v>
                </c:pt>
                <c:pt idx="145">
                  <c:v>2006</c:v>
                </c:pt>
                <c:pt idx="146">
                  <c:v>2007</c:v>
                </c:pt>
                <c:pt idx="147">
                  <c:v>2008</c:v>
                </c:pt>
                <c:pt idx="148">
                  <c:v>2009</c:v>
                </c:pt>
                <c:pt idx="149">
                  <c:v>2010</c:v>
                </c:pt>
                <c:pt idx="150">
                  <c:v>2011</c:v>
                </c:pt>
                <c:pt idx="151">
                  <c:v>2012</c:v>
                </c:pt>
                <c:pt idx="152">
                  <c:v>2013</c:v>
                </c:pt>
                <c:pt idx="153">
                  <c:v>2014</c:v>
                </c:pt>
                <c:pt idx="154">
                  <c:v>2015</c:v>
                </c:pt>
                <c:pt idx="155">
                  <c:v>2016</c:v>
                </c:pt>
                <c:pt idx="156">
                  <c:v>2017</c:v>
                </c:pt>
              </c:numCache>
            </c:numRef>
          </c:cat>
          <c:val>
            <c:numRef>
              <c:f>Sheet1!$E$2:$E$158</c:f>
              <c:numCache>
                <c:formatCode>0.0</c:formatCode>
                <c:ptCount val="157"/>
                <c:pt idx="0">
                  <c:v>8.1</c:v>
                </c:pt>
                <c:pt idx="1">
                  <c:v>8.4</c:v>
                </c:pt>
                <c:pt idx="2">
                  <c:v>9.6</c:v>
                </c:pt>
                <c:pt idx="3">
                  <c:v>8.5</c:v>
                </c:pt>
                <c:pt idx="4">
                  <c:v>9.3000000000000007</c:v>
                </c:pt>
                <c:pt idx="5">
                  <c:v>8.6</c:v>
                </c:pt>
                <c:pt idx="6">
                  <c:v>6.9</c:v>
                </c:pt>
                <c:pt idx="7">
                  <c:v>5.5</c:v>
                </c:pt>
                <c:pt idx="8">
                  <c:v>7</c:v>
                </c:pt>
                <c:pt idx="9">
                  <c:v>8.6</c:v>
                </c:pt>
                <c:pt idx="10">
                  <c:v>8.8000000000000007</c:v>
                </c:pt>
                <c:pt idx="11">
                  <c:v>9.3000000000000007</c:v>
                </c:pt>
                <c:pt idx="12">
                  <c:v>10</c:v>
                </c:pt>
                <c:pt idx="13">
                  <c:v>11.3</c:v>
                </c:pt>
                <c:pt idx="14">
                  <c:v>10.4</c:v>
                </c:pt>
                <c:pt idx="15">
                  <c:v>10.4</c:v>
                </c:pt>
                <c:pt idx="16">
                  <c:v>9.1</c:v>
                </c:pt>
                <c:pt idx="17">
                  <c:v>9.1999999999999993</c:v>
                </c:pt>
                <c:pt idx="18">
                  <c:v>7.6</c:v>
                </c:pt>
                <c:pt idx="19">
                  <c:v>7.1</c:v>
                </c:pt>
                <c:pt idx="20">
                  <c:v>7.8</c:v>
                </c:pt>
                <c:pt idx="21">
                  <c:v>7.1</c:v>
                </c:pt>
                <c:pt idx="22">
                  <c:v>6.9</c:v>
                </c:pt>
                <c:pt idx="23">
                  <c:v>7.5</c:v>
                </c:pt>
                <c:pt idx="24">
                  <c:v>7.7</c:v>
                </c:pt>
                <c:pt idx="25">
                  <c:v>7.3</c:v>
                </c:pt>
                <c:pt idx="26">
                  <c:v>6.6</c:v>
                </c:pt>
                <c:pt idx="27">
                  <c:v>7</c:v>
                </c:pt>
                <c:pt idx="28">
                  <c:v>6.2</c:v>
                </c:pt>
                <c:pt idx="29">
                  <c:v>7</c:v>
                </c:pt>
                <c:pt idx="30">
                  <c:v>6.7</c:v>
                </c:pt>
                <c:pt idx="31">
                  <c:v>6.8</c:v>
                </c:pt>
                <c:pt idx="32">
                  <c:v>6.4</c:v>
                </c:pt>
                <c:pt idx="33">
                  <c:v>6.8</c:v>
                </c:pt>
                <c:pt idx="34">
                  <c:v>7.1</c:v>
                </c:pt>
                <c:pt idx="35">
                  <c:v>7.2</c:v>
                </c:pt>
                <c:pt idx="36">
                  <c:v>7.5</c:v>
                </c:pt>
                <c:pt idx="37">
                  <c:v>8</c:v>
                </c:pt>
                <c:pt idx="38">
                  <c:v>8.4</c:v>
                </c:pt>
                <c:pt idx="39">
                  <c:v>8.4</c:v>
                </c:pt>
                <c:pt idx="40">
                  <c:v>8.3000000000000007</c:v>
                </c:pt>
                <c:pt idx="41">
                  <c:v>7.6</c:v>
                </c:pt>
                <c:pt idx="42">
                  <c:v>7.4</c:v>
                </c:pt>
                <c:pt idx="43">
                  <c:v>7</c:v>
                </c:pt>
                <c:pt idx="44">
                  <c:v>7.2</c:v>
                </c:pt>
                <c:pt idx="45">
                  <c:v>7.4</c:v>
                </c:pt>
                <c:pt idx="46">
                  <c:v>7.4</c:v>
                </c:pt>
                <c:pt idx="47">
                  <c:v>6.7</c:v>
                </c:pt>
                <c:pt idx="48">
                  <c:v>6.1</c:v>
                </c:pt>
                <c:pt idx="49">
                  <c:v>6.2</c:v>
                </c:pt>
                <c:pt idx="50">
                  <c:v>6.3</c:v>
                </c:pt>
                <c:pt idx="51">
                  <c:v>6.4</c:v>
                </c:pt>
                <c:pt idx="52">
                  <c:v>6.5</c:v>
                </c:pt>
                <c:pt idx="53">
                  <c:v>6.2</c:v>
                </c:pt>
                <c:pt idx="54">
                  <c:v>6.2</c:v>
                </c:pt>
                <c:pt idx="55">
                  <c:v>5.4</c:v>
                </c:pt>
                <c:pt idx="56">
                  <c:v>2.5</c:v>
                </c:pt>
                <c:pt idx="57">
                  <c:v>1.2</c:v>
                </c:pt>
                <c:pt idx="58">
                  <c:v>2.4</c:v>
                </c:pt>
                <c:pt idx="59">
                  <c:v>5.5</c:v>
                </c:pt>
                <c:pt idx="60">
                  <c:v>4.5999999999999996</c:v>
                </c:pt>
                <c:pt idx="61">
                  <c:v>3.7</c:v>
                </c:pt>
                <c:pt idx="62">
                  <c:v>3.9</c:v>
                </c:pt>
                <c:pt idx="63">
                  <c:v>4.2</c:v>
                </c:pt>
                <c:pt idx="64">
                  <c:v>4.4000000000000004</c:v>
                </c:pt>
                <c:pt idx="65">
                  <c:v>4.4000000000000004</c:v>
                </c:pt>
                <c:pt idx="66">
                  <c:v>4.5</c:v>
                </c:pt>
                <c:pt idx="67">
                  <c:v>4.5</c:v>
                </c:pt>
                <c:pt idx="68">
                  <c:v>4.7</c:v>
                </c:pt>
                <c:pt idx="69">
                  <c:v>4.8</c:v>
                </c:pt>
                <c:pt idx="70">
                  <c:v>4.8</c:v>
                </c:pt>
                <c:pt idx="71">
                  <c:v>4.4000000000000004</c:v>
                </c:pt>
                <c:pt idx="72">
                  <c:v>3.7</c:v>
                </c:pt>
                <c:pt idx="73">
                  <c:v>3.8</c:v>
                </c:pt>
                <c:pt idx="74">
                  <c:v>3.9</c:v>
                </c:pt>
                <c:pt idx="75">
                  <c:v>3.9</c:v>
                </c:pt>
                <c:pt idx="76">
                  <c:v>4.0999999999999996</c:v>
                </c:pt>
                <c:pt idx="77">
                  <c:v>4.4000000000000004</c:v>
                </c:pt>
                <c:pt idx="78">
                  <c:v>4.4000000000000004</c:v>
                </c:pt>
                <c:pt idx="79">
                  <c:v>3.6</c:v>
                </c:pt>
                <c:pt idx="80">
                  <c:v>3.2</c:v>
                </c:pt>
                <c:pt idx="81">
                  <c:v>3.3</c:v>
                </c:pt>
                <c:pt idx="82">
                  <c:v>3.5</c:v>
                </c:pt>
                <c:pt idx="83">
                  <c:v>3.5</c:v>
                </c:pt>
                <c:pt idx="84">
                  <c:v>3.8</c:v>
                </c:pt>
                <c:pt idx="85">
                  <c:v>4.0999999999999996</c:v>
                </c:pt>
                <c:pt idx="86">
                  <c:v>4.5</c:v>
                </c:pt>
                <c:pt idx="87">
                  <c:v>4.5999999999999996</c:v>
                </c:pt>
                <c:pt idx="88">
                  <c:v>4.5999999999999996</c:v>
                </c:pt>
                <c:pt idx="89">
                  <c:v>4.7</c:v>
                </c:pt>
                <c:pt idx="90">
                  <c:v>4.5999999999999996</c:v>
                </c:pt>
                <c:pt idx="91">
                  <c:v>4.8</c:v>
                </c:pt>
                <c:pt idx="92">
                  <c:v>5</c:v>
                </c:pt>
                <c:pt idx="93">
                  <c:v>4.9000000000000004</c:v>
                </c:pt>
                <c:pt idx="94">
                  <c:v>5.4</c:v>
                </c:pt>
                <c:pt idx="95">
                  <c:v>5.8</c:v>
                </c:pt>
                <c:pt idx="96">
                  <c:v>5.3</c:v>
                </c:pt>
                <c:pt idx="97">
                  <c:v>4.9000000000000004</c:v>
                </c:pt>
                <c:pt idx="98">
                  <c:v>4.9000000000000004</c:v>
                </c:pt>
                <c:pt idx="99">
                  <c:v>4.8</c:v>
                </c:pt>
                <c:pt idx="100">
                  <c:v>5.0999999999999996</c:v>
                </c:pt>
                <c:pt idx="101">
                  <c:v>5.0999999999999996</c:v>
                </c:pt>
                <c:pt idx="102">
                  <c:v>5.0999999999999996</c:v>
                </c:pt>
                <c:pt idx="103">
                  <c:v>5.4</c:v>
                </c:pt>
                <c:pt idx="104">
                  <c:v>5.7</c:v>
                </c:pt>
                <c:pt idx="105">
                  <c:v>6</c:v>
                </c:pt>
                <c:pt idx="106">
                  <c:v>6.3</c:v>
                </c:pt>
                <c:pt idx="107">
                  <c:v>6.6</c:v>
                </c:pt>
                <c:pt idx="108">
                  <c:v>7</c:v>
                </c:pt>
                <c:pt idx="109">
                  <c:v>7.2</c:v>
                </c:pt>
                <c:pt idx="110">
                  <c:v>7</c:v>
                </c:pt>
                <c:pt idx="111">
                  <c:v>7.3</c:v>
                </c:pt>
                <c:pt idx="112">
                  <c:v>7</c:v>
                </c:pt>
                <c:pt idx="113">
                  <c:v>7.4</c:v>
                </c:pt>
                <c:pt idx="114">
                  <c:v>7.6</c:v>
                </c:pt>
                <c:pt idx="115">
                  <c:v>7.7</c:v>
                </c:pt>
                <c:pt idx="116">
                  <c:v>7.3</c:v>
                </c:pt>
                <c:pt idx="117">
                  <c:v>7</c:v>
                </c:pt>
                <c:pt idx="118">
                  <c:v>7.1</c:v>
                </c:pt>
                <c:pt idx="119">
                  <c:v>6.7</c:v>
                </c:pt>
                <c:pt idx="120">
                  <c:v>6.3</c:v>
                </c:pt>
                <c:pt idx="121">
                  <c:v>6.4</c:v>
                </c:pt>
                <c:pt idx="122">
                  <c:v>6.1</c:v>
                </c:pt>
                <c:pt idx="123">
                  <c:v>6</c:v>
                </c:pt>
                <c:pt idx="124">
                  <c:v>6.1</c:v>
                </c:pt>
                <c:pt idx="125">
                  <c:v>6.3</c:v>
                </c:pt>
                <c:pt idx="126">
                  <c:v>6.2</c:v>
                </c:pt>
                <c:pt idx="127">
                  <c:v>6.4</c:v>
                </c:pt>
                <c:pt idx="128">
                  <c:v>6.5</c:v>
                </c:pt>
                <c:pt idx="129">
                  <c:v>6.4</c:v>
                </c:pt>
                <c:pt idx="130">
                  <c:v>6.3</c:v>
                </c:pt>
                <c:pt idx="131">
                  <c:v>6.3</c:v>
                </c:pt>
                <c:pt idx="132">
                  <c:v>6.2</c:v>
                </c:pt>
                <c:pt idx="133">
                  <c:v>6.3</c:v>
                </c:pt>
                <c:pt idx="134">
                  <c:v>6.2</c:v>
                </c:pt>
                <c:pt idx="135">
                  <c:v>6</c:v>
                </c:pt>
                <c:pt idx="136">
                  <c:v>5.9</c:v>
                </c:pt>
                <c:pt idx="137">
                  <c:v>5.8</c:v>
                </c:pt>
                <c:pt idx="138">
                  <c:v>6.1</c:v>
                </c:pt>
                <c:pt idx="139">
                  <c:v>6.2</c:v>
                </c:pt>
                <c:pt idx="140">
                  <c:v>6.5</c:v>
                </c:pt>
                <c:pt idx="141">
                  <c:v>6.9</c:v>
                </c:pt>
                <c:pt idx="142">
                  <c:v>6.9</c:v>
                </c:pt>
                <c:pt idx="143">
                  <c:v>6.5</c:v>
                </c:pt>
                <c:pt idx="144" formatCode="General">
                  <c:v>6.6</c:v>
                </c:pt>
                <c:pt idx="145" formatCode="General">
                  <c:v>6.9</c:v>
                </c:pt>
                <c:pt idx="146">
                  <c:v>6.9</c:v>
                </c:pt>
                <c:pt idx="147">
                  <c:v>7</c:v>
                </c:pt>
                <c:pt idx="148" formatCode="General">
                  <c:v>7.3</c:v>
                </c:pt>
                <c:pt idx="149" formatCode="General">
                  <c:v>7.3</c:v>
                </c:pt>
                <c:pt idx="150">
                  <c:v>7.3</c:v>
                </c:pt>
                <c:pt idx="151">
                  <c:v>7.3</c:v>
                </c:pt>
                <c:pt idx="152">
                  <c:v>7.3</c:v>
                </c:pt>
                <c:pt idx="153" formatCode="General">
                  <c:v>7.2</c:v>
                </c:pt>
                <c:pt idx="154" formatCode="General">
                  <c:v>7.1</c:v>
                </c:pt>
                <c:pt idx="155" formatCode="General">
                  <c:v>7.2</c:v>
                </c:pt>
                <c:pt idx="156" formatCode="General">
                  <c:v>7.1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F81-45DA-A2FE-190F7B9D7307}"/>
            </c:ext>
          </c:extLst>
        </c:ser>
        <c:ser>
          <c:idx val="2"/>
          <c:order val="1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Sheet1!$A$2:$A$158</c:f>
              <c:numCache>
                <c:formatCode>General</c:formatCode>
                <c:ptCount val="157"/>
                <c:pt idx="0">
                  <c:v>1861</c:v>
                </c:pt>
                <c:pt idx="1">
                  <c:v>1862</c:v>
                </c:pt>
                <c:pt idx="2">
                  <c:v>1863</c:v>
                </c:pt>
                <c:pt idx="3">
                  <c:v>1864</c:v>
                </c:pt>
                <c:pt idx="4">
                  <c:v>1865</c:v>
                </c:pt>
                <c:pt idx="5">
                  <c:v>1866</c:v>
                </c:pt>
                <c:pt idx="6">
                  <c:v>1867</c:v>
                </c:pt>
                <c:pt idx="7">
                  <c:v>1868</c:v>
                </c:pt>
                <c:pt idx="8">
                  <c:v>1869</c:v>
                </c:pt>
                <c:pt idx="9">
                  <c:v>1870</c:v>
                </c:pt>
                <c:pt idx="10">
                  <c:v>1871</c:v>
                </c:pt>
                <c:pt idx="11">
                  <c:v>1872</c:v>
                </c:pt>
                <c:pt idx="12">
                  <c:v>1873</c:v>
                </c:pt>
                <c:pt idx="13">
                  <c:v>1874</c:v>
                </c:pt>
                <c:pt idx="14">
                  <c:v>1875</c:v>
                </c:pt>
                <c:pt idx="15">
                  <c:v>1876</c:v>
                </c:pt>
                <c:pt idx="16">
                  <c:v>1877</c:v>
                </c:pt>
                <c:pt idx="17">
                  <c:v>1878</c:v>
                </c:pt>
                <c:pt idx="18">
                  <c:v>1879</c:v>
                </c:pt>
                <c:pt idx="19">
                  <c:v>1880</c:v>
                </c:pt>
                <c:pt idx="20">
                  <c:v>1881</c:v>
                </c:pt>
                <c:pt idx="21">
                  <c:v>1882</c:v>
                </c:pt>
                <c:pt idx="22">
                  <c:v>1883</c:v>
                </c:pt>
                <c:pt idx="23">
                  <c:v>1884</c:v>
                </c:pt>
                <c:pt idx="24">
                  <c:v>1885</c:v>
                </c:pt>
                <c:pt idx="25">
                  <c:v>1886</c:v>
                </c:pt>
                <c:pt idx="26">
                  <c:v>1887</c:v>
                </c:pt>
                <c:pt idx="27">
                  <c:v>1888</c:v>
                </c:pt>
                <c:pt idx="28">
                  <c:v>1889</c:v>
                </c:pt>
                <c:pt idx="29">
                  <c:v>1890</c:v>
                </c:pt>
                <c:pt idx="30">
                  <c:v>1891</c:v>
                </c:pt>
                <c:pt idx="31">
                  <c:v>1892</c:v>
                </c:pt>
                <c:pt idx="32">
                  <c:v>1893</c:v>
                </c:pt>
                <c:pt idx="33">
                  <c:v>1894</c:v>
                </c:pt>
                <c:pt idx="34">
                  <c:v>1895</c:v>
                </c:pt>
                <c:pt idx="35">
                  <c:v>1896</c:v>
                </c:pt>
                <c:pt idx="36">
                  <c:v>1897</c:v>
                </c:pt>
                <c:pt idx="37">
                  <c:v>1898</c:v>
                </c:pt>
                <c:pt idx="38">
                  <c:v>1899</c:v>
                </c:pt>
                <c:pt idx="39">
                  <c:v>1900</c:v>
                </c:pt>
                <c:pt idx="40">
                  <c:v>1901</c:v>
                </c:pt>
                <c:pt idx="41">
                  <c:v>1902</c:v>
                </c:pt>
                <c:pt idx="42">
                  <c:v>1903</c:v>
                </c:pt>
                <c:pt idx="43">
                  <c:v>1904</c:v>
                </c:pt>
                <c:pt idx="44">
                  <c:v>1905</c:v>
                </c:pt>
                <c:pt idx="45">
                  <c:v>1906</c:v>
                </c:pt>
                <c:pt idx="46">
                  <c:v>1907</c:v>
                </c:pt>
                <c:pt idx="47">
                  <c:v>1908</c:v>
                </c:pt>
                <c:pt idx="48">
                  <c:v>1909</c:v>
                </c:pt>
                <c:pt idx="49">
                  <c:v>1910</c:v>
                </c:pt>
                <c:pt idx="50">
                  <c:v>1911</c:v>
                </c:pt>
                <c:pt idx="51">
                  <c:v>1912</c:v>
                </c:pt>
                <c:pt idx="52">
                  <c:v>1913</c:v>
                </c:pt>
                <c:pt idx="53">
                  <c:v>1914</c:v>
                </c:pt>
                <c:pt idx="54">
                  <c:v>1915</c:v>
                </c:pt>
                <c:pt idx="55">
                  <c:v>1916</c:v>
                </c:pt>
                <c:pt idx="56">
                  <c:v>1917</c:v>
                </c:pt>
                <c:pt idx="57">
                  <c:v>1918</c:v>
                </c:pt>
                <c:pt idx="58">
                  <c:v>1919</c:v>
                </c:pt>
                <c:pt idx="59">
                  <c:v>1920</c:v>
                </c:pt>
                <c:pt idx="60">
                  <c:v>1921</c:v>
                </c:pt>
                <c:pt idx="61">
                  <c:v>1922</c:v>
                </c:pt>
                <c:pt idx="62">
                  <c:v>1923</c:v>
                </c:pt>
                <c:pt idx="63">
                  <c:v>1924</c:v>
                </c:pt>
                <c:pt idx="64">
                  <c:v>1925</c:v>
                </c:pt>
                <c:pt idx="65">
                  <c:v>1926</c:v>
                </c:pt>
                <c:pt idx="66">
                  <c:v>1927</c:v>
                </c:pt>
                <c:pt idx="67">
                  <c:v>1928</c:v>
                </c:pt>
                <c:pt idx="68">
                  <c:v>1929</c:v>
                </c:pt>
                <c:pt idx="69">
                  <c:v>1930</c:v>
                </c:pt>
                <c:pt idx="70">
                  <c:v>1931</c:v>
                </c:pt>
                <c:pt idx="71">
                  <c:v>1932</c:v>
                </c:pt>
                <c:pt idx="72">
                  <c:v>1933</c:v>
                </c:pt>
                <c:pt idx="73">
                  <c:v>1934</c:v>
                </c:pt>
                <c:pt idx="74">
                  <c:v>1935</c:v>
                </c:pt>
                <c:pt idx="75">
                  <c:v>1936</c:v>
                </c:pt>
                <c:pt idx="76">
                  <c:v>1937</c:v>
                </c:pt>
                <c:pt idx="77">
                  <c:v>1938</c:v>
                </c:pt>
                <c:pt idx="78">
                  <c:v>1939</c:v>
                </c:pt>
                <c:pt idx="79">
                  <c:v>1940</c:v>
                </c:pt>
                <c:pt idx="80">
                  <c:v>1941</c:v>
                </c:pt>
                <c:pt idx="81">
                  <c:v>1942</c:v>
                </c:pt>
                <c:pt idx="82">
                  <c:v>1943</c:v>
                </c:pt>
                <c:pt idx="83">
                  <c:v>1944</c:v>
                </c:pt>
                <c:pt idx="84">
                  <c:v>1945</c:v>
                </c:pt>
                <c:pt idx="85">
                  <c:v>1946</c:v>
                </c:pt>
                <c:pt idx="86">
                  <c:v>1947</c:v>
                </c:pt>
                <c:pt idx="87">
                  <c:v>1948</c:v>
                </c:pt>
                <c:pt idx="88">
                  <c:v>1949</c:v>
                </c:pt>
                <c:pt idx="89">
                  <c:v>1950</c:v>
                </c:pt>
                <c:pt idx="90">
                  <c:v>1951</c:v>
                </c:pt>
                <c:pt idx="91">
                  <c:v>1952</c:v>
                </c:pt>
                <c:pt idx="92">
                  <c:v>1953</c:v>
                </c:pt>
                <c:pt idx="93">
                  <c:v>1954</c:v>
                </c:pt>
                <c:pt idx="94">
                  <c:v>1955</c:v>
                </c:pt>
                <c:pt idx="95">
                  <c:v>1956</c:v>
                </c:pt>
                <c:pt idx="96">
                  <c:v>1957</c:v>
                </c:pt>
                <c:pt idx="97">
                  <c:v>1958</c:v>
                </c:pt>
                <c:pt idx="98">
                  <c:v>1959</c:v>
                </c:pt>
                <c:pt idx="99">
                  <c:v>1960</c:v>
                </c:pt>
                <c:pt idx="100">
                  <c:v>1961</c:v>
                </c:pt>
                <c:pt idx="101">
                  <c:v>1962</c:v>
                </c:pt>
                <c:pt idx="102">
                  <c:v>1963</c:v>
                </c:pt>
                <c:pt idx="103">
                  <c:v>1964</c:v>
                </c:pt>
                <c:pt idx="104">
                  <c:v>1965</c:v>
                </c:pt>
                <c:pt idx="105">
                  <c:v>1966</c:v>
                </c:pt>
                <c:pt idx="106">
                  <c:v>1967</c:v>
                </c:pt>
                <c:pt idx="107">
                  <c:v>1968</c:v>
                </c:pt>
                <c:pt idx="108">
                  <c:v>1969</c:v>
                </c:pt>
                <c:pt idx="109">
                  <c:v>1970</c:v>
                </c:pt>
                <c:pt idx="110">
                  <c:v>1971</c:v>
                </c:pt>
                <c:pt idx="111">
                  <c:v>1972</c:v>
                </c:pt>
                <c:pt idx="112">
                  <c:v>1973</c:v>
                </c:pt>
                <c:pt idx="113">
                  <c:v>1974</c:v>
                </c:pt>
                <c:pt idx="114">
                  <c:v>1975</c:v>
                </c:pt>
                <c:pt idx="115">
                  <c:v>1976</c:v>
                </c:pt>
                <c:pt idx="116">
                  <c:v>1977</c:v>
                </c:pt>
                <c:pt idx="117">
                  <c:v>1978</c:v>
                </c:pt>
                <c:pt idx="118">
                  <c:v>1979</c:v>
                </c:pt>
                <c:pt idx="119">
                  <c:v>1980</c:v>
                </c:pt>
                <c:pt idx="120">
                  <c:v>1981</c:v>
                </c:pt>
                <c:pt idx="121">
                  <c:v>1982</c:v>
                </c:pt>
                <c:pt idx="122">
                  <c:v>1983</c:v>
                </c:pt>
                <c:pt idx="123">
                  <c:v>1984</c:v>
                </c:pt>
                <c:pt idx="124">
                  <c:v>1985</c:v>
                </c:pt>
                <c:pt idx="125">
                  <c:v>1986</c:v>
                </c:pt>
                <c:pt idx="126">
                  <c:v>1987</c:v>
                </c:pt>
                <c:pt idx="127">
                  <c:v>1988</c:v>
                </c:pt>
                <c:pt idx="128">
                  <c:v>1989</c:v>
                </c:pt>
                <c:pt idx="129">
                  <c:v>1990</c:v>
                </c:pt>
                <c:pt idx="130">
                  <c:v>1991</c:v>
                </c:pt>
                <c:pt idx="131">
                  <c:v>1992</c:v>
                </c:pt>
                <c:pt idx="132">
                  <c:v>1993</c:v>
                </c:pt>
                <c:pt idx="133">
                  <c:v>1994</c:v>
                </c:pt>
                <c:pt idx="134">
                  <c:v>1995</c:v>
                </c:pt>
                <c:pt idx="135">
                  <c:v>1996</c:v>
                </c:pt>
                <c:pt idx="136">
                  <c:v>1997</c:v>
                </c:pt>
                <c:pt idx="137">
                  <c:v>1998</c:v>
                </c:pt>
                <c:pt idx="138">
                  <c:v>1999</c:v>
                </c:pt>
                <c:pt idx="139">
                  <c:v>2000</c:v>
                </c:pt>
                <c:pt idx="140">
                  <c:v>2001</c:v>
                </c:pt>
                <c:pt idx="141">
                  <c:v>2002</c:v>
                </c:pt>
                <c:pt idx="142">
                  <c:v>2003</c:v>
                </c:pt>
                <c:pt idx="143">
                  <c:v>2004</c:v>
                </c:pt>
                <c:pt idx="144">
                  <c:v>2005</c:v>
                </c:pt>
                <c:pt idx="145">
                  <c:v>2006</c:v>
                </c:pt>
                <c:pt idx="146">
                  <c:v>2007</c:v>
                </c:pt>
                <c:pt idx="147">
                  <c:v>2008</c:v>
                </c:pt>
                <c:pt idx="148">
                  <c:v>2009</c:v>
                </c:pt>
                <c:pt idx="149">
                  <c:v>2010</c:v>
                </c:pt>
                <c:pt idx="150">
                  <c:v>2011</c:v>
                </c:pt>
                <c:pt idx="151">
                  <c:v>2012</c:v>
                </c:pt>
                <c:pt idx="152">
                  <c:v>2013</c:v>
                </c:pt>
                <c:pt idx="153">
                  <c:v>2014</c:v>
                </c:pt>
                <c:pt idx="154">
                  <c:v>2015</c:v>
                </c:pt>
                <c:pt idx="155">
                  <c:v>2016</c:v>
                </c:pt>
                <c:pt idx="156">
                  <c:v>2017</c:v>
                </c:pt>
              </c:numCache>
            </c:numRef>
          </c:cat>
          <c:val>
            <c:numRef>
              <c:f>Sheet1!$B$2:$B$158</c:f>
              <c:numCache>
                <c:formatCode>0.0</c:formatCode>
                <c:ptCount val="157"/>
                <c:pt idx="0">
                  <c:v>7.6</c:v>
                </c:pt>
                <c:pt idx="1">
                  <c:v>7.6</c:v>
                </c:pt>
                <c:pt idx="2">
                  <c:v>8.6999999999999993</c:v>
                </c:pt>
                <c:pt idx="3">
                  <c:v>7.7</c:v>
                </c:pt>
                <c:pt idx="4">
                  <c:v>8.5</c:v>
                </c:pt>
                <c:pt idx="5">
                  <c:v>7.8</c:v>
                </c:pt>
                <c:pt idx="6">
                  <c:v>6.2</c:v>
                </c:pt>
                <c:pt idx="7">
                  <c:v>4.9000000000000004</c:v>
                </c:pt>
                <c:pt idx="8">
                  <c:v>6.3</c:v>
                </c:pt>
                <c:pt idx="9">
                  <c:v>7.8</c:v>
                </c:pt>
                <c:pt idx="10">
                  <c:v>7.9</c:v>
                </c:pt>
                <c:pt idx="11">
                  <c:v>8.1999999999999993</c:v>
                </c:pt>
                <c:pt idx="12">
                  <c:v>8.9</c:v>
                </c:pt>
                <c:pt idx="13">
                  <c:v>10.199999999999999</c:v>
                </c:pt>
                <c:pt idx="14">
                  <c:v>9.3000000000000007</c:v>
                </c:pt>
                <c:pt idx="15">
                  <c:v>9.3000000000000007</c:v>
                </c:pt>
                <c:pt idx="16">
                  <c:v>7.9</c:v>
                </c:pt>
                <c:pt idx="17">
                  <c:v>7.8</c:v>
                </c:pt>
                <c:pt idx="18">
                  <c:v>6.5</c:v>
                </c:pt>
                <c:pt idx="19">
                  <c:v>6.1</c:v>
                </c:pt>
                <c:pt idx="20">
                  <c:v>6.6</c:v>
                </c:pt>
                <c:pt idx="21">
                  <c:v>6</c:v>
                </c:pt>
                <c:pt idx="22">
                  <c:v>5.8</c:v>
                </c:pt>
                <c:pt idx="23">
                  <c:v>6.1</c:v>
                </c:pt>
                <c:pt idx="24">
                  <c:v>6.3</c:v>
                </c:pt>
                <c:pt idx="25">
                  <c:v>5.9</c:v>
                </c:pt>
                <c:pt idx="26">
                  <c:v>5.3</c:v>
                </c:pt>
                <c:pt idx="27">
                  <c:v>5.6</c:v>
                </c:pt>
                <c:pt idx="28">
                  <c:v>4.7</c:v>
                </c:pt>
                <c:pt idx="29">
                  <c:v>5.3</c:v>
                </c:pt>
                <c:pt idx="30">
                  <c:v>5</c:v>
                </c:pt>
                <c:pt idx="31">
                  <c:v>5</c:v>
                </c:pt>
                <c:pt idx="32">
                  <c:v>5.0999999999999996</c:v>
                </c:pt>
                <c:pt idx="33">
                  <c:v>5.2</c:v>
                </c:pt>
                <c:pt idx="34">
                  <c:v>5.2</c:v>
                </c:pt>
                <c:pt idx="35">
                  <c:v>5.4</c:v>
                </c:pt>
                <c:pt idx="36">
                  <c:v>5.6</c:v>
                </c:pt>
                <c:pt idx="37">
                  <c:v>6</c:v>
                </c:pt>
                <c:pt idx="38">
                  <c:v>6.3</c:v>
                </c:pt>
                <c:pt idx="39">
                  <c:v>6.4</c:v>
                </c:pt>
                <c:pt idx="40">
                  <c:v>6.4</c:v>
                </c:pt>
                <c:pt idx="41">
                  <c:v>5.8</c:v>
                </c:pt>
                <c:pt idx="42">
                  <c:v>5.5</c:v>
                </c:pt>
                <c:pt idx="43">
                  <c:v>5.2</c:v>
                </c:pt>
                <c:pt idx="44">
                  <c:v>5.2</c:v>
                </c:pt>
                <c:pt idx="45">
                  <c:v>5.4</c:v>
                </c:pt>
                <c:pt idx="46">
                  <c:v>5.4</c:v>
                </c:pt>
                <c:pt idx="47">
                  <c:v>4.9000000000000004</c:v>
                </c:pt>
                <c:pt idx="48">
                  <c:v>4.4000000000000004</c:v>
                </c:pt>
                <c:pt idx="49">
                  <c:v>4.8</c:v>
                </c:pt>
                <c:pt idx="50">
                  <c:v>4.9000000000000004</c:v>
                </c:pt>
                <c:pt idx="51">
                  <c:v>5</c:v>
                </c:pt>
                <c:pt idx="52">
                  <c:v>5</c:v>
                </c:pt>
                <c:pt idx="53">
                  <c:v>4.8</c:v>
                </c:pt>
                <c:pt idx="54">
                  <c:v>4.7</c:v>
                </c:pt>
                <c:pt idx="55">
                  <c:v>3.7</c:v>
                </c:pt>
                <c:pt idx="56">
                  <c:v>1.2</c:v>
                </c:pt>
                <c:pt idx="57">
                  <c:v>0.9</c:v>
                </c:pt>
                <c:pt idx="58">
                  <c:v>1.6</c:v>
                </c:pt>
                <c:pt idx="59">
                  <c:v>4.2</c:v>
                </c:pt>
                <c:pt idx="60">
                  <c:v>3.4</c:v>
                </c:pt>
                <c:pt idx="61">
                  <c:v>2.7</c:v>
                </c:pt>
                <c:pt idx="62">
                  <c:v>2.7</c:v>
                </c:pt>
                <c:pt idx="63">
                  <c:v>2.9</c:v>
                </c:pt>
                <c:pt idx="64">
                  <c:v>3</c:v>
                </c:pt>
                <c:pt idx="65">
                  <c:v>3</c:v>
                </c:pt>
                <c:pt idx="66">
                  <c:v>3</c:v>
                </c:pt>
                <c:pt idx="67">
                  <c:v>3.1</c:v>
                </c:pt>
                <c:pt idx="68">
                  <c:v>3.2</c:v>
                </c:pt>
                <c:pt idx="69">
                  <c:v>3.2</c:v>
                </c:pt>
                <c:pt idx="70">
                  <c:v>3.3</c:v>
                </c:pt>
                <c:pt idx="71">
                  <c:v>3</c:v>
                </c:pt>
                <c:pt idx="72">
                  <c:v>2.5</c:v>
                </c:pt>
                <c:pt idx="73">
                  <c:v>2.6</c:v>
                </c:pt>
                <c:pt idx="74">
                  <c:v>2.7</c:v>
                </c:pt>
                <c:pt idx="75">
                  <c:v>2.7</c:v>
                </c:pt>
                <c:pt idx="76">
                  <c:v>2.8</c:v>
                </c:pt>
                <c:pt idx="77">
                  <c:v>2.9</c:v>
                </c:pt>
                <c:pt idx="78">
                  <c:v>2.9</c:v>
                </c:pt>
                <c:pt idx="79">
                  <c:v>2.4</c:v>
                </c:pt>
                <c:pt idx="80">
                  <c:v>2.4</c:v>
                </c:pt>
                <c:pt idx="81">
                  <c:v>2.5</c:v>
                </c:pt>
                <c:pt idx="82">
                  <c:v>2.6</c:v>
                </c:pt>
                <c:pt idx="83">
                  <c:v>2.7</c:v>
                </c:pt>
                <c:pt idx="84">
                  <c:v>2.8</c:v>
                </c:pt>
                <c:pt idx="85">
                  <c:v>3</c:v>
                </c:pt>
                <c:pt idx="86">
                  <c:v>3.2</c:v>
                </c:pt>
                <c:pt idx="87">
                  <c:v>3.4</c:v>
                </c:pt>
                <c:pt idx="88">
                  <c:v>3.3</c:v>
                </c:pt>
                <c:pt idx="89">
                  <c:v>3.4</c:v>
                </c:pt>
                <c:pt idx="90">
                  <c:v>3.2</c:v>
                </c:pt>
                <c:pt idx="91">
                  <c:v>3.4</c:v>
                </c:pt>
                <c:pt idx="92">
                  <c:v>3.5</c:v>
                </c:pt>
                <c:pt idx="93">
                  <c:v>3.3</c:v>
                </c:pt>
                <c:pt idx="94">
                  <c:v>3.6</c:v>
                </c:pt>
                <c:pt idx="95">
                  <c:v>4.2</c:v>
                </c:pt>
                <c:pt idx="96">
                  <c:v>3.6</c:v>
                </c:pt>
                <c:pt idx="97">
                  <c:v>3.2</c:v>
                </c:pt>
                <c:pt idx="98">
                  <c:v>3.1</c:v>
                </c:pt>
                <c:pt idx="99">
                  <c:v>3</c:v>
                </c:pt>
                <c:pt idx="100">
                  <c:v>3.2</c:v>
                </c:pt>
                <c:pt idx="101">
                  <c:v>3.2</c:v>
                </c:pt>
                <c:pt idx="102">
                  <c:v>3</c:v>
                </c:pt>
                <c:pt idx="103">
                  <c:v>3.3</c:v>
                </c:pt>
                <c:pt idx="104">
                  <c:v>3.4</c:v>
                </c:pt>
                <c:pt idx="105">
                  <c:v>3.4</c:v>
                </c:pt>
                <c:pt idx="106">
                  <c:v>3.4</c:v>
                </c:pt>
                <c:pt idx="107">
                  <c:v>3.2</c:v>
                </c:pt>
                <c:pt idx="108">
                  <c:v>3.3</c:v>
                </c:pt>
                <c:pt idx="109">
                  <c:v>3.3</c:v>
                </c:pt>
                <c:pt idx="110">
                  <c:v>3.2</c:v>
                </c:pt>
                <c:pt idx="111">
                  <c:v>3.3</c:v>
                </c:pt>
                <c:pt idx="112">
                  <c:v>3.4</c:v>
                </c:pt>
                <c:pt idx="113">
                  <c:v>3.7</c:v>
                </c:pt>
                <c:pt idx="114">
                  <c:v>3.8</c:v>
                </c:pt>
                <c:pt idx="115">
                  <c:v>3.9</c:v>
                </c:pt>
                <c:pt idx="116">
                  <c:v>3.7</c:v>
                </c:pt>
                <c:pt idx="117">
                  <c:v>3.8</c:v>
                </c:pt>
                <c:pt idx="118">
                  <c:v>3.8</c:v>
                </c:pt>
                <c:pt idx="119">
                  <c:v>3.4</c:v>
                </c:pt>
                <c:pt idx="120">
                  <c:v>3.1</c:v>
                </c:pt>
                <c:pt idx="121">
                  <c:v>3</c:v>
                </c:pt>
                <c:pt idx="122">
                  <c:v>2.8</c:v>
                </c:pt>
                <c:pt idx="123">
                  <c:v>2.6</c:v>
                </c:pt>
                <c:pt idx="124">
                  <c:v>2.5</c:v>
                </c:pt>
                <c:pt idx="125">
                  <c:v>2.6</c:v>
                </c:pt>
                <c:pt idx="126">
                  <c:v>2.4</c:v>
                </c:pt>
                <c:pt idx="127">
                  <c:v>2.2999999999999998</c:v>
                </c:pt>
                <c:pt idx="128">
                  <c:v>2.2999999999999998</c:v>
                </c:pt>
                <c:pt idx="129">
                  <c:v>2.1</c:v>
                </c:pt>
                <c:pt idx="130">
                  <c:v>2.1</c:v>
                </c:pt>
                <c:pt idx="131">
                  <c:v>2</c:v>
                </c:pt>
                <c:pt idx="132">
                  <c:v>1.9</c:v>
                </c:pt>
                <c:pt idx="133">
                  <c:v>1.7</c:v>
                </c:pt>
                <c:pt idx="134">
                  <c:v>1.6</c:v>
                </c:pt>
                <c:pt idx="135">
                  <c:v>1.5</c:v>
                </c:pt>
                <c:pt idx="136">
                  <c:v>1.3</c:v>
                </c:pt>
                <c:pt idx="137">
                  <c:v>1.3</c:v>
                </c:pt>
                <c:pt idx="138">
                  <c:v>1.3</c:v>
                </c:pt>
                <c:pt idx="139">
                  <c:v>1.3</c:v>
                </c:pt>
                <c:pt idx="140">
                  <c:v>1.4</c:v>
                </c:pt>
                <c:pt idx="141">
                  <c:v>1.4</c:v>
                </c:pt>
                <c:pt idx="142">
                  <c:v>1.3</c:v>
                </c:pt>
                <c:pt idx="143">
                  <c:v>1.1000000000000001</c:v>
                </c:pt>
                <c:pt idx="144">
                  <c:v>1.1000000000000001</c:v>
                </c:pt>
                <c:pt idx="145">
                  <c:v>1.2</c:v>
                </c:pt>
                <c:pt idx="146">
                  <c:v>1.1000000000000001</c:v>
                </c:pt>
                <c:pt idx="147">
                  <c:v>1.1000000000000001</c:v>
                </c:pt>
                <c:pt idx="148">
                  <c:v>1.1000000000000001</c:v>
                </c:pt>
                <c:pt idx="149">
                  <c:v>1.1000000000000001</c:v>
                </c:pt>
                <c:pt idx="150">
                  <c:v>1.1000000000000001</c:v>
                </c:pt>
                <c:pt idx="151">
                  <c:v>1.1000000000000001</c:v>
                </c:pt>
                <c:pt idx="152">
                  <c:v>1.1000000000000001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F81-45DA-A2FE-190F7B9D7307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Öl (totalt)</c:v>
                </c:pt>
              </c:strCache>
            </c:strRef>
          </c:tx>
          <c:spPr>
            <a:ln w="38095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Sheet1!$A$2:$A$158</c:f>
              <c:numCache>
                <c:formatCode>General</c:formatCode>
                <c:ptCount val="157"/>
                <c:pt idx="0">
                  <c:v>1861</c:v>
                </c:pt>
                <c:pt idx="1">
                  <c:v>1862</c:v>
                </c:pt>
                <c:pt idx="2">
                  <c:v>1863</c:v>
                </c:pt>
                <c:pt idx="3">
                  <c:v>1864</c:v>
                </c:pt>
                <c:pt idx="4">
                  <c:v>1865</c:v>
                </c:pt>
                <c:pt idx="5">
                  <c:v>1866</c:v>
                </c:pt>
                <c:pt idx="6">
                  <c:v>1867</c:v>
                </c:pt>
                <c:pt idx="7">
                  <c:v>1868</c:v>
                </c:pt>
                <c:pt idx="8">
                  <c:v>1869</c:v>
                </c:pt>
                <c:pt idx="9">
                  <c:v>1870</c:v>
                </c:pt>
                <c:pt idx="10">
                  <c:v>1871</c:v>
                </c:pt>
                <c:pt idx="11">
                  <c:v>1872</c:v>
                </c:pt>
                <c:pt idx="12">
                  <c:v>1873</c:v>
                </c:pt>
                <c:pt idx="13">
                  <c:v>1874</c:v>
                </c:pt>
                <c:pt idx="14">
                  <c:v>1875</c:v>
                </c:pt>
                <c:pt idx="15">
                  <c:v>1876</c:v>
                </c:pt>
                <c:pt idx="16">
                  <c:v>1877</c:v>
                </c:pt>
                <c:pt idx="17">
                  <c:v>1878</c:v>
                </c:pt>
                <c:pt idx="18">
                  <c:v>1879</c:v>
                </c:pt>
                <c:pt idx="19">
                  <c:v>1880</c:v>
                </c:pt>
                <c:pt idx="20">
                  <c:v>1881</c:v>
                </c:pt>
                <c:pt idx="21">
                  <c:v>1882</c:v>
                </c:pt>
                <c:pt idx="22">
                  <c:v>1883</c:v>
                </c:pt>
                <c:pt idx="23">
                  <c:v>1884</c:v>
                </c:pt>
                <c:pt idx="24">
                  <c:v>1885</c:v>
                </c:pt>
                <c:pt idx="25">
                  <c:v>1886</c:v>
                </c:pt>
                <c:pt idx="26">
                  <c:v>1887</c:v>
                </c:pt>
                <c:pt idx="27">
                  <c:v>1888</c:v>
                </c:pt>
                <c:pt idx="28">
                  <c:v>1889</c:v>
                </c:pt>
                <c:pt idx="29">
                  <c:v>1890</c:v>
                </c:pt>
                <c:pt idx="30">
                  <c:v>1891</c:v>
                </c:pt>
                <c:pt idx="31">
                  <c:v>1892</c:v>
                </c:pt>
                <c:pt idx="32">
                  <c:v>1893</c:v>
                </c:pt>
                <c:pt idx="33">
                  <c:v>1894</c:v>
                </c:pt>
                <c:pt idx="34">
                  <c:v>1895</c:v>
                </c:pt>
                <c:pt idx="35">
                  <c:v>1896</c:v>
                </c:pt>
                <c:pt idx="36">
                  <c:v>1897</c:v>
                </c:pt>
                <c:pt idx="37">
                  <c:v>1898</c:v>
                </c:pt>
                <c:pt idx="38">
                  <c:v>1899</c:v>
                </c:pt>
                <c:pt idx="39">
                  <c:v>1900</c:v>
                </c:pt>
                <c:pt idx="40">
                  <c:v>1901</c:v>
                </c:pt>
                <c:pt idx="41">
                  <c:v>1902</c:v>
                </c:pt>
                <c:pt idx="42">
                  <c:v>1903</c:v>
                </c:pt>
                <c:pt idx="43">
                  <c:v>1904</c:v>
                </c:pt>
                <c:pt idx="44">
                  <c:v>1905</c:v>
                </c:pt>
                <c:pt idx="45">
                  <c:v>1906</c:v>
                </c:pt>
                <c:pt idx="46">
                  <c:v>1907</c:v>
                </c:pt>
                <c:pt idx="47">
                  <c:v>1908</c:v>
                </c:pt>
                <c:pt idx="48">
                  <c:v>1909</c:v>
                </c:pt>
                <c:pt idx="49">
                  <c:v>1910</c:v>
                </c:pt>
                <c:pt idx="50">
                  <c:v>1911</c:v>
                </c:pt>
                <c:pt idx="51">
                  <c:v>1912</c:v>
                </c:pt>
                <c:pt idx="52">
                  <c:v>1913</c:v>
                </c:pt>
                <c:pt idx="53">
                  <c:v>1914</c:v>
                </c:pt>
                <c:pt idx="54">
                  <c:v>1915</c:v>
                </c:pt>
                <c:pt idx="55">
                  <c:v>1916</c:v>
                </c:pt>
                <c:pt idx="56">
                  <c:v>1917</c:v>
                </c:pt>
                <c:pt idx="57">
                  <c:v>1918</c:v>
                </c:pt>
                <c:pt idx="58">
                  <c:v>1919</c:v>
                </c:pt>
                <c:pt idx="59">
                  <c:v>1920</c:v>
                </c:pt>
                <c:pt idx="60">
                  <c:v>1921</c:v>
                </c:pt>
                <c:pt idx="61">
                  <c:v>1922</c:v>
                </c:pt>
                <c:pt idx="62">
                  <c:v>1923</c:v>
                </c:pt>
                <c:pt idx="63">
                  <c:v>1924</c:v>
                </c:pt>
                <c:pt idx="64">
                  <c:v>1925</c:v>
                </c:pt>
                <c:pt idx="65">
                  <c:v>1926</c:v>
                </c:pt>
                <c:pt idx="66">
                  <c:v>1927</c:v>
                </c:pt>
                <c:pt idx="67">
                  <c:v>1928</c:v>
                </c:pt>
                <c:pt idx="68">
                  <c:v>1929</c:v>
                </c:pt>
                <c:pt idx="69">
                  <c:v>1930</c:v>
                </c:pt>
                <c:pt idx="70">
                  <c:v>1931</c:v>
                </c:pt>
                <c:pt idx="71">
                  <c:v>1932</c:v>
                </c:pt>
                <c:pt idx="72">
                  <c:v>1933</c:v>
                </c:pt>
                <c:pt idx="73">
                  <c:v>1934</c:v>
                </c:pt>
                <c:pt idx="74">
                  <c:v>1935</c:v>
                </c:pt>
                <c:pt idx="75">
                  <c:v>1936</c:v>
                </c:pt>
                <c:pt idx="76">
                  <c:v>1937</c:v>
                </c:pt>
                <c:pt idx="77">
                  <c:v>1938</c:v>
                </c:pt>
                <c:pt idx="78">
                  <c:v>1939</c:v>
                </c:pt>
                <c:pt idx="79">
                  <c:v>1940</c:v>
                </c:pt>
                <c:pt idx="80">
                  <c:v>1941</c:v>
                </c:pt>
                <c:pt idx="81">
                  <c:v>1942</c:v>
                </c:pt>
                <c:pt idx="82">
                  <c:v>1943</c:v>
                </c:pt>
                <c:pt idx="83">
                  <c:v>1944</c:v>
                </c:pt>
                <c:pt idx="84">
                  <c:v>1945</c:v>
                </c:pt>
                <c:pt idx="85">
                  <c:v>1946</c:v>
                </c:pt>
                <c:pt idx="86">
                  <c:v>1947</c:v>
                </c:pt>
                <c:pt idx="87">
                  <c:v>1948</c:v>
                </c:pt>
                <c:pt idx="88">
                  <c:v>1949</c:v>
                </c:pt>
                <c:pt idx="89">
                  <c:v>1950</c:v>
                </c:pt>
                <c:pt idx="90">
                  <c:v>1951</c:v>
                </c:pt>
                <c:pt idx="91">
                  <c:v>1952</c:v>
                </c:pt>
                <c:pt idx="92">
                  <c:v>1953</c:v>
                </c:pt>
                <c:pt idx="93">
                  <c:v>1954</c:v>
                </c:pt>
                <c:pt idx="94">
                  <c:v>1955</c:v>
                </c:pt>
                <c:pt idx="95">
                  <c:v>1956</c:v>
                </c:pt>
                <c:pt idx="96">
                  <c:v>1957</c:v>
                </c:pt>
                <c:pt idx="97">
                  <c:v>1958</c:v>
                </c:pt>
                <c:pt idx="98">
                  <c:v>1959</c:v>
                </c:pt>
                <c:pt idx="99">
                  <c:v>1960</c:v>
                </c:pt>
                <c:pt idx="100">
                  <c:v>1961</c:v>
                </c:pt>
                <c:pt idx="101">
                  <c:v>1962</c:v>
                </c:pt>
                <c:pt idx="102">
                  <c:v>1963</c:v>
                </c:pt>
                <c:pt idx="103">
                  <c:v>1964</c:v>
                </c:pt>
                <c:pt idx="104">
                  <c:v>1965</c:v>
                </c:pt>
                <c:pt idx="105">
                  <c:v>1966</c:v>
                </c:pt>
                <c:pt idx="106">
                  <c:v>1967</c:v>
                </c:pt>
                <c:pt idx="107">
                  <c:v>1968</c:v>
                </c:pt>
                <c:pt idx="108">
                  <c:v>1969</c:v>
                </c:pt>
                <c:pt idx="109">
                  <c:v>1970</c:v>
                </c:pt>
                <c:pt idx="110">
                  <c:v>1971</c:v>
                </c:pt>
                <c:pt idx="111">
                  <c:v>1972</c:v>
                </c:pt>
                <c:pt idx="112">
                  <c:v>1973</c:v>
                </c:pt>
                <c:pt idx="113">
                  <c:v>1974</c:v>
                </c:pt>
                <c:pt idx="114">
                  <c:v>1975</c:v>
                </c:pt>
                <c:pt idx="115">
                  <c:v>1976</c:v>
                </c:pt>
                <c:pt idx="116">
                  <c:v>1977</c:v>
                </c:pt>
                <c:pt idx="117">
                  <c:v>1978</c:v>
                </c:pt>
                <c:pt idx="118">
                  <c:v>1979</c:v>
                </c:pt>
                <c:pt idx="119">
                  <c:v>1980</c:v>
                </c:pt>
                <c:pt idx="120">
                  <c:v>1981</c:v>
                </c:pt>
                <c:pt idx="121">
                  <c:v>1982</c:v>
                </c:pt>
                <c:pt idx="122">
                  <c:v>1983</c:v>
                </c:pt>
                <c:pt idx="123">
                  <c:v>1984</c:v>
                </c:pt>
                <c:pt idx="124">
                  <c:v>1985</c:v>
                </c:pt>
                <c:pt idx="125">
                  <c:v>1986</c:v>
                </c:pt>
                <c:pt idx="126">
                  <c:v>1987</c:v>
                </c:pt>
                <c:pt idx="127">
                  <c:v>1988</c:v>
                </c:pt>
                <c:pt idx="128">
                  <c:v>1989</c:v>
                </c:pt>
                <c:pt idx="129">
                  <c:v>1990</c:v>
                </c:pt>
                <c:pt idx="130">
                  <c:v>1991</c:v>
                </c:pt>
                <c:pt idx="131">
                  <c:v>1992</c:v>
                </c:pt>
                <c:pt idx="132">
                  <c:v>1993</c:v>
                </c:pt>
                <c:pt idx="133">
                  <c:v>1994</c:v>
                </c:pt>
                <c:pt idx="134">
                  <c:v>1995</c:v>
                </c:pt>
                <c:pt idx="135">
                  <c:v>1996</c:v>
                </c:pt>
                <c:pt idx="136">
                  <c:v>1997</c:v>
                </c:pt>
                <c:pt idx="137">
                  <c:v>1998</c:v>
                </c:pt>
                <c:pt idx="138">
                  <c:v>1999</c:v>
                </c:pt>
                <c:pt idx="139">
                  <c:v>2000</c:v>
                </c:pt>
                <c:pt idx="140">
                  <c:v>2001</c:v>
                </c:pt>
                <c:pt idx="141">
                  <c:v>2002</c:v>
                </c:pt>
                <c:pt idx="142">
                  <c:v>2003</c:v>
                </c:pt>
                <c:pt idx="143">
                  <c:v>2004</c:v>
                </c:pt>
                <c:pt idx="144">
                  <c:v>2005</c:v>
                </c:pt>
                <c:pt idx="145">
                  <c:v>2006</c:v>
                </c:pt>
                <c:pt idx="146">
                  <c:v>2007</c:v>
                </c:pt>
                <c:pt idx="147">
                  <c:v>2008</c:v>
                </c:pt>
                <c:pt idx="148">
                  <c:v>2009</c:v>
                </c:pt>
                <c:pt idx="149">
                  <c:v>2010</c:v>
                </c:pt>
                <c:pt idx="150">
                  <c:v>2011</c:v>
                </c:pt>
                <c:pt idx="151">
                  <c:v>2012</c:v>
                </c:pt>
                <c:pt idx="152">
                  <c:v>2013</c:v>
                </c:pt>
                <c:pt idx="153">
                  <c:v>2014</c:v>
                </c:pt>
                <c:pt idx="154">
                  <c:v>2015</c:v>
                </c:pt>
                <c:pt idx="155">
                  <c:v>2016</c:v>
                </c:pt>
                <c:pt idx="156">
                  <c:v>2017</c:v>
                </c:pt>
              </c:numCache>
            </c:numRef>
          </c:cat>
          <c:val>
            <c:numRef>
              <c:f>Sheet1!$D$2:$D$158</c:f>
              <c:numCache>
                <c:formatCode>0.0</c:formatCode>
                <c:ptCount val="157"/>
                <c:pt idx="0">
                  <c:v>0.4</c:v>
                </c:pt>
                <c:pt idx="1">
                  <c:v>0.7</c:v>
                </c:pt>
                <c:pt idx="2">
                  <c:v>0.8</c:v>
                </c:pt>
                <c:pt idx="3">
                  <c:v>0.8</c:v>
                </c:pt>
                <c:pt idx="4">
                  <c:v>0.7</c:v>
                </c:pt>
                <c:pt idx="5">
                  <c:v>0.7</c:v>
                </c:pt>
                <c:pt idx="6">
                  <c:v>0.6</c:v>
                </c:pt>
                <c:pt idx="7">
                  <c:v>0.6</c:v>
                </c:pt>
                <c:pt idx="8">
                  <c:v>0.6</c:v>
                </c:pt>
                <c:pt idx="9">
                  <c:v>0.7</c:v>
                </c:pt>
                <c:pt idx="10">
                  <c:v>0.7</c:v>
                </c:pt>
                <c:pt idx="11">
                  <c:v>0.9</c:v>
                </c:pt>
                <c:pt idx="12">
                  <c:v>1</c:v>
                </c:pt>
                <c:pt idx="13">
                  <c:v>0.9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1.2</c:v>
                </c:pt>
                <c:pt idx="18">
                  <c:v>1</c:v>
                </c:pt>
                <c:pt idx="19">
                  <c:v>1</c:v>
                </c:pt>
                <c:pt idx="20">
                  <c:v>1.1000000000000001</c:v>
                </c:pt>
                <c:pt idx="21">
                  <c:v>0.9</c:v>
                </c:pt>
                <c:pt idx="22">
                  <c:v>1</c:v>
                </c:pt>
                <c:pt idx="23">
                  <c:v>1.2</c:v>
                </c:pt>
                <c:pt idx="24">
                  <c:v>1.3</c:v>
                </c:pt>
                <c:pt idx="25">
                  <c:v>1.4</c:v>
                </c:pt>
                <c:pt idx="26">
                  <c:v>1.3</c:v>
                </c:pt>
                <c:pt idx="27">
                  <c:v>1.2</c:v>
                </c:pt>
                <c:pt idx="28">
                  <c:v>1.5</c:v>
                </c:pt>
                <c:pt idx="29">
                  <c:v>1.6</c:v>
                </c:pt>
                <c:pt idx="30">
                  <c:v>1.6</c:v>
                </c:pt>
                <c:pt idx="31">
                  <c:v>1.5</c:v>
                </c:pt>
                <c:pt idx="32">
                  <c:v>1.3</c:v>
                </c:pt>
                <c:pt idx="33">
                  <c:v>1.5</c:v>
                </c:pt>
                <c:pt idx="34">
                  <c:v>1.8</c:v>
                </c:pt>
                <c:pt idx="35">
                  <c:v>1.7</c:v>
                </c:pt>
                <c:pt idx="36">
                  <c:v>1.8</c:v>
                </c:pt>
                <c:pt idx="37">
                  <c:v>1.9</c:v>
                </c:pt>
                <c:pt idx="38">
                  <c:v>2</c:v>
                </c:pt>
                <c:pt idx="39">
                  <c:v>1.9</c:v>
                </c:pt>
                <c:pt idx="40">
                  <c:v>1.9</c:v>
                </c:pt>
                <c:pt idx="41">
                  <c:v>1.8</c:v>
                </c:pt>
                <c:pt idx="42">
                  <c:v>1.8</c:v>
                </c:pt>
                <c:pt idx="43">
                  <c:v>1.8</c:v>
                </c:pt>
                <c:pt idx="44">
                  <c:v>1.9</c:v>
                </c:pt>
                <c:pt idx="45">
                  <c:v>1.9</c:v>
                </c:pt>
                <c:pt idx="46">
                  <c:v>1.8</c:v>
                </c:pt>
                <c:pt idx="47">
                  <c:v>1.7</c:v>
                </c:pt>
                <c:pt idx="48">
                  <c:v>1.6</c:v>
                </c:pt>
                <c:pt idx="49">
                  <c:v>1.3</c:v>
                </c:pt>
                <c:pt idx="50">
                  <c:v>1.3</c:v>
                </c:pt>
                <c:pt idx="51">
                  <c:v>1.3</c:v>
                </c:pt>
                <c:pt idx="52">
                  <c:v>1.3</c:v>
                </c:pt>
                <c:pt idx="53">
                  <c:v>1.4</c:v>
                </c:pt>
                <c:pt idx="54">
                  <c:v>1.4</c:v>
                </c:pt>
                <c:pt idx="55">
                  <c:v>1.5</c:v>
                </c:pt>
                <c:pt idx="56">
                  <c:v>1.1000000000000001</c:v>
                </c:pt>
                <c:pt idx="57">
                  <c:v>0.1</c:v>
                </c:pt>
                <c:pt idx="58">
                  <c:v>0.6</c:v>
                </c:pt>
                <c:pt idx="59">
                  <c:v>1.1000000000000001</c:v>
                </c:pt>
                <c:pt idx="60">
                  <c:v>1.1000000000000001</c:v>
                </c:pt>
                <c:pt idx="61">
                  <c:v>0.9</c:v>
                </c:pt>
                <c:pt idx="62">
                  <c:v>1.1000000000000001</c:v>
                </c:pt>
                <c:pt idx="63">
                  <c:v>1.2</c:v>
                </c:pt>
                <c:pt idx="64">
                  <c:v>1.2</c:v>
                </c:pt>
                <c:pt idx="65">
                  <c:v>1.3</c:v>
                </c:pt>
                <c:pt idx="66">
                  <c:v>1.3</c:v>
                </c:pt>
                <c:pt idx="67">
                  <c:v>1.3</c:v>
                </c:pt>
                <c:pt idx="68">
                  <c:v>1.3</c:v>
                </c:pt>
                <c:pt idx="69">
                  <c:v>1.4</c:v>
                </c:pt>
                <c:pt idx="70">
                  <c:v>1.3</c:v>
                </c:pt>
                <c:pt idx="71">
                  <c:v>1.2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1.1000000000000001</c:v>
                </c:pt>
                <c:pt idx="76">
                  <c:v>1.1000000000000001</c:v>
                </c:pt>
                <c:pt idx="77">
                  <c:v>1.2</c:v>
                </c:pt>
                <c:pt idx="78">
                  <c:v>1.3</c:v>
                </c:pt>
                <c:pt idx="79">
                  <c:v>1.2</c:v>
                </c:pt>
                <c:pt idx="80">
                  <c:v>0.8</c:v>
                </c:pt>
                <c:pt idx="81">
                  <c:v>0.7</c:v>
                </c:pt>
                <c:pt idx="82">
                  <c:v>0.8</c:v>
                </c:pt>
                <c:pt idx="83">
                  <c:v>0.7</c:v>
                </c:pt>
                <c:pt idx="84">
                  <c:v>0.8</c:v>
                </c:pt>
                <c:pt idx="85">
                  <c:v>0.9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1.1000000000000001</c:v>
                </c:pt>
                <c:pt idx="90">
                  <c:v>1.1000000000000001</c:v>
                </c:pt>
                <c:pt idx="91">
                  <c:v>1.1000000000000001</c:v>
                </c:pt>
                <c:pt idx="92">
                  <c:v>1.2</c:v>
                </c:pt>
                <c:pt idx="93">
                  <c:v>1.2</c:v>
                </c:pt>
                <c:pt idx="94">
                  <c:v>1.4</c:v>
                </c:pt>
                <c:pt idx="95">
                  <c:v>1.3</c:v>
                </c:pt>
                <c:pt idx="96">
                  <c:v>1.2</c:v>
                </c:pt>
                <c:pt idx="97">
                  <c:v>1.2</c:v>
                </c:pt>
                <c:pt idx="98">
                  <c:v>1.3</c:v>
                </c:pt>
                <c:pt idx="99">
                  <c:v>1.2</c:v>
                </c:pt>
                <c:pt idx="100">
                  <c:v>1.2</c:v>
                </c:pt>
                <c:pt idx="101">
                  <c:v>1.2</c:v>
                </c:pt>
                <c:pt idx="102">
                  <c:v>1.4</c:v>
                </c:pt>
                <c:pt idx="103">
                  <c:v>1.4</c:v>
                </c:pt>
                <c:pt idx="104">
                  <c:v>1.6</c:v>
                </c:pt>
                <c:pt idx="105">
                  <c:v>1.9</c:v>
                </c:pt>
                <c:pt idx="106">
                  <c:v>2.1</c:v>
                </c:pt>
                <c:pt idx="107">
                  <c:v>2.5</c:v>
                </c:pt>
                <c:pt idx="108">
                  <c:v>2.8</c:v>
                </c:pt>
                <c:pt idx="109">
                  <c:v>2.8</c:v>
                </c:pt>
                <c:pt idx="110">
                  <c:v>2.7</c:v>
                </c:pt>
                <c:pt idx="111">
                  <c:v>2.6</c:v>
                </c:pt>
                <c:pt idx="112">
                  <c:v>2.4</c:v>
                </c:pt>
                <c:pt idx="113">
                  <c:v>2.5</c:v>
                </c:pt>
                <c:pt idx="114">
                  <c:v>2.5</c:v>
                </c:pt>
                <c:pt idx="115">
                  <c:v>2.4</c:v>
                </c:pt>
                <c:pt idx="116">
                  <c:v>2</c:v>
                </c:pt>
                <c:pt idx="117">
                  <c:v>1.8</c:v>
                </c:pt>
                <c:pt idx="118">
                  <c:v>1.8</c:v>
                </c:pt>
                <c:pt idx="119">
                  <c:v>1.8</c:v>
                </c:pt>
                <c:pt idx="120">
                  <c:v>1.7</c:v>
                </c:pt>
                <c:pt idx="121">
                  <c:v>1.8</c:v>
                </c:pt>
                <c:pt idx="122">
                  <c:v>1.7</c:v>
                </c:pt>
                <c:pt idx="123">
                  <c:v>1.7</c:v>
                </c:pt>
                <c:pt idx="124">
                  <c:v>1.8</c:v>
                </c:pt>
                <c:pt idx="125">
                  <c:v>2</c:v>
                </c:pt>
                <c:pt idx="126">
                  <c:v>2.1</c:v>
                </c:pt>
                <c:pt idx="127">
                  <c:v>2.2999999999999998</c:v>
                </c:pt>
                <c:pt idx="128">
                  <c:v>2.4</c:v>
                </c:pt>
                <c:pt idx="129">
                  <c:v>2.5</c:v>
                </c:pt>
                <c:pt idx="130">
                  <c:v>2.4</c:v>
                </c:pt>
                <c:pt idx="131">
                  <c:v>2.5</c:v>
                </c:pt>
                <c:pt idx="132">
                  <c:v>2.6</c:v>
                </c:pt>
                <c:pt idx="133">
                  <c:v>2.7</c:v>
                </c:pt>
                <c:pt idx="134">
                  <c:v>2.8</c:v>
                </c:pt>
                <c:pt idx="135">
                  <c:v>2.6</c:v>
                </c:pt>
                <c:pt idx="136">
                  <c:v>2.6</c:v>
                </c:pt>
                <c:pt idx="137">
                  <c:v>2.5</c:v>
                </c:pt>
                <c:pt idx="138">
                  <c:v>2.7</c:v>
                </c:pt>
                <c:pt idx="139">
                  <c:v>2.7</c:v>
                </c:pt>
                <c:pt idx="140">
                  <c:v>2.7</c:v>
                </c:pt>
                <c:pt idx="141">
                  <c:v>2.7</c:v>
                </c:pt>
                <c:pt idx="142">
                  <c:v>2.8</c:v>
                </c:pt>
                <c:pt idx="143">
                  <c:v>2.6</c:v>
                </c:pt>
                <c:pt idx="144" formatCode="General">
                  <c:v>2.5999999999999996</c:v>
                </c:pt>
                <c:pt idx="145" formatCode="General">
                  <c:v>2.7</c:v>
                </c:pt>
                <c:pt idx="146" formatCode="General">
                  <c:v>2.7</c:v>
                </c:pt>
                <c:pt idx="147" formatCode="General">
                  <c:v>2.7</c:v>
                </c:pt>
                <c:pt idx="148" formatCode="General">
                  <c:v>2.8000000000000003</c:v>
                </c:pt>
                <c:pt idx="149" formatCode="General">
                  <c:v>2.7</c:v>
                </c:pt>
                <c:pt idx="150" formatCode="General">
                  <c:v>2.7</c:v>
                </c:pt>
                <c:pt idx="151" formatCode="General">
                  <c:v>2.7</c:v>
                </c:pt>
                <c:pt idx="152" formatCode="General">
                  <c:v>2.6</c:v>
                </c:pt>
                <c:pt idx="153" formatCode="General">
                  <c:v>2.7</c:v>
                </c:pt>
                <c:pt idx="154" formatCode="General">
                  <c:v>2.7</c:v>
                </c:pt>
                <c:pt idx="155" formatCode="General">
                  <c:v>2.7</c:v>
                </c:pt>
                <c:pt idx="156" formatCode="General">
                  <c:v>2.6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F81-45DA-A2FE-190F7B9D7307}"/>
            </c:ext>
          </c:extLst>
        </c:ser>
        <c:ser>
          <c:idx val="4"/>
          <c:order val="3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ln w="38095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Sheet1!$A$2:$A$158</c:f>
              <c:numCache>
                <c:formatCode>General</c:formatCode>
                <c:ptCount val="157"/>
                <c:pt idx="0">
                  <c:v>1861</c:v>
                </c:pt>
                <c:pt idx="1">
                  <c:v>1862</c:v>
                </c:pt>
                <c:pt idx="2">
                  <c:v>1863</c:v>
                </c:pt>
                <c:pt idx="3">
                  <c:v>1864</c:v>
                </c:pt>
                <c:pt idx="4">
                  <c:v>1865</c:v>
                </c:pt>
                <c:pt idx="5">
                  <c:v>1866</c:v>
                </c:pt>
                <c:pt idx="6">
                  <c:v>1867</c:v>
                </c:pt>
                <c:pt idx="7">
                  <c:v>1868</c:v>
                </c:pt>
                <c:pt idx="8">
                  <c:v>1869</c:v>
                </c:pt>
                <c:pt idx="9">
                  <c:v>1870</c:v>
                </c:pt>
                <c:pt idx="10">
                  <c:v>1871</c:v>
                </c:pt>
                <c:pt idx="11">
                  <c:v>1872</c:v>
                </c:pt>
                <c:pt idx="12">
                  <c:v>1873</c:v>
                </c:pt>
                <c:pt idx="13">
                  <c:v>1874</c:v>
                </c:pt>
                <c:pt idx="14">
                  <c:v>1875</c:v>
                </c:pt>
                <c:pt idx="15">
                  <c:v>1876</c:v>
                </c:pt>
                <c:pt idx="16">
                  <c:v>1877</c:v>
                </c:pt>
                <c:pt idx="17">
                  <c:v>1878</c:v>
                </c:pt>
                <c:pt idx="18">
                  <c:v>1879</c:v>
                </c:pt>
                <c:pt idx="19">
                  <c:v>1880</c:v>
                </c:pt>
                <c:pt idx="20">
                  <c:v>1881</c:v>
                </c:pt>
                <c:pt idx="21">
                  <c:v>1882</c:v>
                </c:pt>
                <c:pt idx="22">
                  <c:v>1883</c:v>
                </c:pt>
                <c:pt idx="23">
                  <c:v>1884</c:v>
                </c:pt>
                <c:pt idx="24">
                  <c:v>1885</c:v>
                </c:pt>
                <c:pt idx="25">
                  <c:v>1886</c:v>
                </c:pt>
                <c:pt idx="26">
                  <c:v>1887</c:v>
                </c:pt>
                <c:pt idx="27">
                  <c:v>1888</c:v>
                </c:pt>
                <c:pt idx="28">
                  <c:v>1889</c:v>
                </c:pt>
                <c:pt idx="29">
                  <c:v>1890</c:v>
                </c:pt>
                <c:pt idx="30">
                  <c:v>1891</c:v>
                </c:pt>
                <c:pt idx="31">
                  <c:v>1892</c:v>
                </c:pt>
                <c:pt idx="32">
                  <c:v>1893</c:v>
                </c:pt>
                <c:pt idx="33">
                  <c:v>1894</c:v>
                </c:pt>
                <c:pt idx="34">
                  <c:v>1895</c:v>
                </c:pt>
                <c:pt idx="35">
                  <c:v>1896</c:v>
                </c:pt>
                <c:pt idx="36">
                  <c:v>1897</c:v>
                </c:pt>
                <c:pt idx="37">
                  <c:v>1898</c:v>
                </c:pt>
                <c:pt idx="38">
                  <c:v>1899</c:v>
                </c:pt>
                <c:pt idx="39">
                  <c:v>1900</c:v>
                </c:pt>
                <c:pt idx="40">
                  <c:v>1901</c:v>
                </c:pt>
                <c:pt idx="41">
                  <c:v>1902</c:v>
                </c:pt>
                <c:pt idx="42">
                  <c:v>1903</c:v>
                </c:pt>
                <c:pt idx="43">
                  <c:v>1904</c:v>
                </c:pt>
                <c:pt idx="44">
                  <c:v>1905</c:v>
                </c:pt>
                <c:pt idx="45">
                  <c:v>1906</c:v>
                </c:pt>
                <c:pt idx="46">
                  <c:v>1907</c:v>
                </c:pt>
                <c:pt idx="47">
                  <c:v>1908</c:v>
                </c:pt>
                <c:pt idx="48">
                  <c:v>1909</c:v>
                </c:pt>
                <c:pt idx="49">
                  <c:v>1910</c:v>
                </c:pt>
                <c:pt idx="50">
                  <c:v>1911</c:v>
                </c:pt>
                <c:pt idx="51">
                  <c:v>1912</c:v>
                </c:pt>
                <c:pt idx="52">
                  <c:v>1913</c:v>
                </c:pt>
                <c:pt idx="53">
                  <c:v>1914</c:v>
                </c:pt>
                <c:pt idx="54">
                  <c:v>1915</c:v>
                </c:pt>
                <c:pt idx="55">
                  <c:v>1916</c:v>
                </c:pt>
                <c:pt idx="56">
                  <c:v>1917</c:v>
                </c:pt>
                <c:pt idx="57">
                  <c:v>1918</c:v>
                </c:pt>
                <c:pt idx="58">
                  <c:v>1919</c:v>
                </c:pt>
                <c:pt idx="59">
                  <c:v>1920</c:v>
                </c:pt>
                <c:pt idx="60">
                  <c:v>1921</c:v>
                </c:pt>
                <c:pt idx="61">
                  <c:v>1922</c:v>
                </c:pt>
                <c:pt idx="62">
                  <c:v>1923</c:v>
                </c:pt>
                <c:pt idx="63">
                  <c:v>1924</c:v>
                </c:pt>
                <c:pt idx="64">
                  <c:v>1925</c:v>
                </c:pt>
                <c:pt idx="65">
                  <c:v>1926</c:v>
                </c:pt>
                <c:pt idx="66">
                  <c:v>1927</c:v>
                </c:pt>
                <c:pt idx="67">
                  <c:v>1928</c:v>
                </c:pt>
                <c:pt idx="68">
                  <c:v>1929</c:v>
                </c:pt>
                <c:pt idx="69">
                  <c:v>1930</c:v>
                </c:pt>
                <c:pt idx="70">
                  <c:v>1931</c:v>
                </c:pt>
                <c:pt idx="71">
                  <c:v>1932</c:v>
                </c:pt>
                <c:pt idx="72">
                  <c:v>1933</c:v>
                </c:pt>
                <c:pt idx="73">
                  <c:v>1934</c:v>
                </c:pt>
                <c:pt idx="74">
                  <c:v>1935</c:v>
                </c:pt>
                <c:pt idx="75">
                  <c:v>1936</c:v>
                </c:pt>
                <c:pt idx="76">
                  <c:v>1937</c:v>
                </c:pt>
                <c:pt idx="77">
                  <c:v>1938</c:v>
                </c:pt>
                <c:pt idx="78">
                  <c:v>1939</c:v>
                </c:pt>
                <c:pt idx="79">
                  <c:v>1940</c:v>
                </c:pt>
                <c:pt idx="80">
                  <c:v>1941</c:v>
                </c:pt>
                <c:pt idx="81">
                  <c:v>1942</c:v>
                </c:pt>
                <c:pt idx="82">
                  <c:v>1943</c:v>
                </c:pt>
                <c:pt idx="83">
                  <c:v>1944</c:v>
                </c:pt>
                <c:pt idx="84">
                  <c:v>1945</c:v>
                </c:pt>
                <c:pt idx="85">
                  <c:v>1946</c:v>
                </c:pt>
                <c:pt idx="86">
                  <c:v>1947</c:v>
                </c:pt>
                <c:pt idx="87">
                  <c:v>1948</c:v>
                </c:pt>
                <c:pt idx="88">
                  <c:v>1949</c:v>
                </c:pt>
                <c:pt idx="89">
                  <c:v>1950</c:v>
                </c:pt>
                <c:pt idx="90">
                  <c:v>1951</c:v>
                </c:pt>
                <c:pt idx="91">
                  <c:v>1952</c:v>
                </c:pt>
                <c:pt idx="92">
                  <c:v>1953</c:v>
                </c:pt>
                <c:pt idx="93">
                  <c:v>1954</c:v>
                </c:pt>
                <c:pt idx="94">
                  <c:v>1955</c:v>
                </c:pt>
                <c:pt idx="95">
                  <c:v>1956</c:v>
                </c:pt>
                <c:pt idx="96">
                  <c:v>1957</c:v>
                </c:pt>
                <c:pt idx="97">
                  <c:v>1958</c:v>
                </c:pt>
                <c:pt idx="98">
                  <c:v>1959</c:v>
                </c:pt>
                <c:pt idx="99">
                  <c:v>1960</c:v>
                </c:pt>
                <c:pt idx="100">
                  <c:v>1961</c:v>
                </c:pt>
                <c:pt idx="101">
                  <c:v>1962</c:v>
                </c:pt>
                <c:pt idx="102">
                  <c:v>1963</c:v>
                </c:pt>
                <c:pt idx="103">
                  <c:v>1964</c:v>
                </c:pt>
                <c:pt idx="104">
                  <c:v>1965</c:v>
                </c:pt>
                <c:pt idx="105">
                  <c:v>1966</c:v>
                </c:pt>
                <c:pt idx="106">
                  <c:v>1967</c:v>
                </c:pt>
                <c:pt idx="107">
                  <c:v>1968</c:v>
                </c:pt>
                <c:pt idx="108">
                  <c:v>1969</c:v>
                </c:pt>
                <c:pt idx="109">
                  <c:v>1970</c:v>
                </c:pt>
                <c:pt idx="110">
                  <c:v>1971</c:v>
                </c:pt>
                <c:pt idx="111">
                  <c:v>1972</c:v>
                </c:pt>
                <c:pt idx="112">
                  <c:v>1973</c:v>
                </c:pt>
                <c:pt idx="113">
                  <c:v>1974</c:v>
                </c:pt>
                <c:pt idx="114">
                  <c:v>1975</c:v>
                </c:pt>
                <c:pt idx="115">
                  <c:v>1976</c:v>
                </c:pt>
                <c:pt idx="116">
                  <c:v>1977</c:v>
                </c:pt>
                <c:pt idx="117">
                  <c:v>1978</c:v>
                </c:pt>
                <c:pt idx="118">
                  <c:v>1979</c:v>
                </c:pt>
                <c:pt idx="119">
                  <c:v>1980</c:v>
                </c:pt>
                <c:pt idx="120">
                  <c:v>1981</c:v>
                </c:pt>
                <c:pt idx="121">
                  <c:v>1982</c:v>
                </c:pt>
                <c:pt idx="122">
                  <c:v>1983</c:v>
                </c:pt>
                <c:pt idx="123">
                  <c:v>1984</c:v>
                </c:pt>
                <c:pt idx="124">
                  <c:v>1985</c:v>
                </c:pt>
                <c:pt idx="125">
                  <c:v>1986</c:v>
                </c:pt>
                <c:pt idx="126">
                  <c:v>1987</c:v>
                </c:pt>
                <c:pt idx="127">
                  <c:v>1988</c:v>
                </c:pt>
                <c:pt idx="128">
                  <c:v>1989</c:v>
                </c:pt>
                <c:pt idx="129">
                  <c:v>1990</c:v>
                </c:pt>
                <c:pt idx="130">
                  <c:v>1991</c:v>
                </c:pt>
                <c:pt idx="131">
                  <c:v>1992</c:v>
                </c:pt>
                <c:pt idx="132">
                  <c:v>1993</c:v>
                </c:pt>
                <c:pt idx="133">
                  <c:v>1994</c:v>
                </c:pt>
                <c:pt idx="134">
                  <c:v>1995</c:v>
                </c:pt>
                <c:pt idx="135">
                  <c:v>1996</c:v>
                </c:pt>
                <c:pt idx="136">
                  <c:v>1997</c:v>
                </c:pt>
                <c:pt idx="137">
                  <c:v>1998</c:v>
                </c:pt>
                <c:pt idx="138">
                  <c:v>1999</c:v>
                </c:pt>
                <c:pt idx="139">
                  <c:v>2000</c:v>
                </c:pt>
                <c:pt idx="140">
                  <c:v>2001</c:v>
                </c:pt>
                <c:pt idx="141">
                  <c:v>2002</c:v>
                </c:pt>
                <c:pt idx="142">
                  <c:v>2003</c:v>
                </c:pt>
                <c:pt idx="143">
                  <c:v>2004</c:v>
                </c:pt>
                <c:pt idx="144">
                  <c:v>2005</c:v>
                </c:pt>
                <c:pt idx="145">
                  <c:v>2006</c:v>
                </c:pt>
                <c:pt idx="146">
                  <c:v>2007</c:v>
                </c:pt>
                <c:pt idx="147">
                  <c:v>2008</c:v>
                </c:pt>
                <c:pt idx="148">
                  <c:v>2009</c:v>
                </c:pt>
                <c:pt idx="149">
                  <c:v>2010</c:v>
                </c:pt>
                <c:pt idx="150">
                  <c:v>2011</c:v>
                </c:pt>
                <c:pt idx="151">
                  <c:v>2012</c:v>
                </c:pt>
                <c:pt idx="152">
                  <c:v>2013</c:v>
                </c:pt>
                <c:pt idx="153">
                  <c:v>2014</c:v>
                </c:pt>
                <c:pt idx="154">
                  <c:v>2015</c:v>
                </c:pt>
                <c:pt idx="155">
                  <c:v>2016</c:v>
                </c:pt>
                <c:pt idx="156">
                  <c:v>2017</c:v>
                </c:pt>
              </c:numCache>
            </c:numRef>
          </c:cat>
          <c:val>
            <c:numRef>
              <c:f>Sheet1!$C$2:$C$158</c:f>
              <c:numCache>
                <c:formatCode>0.0</c:formatCode>
                <c:ptCount val="157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0.1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  <c:pt idx="19">
                  <c:v>0.1</c:v>
                </c:pt>
                <c:pt idx="20">
                  <c:v>0.1</c:v>
                </c:pt>
                <c:pt idx="21">
                  <c:v>0.2</c:v>
                </c:pt>
                <c:pt idx="22">
                  <c:v>0.1</c:v>
                </c:pt>
                <c:pt idx="23">
                  <c:v>0.1</c:v>
                </c:pt>
                <c:pt idx="24">
                  <c:v>0.1</c:v>
                </c:pt>
                <c:pt idx="25">
                  <c:v>0.1</c:v>
                </c:pt>
                <c:pt idx="26">
                  <c:v>0.1</c:v>
                </c:pt>
                <c:pt idx="27">
                  <c:v>0.1</c:v>
                </c:pt>
                <c:pt idx="28">
                  <c:v>0.1</c:v>
                </c:pt>
                <c:pt idx="29">
                  <c:v>0.1</c:v>
                </c:pt>
                <c:pt idx="30">
                  <c:v>0.2</c:v>
                </c:pt>
                <c:pt idx="31">
                  <c:v>0.2</c:v>
                </c:pt>
                <c:pt idx="32">
                  <c:v>0</c:v>
                </c:pt>
                <c:pt idx="33">
                  <c:v>0.1</c:v>
                </c:pt>
                <c:pt idx="34">
                  <c:v>0.1</c:v>
                </c:pt>
                <c:pt idx="35">
                  <c:v>0.1</c:v>
                </c:pt>
                <c:pt idx="36">
                  <c:v>0.1</c:v>
                </c:pt>
                <c:pt idx="37">
                  <c:v>0.1</c:v>
                </c:pt>
                <c:pt idx="38">
                  <c:v>0.1</c:v>
                </c:pt>
                <c:pt idx="39">
                  <c:v>0.1</c:v>
                </c:pt>
                <c:pt idx="40">
                  <c:v>0.1</c:v>
                </c:pt>
                <c:pt idx="41">
                  <c:v>0.1</c:v>
                </c:pt>
                <c:pt idx="42">
                  <c:v>0.1</c:v>
                </c:pt>
                <c:pt idx="43">
                  <c:v>0.1</c:v>
                </c:pt>
                <c:pt idx="44">
                  <c:v>0.1</c:v>
                </c:pt>
                <c:pt idx="45">
                  <c:v>0.1</c:v>
                </c:pt>
                <c:pt idx="46">
                  <c:v>0.1</c:v>
                </c:pt>
                <c:pt idx="47">
                  <c:v>0.1</c:v>
                </c:pt>
                <c:pt idx="48">
                  <c:v>0.1</c:v>
                </c:pt>
                <c:pt idx="49">
                  <c:v>0.1</c:v>
                </c:pt>
                <c:pt idx="50">
                  <c:v>0.1</c:v>
                </c:pt>
                <c:pt idx="51">
                  <c:v>0.1</c:v>
                </c:pt>
                <c:pt idx="52">
                  <c:v>0.1</c:v>
                </c:pt>
                <c:pt idx="53">
                  <c:v>0.1</c:v>
                </c:pt>
                <c:pt idx="54">
                  <c:v>0.1</c:v>
                </c:pt>
                <c:pt idx="55">
                  <c:v>0.2</c:v>
                </c:pt>
                <c:pt idx="56">
                  <c:v>0.2</c:v>
                </c:pt>
                <c:pt idx="57">
                  <c:v>0.2</c:v>
                </c:pt>
                <c:pt idx="58">
                  <c:v>0.2</c:v>
                </c:pt>
                <c:pt idx="59">
                  <c:v>0.2</c:v>
                </c:pt>
                <c:pt idx="60">
                  <c:v>0.1</c:v>
                </c:pt>
                <c:pt idx="61">
                  <c:v>0.1</c:v>
                </c:pt>
                <c:pt idx="62">
                  <c:v>0.1</c:v>
                </c:pt>
                <c:pt idx="63">
                  <c:v>0.1</c:v>
                </c:pt>
                <c:pt idx="64">
                  <c:v>0.1</c:v>
                </c:pt>
                <c:pt idx="65">
                  <c:v>0.2</c:v>
                </c:pt>
                <c:pt idx="66">
                  <c:v>0.2</c:v>
                </c:pt>
                <c:pt idx="67">
                  <c:v>0.2</c:v>
                </c:pt>
                <c:pt idx="68">
                  <c:v>0.2</c:v>
                </c:pt>
                <c:pt idx="69">
                  <c:v>0.2</c:v>
                </c:pt>
                <c:pt idx="70">
                  <c:v>0.2</c:v>
                </c:pt>
                <c:pt idx="71">
                  <c:v>0.2</c:v>
                </c:pt>
                <c:pt idx="72">
                  <c:v>0.1</c:v>
                </c:pt>
                <c:pt idx="73">
                  <c:v>0.2</c:v>
                </c:pt>
                <c:pt idx="74">
                  <c:v>0.2</c:v>
                </c:pt>
                <c:pt idx="75">
                  <c:v>0.2</c:v>
                </c:pt>
                <c:pt idx="76">
                  <c:v>0.2</c:v>
                </c:pt>
                <c:pt idx="77">
                  <c:v>0.2</c:v>
                </c:pt>
                <c:pt idx="78">
                  <c:v>0.2</c:v>
                </c:pt>
                <c:pt idx="79">
                  <c:v>0.1</c:v>
                </c:pt>
                <c:pt idx="80">
                  <c:v>0.1</c:v>
                </c:pt>
                <c:pt idx="81">
                  <c:v>0.1</c:v>
                </c:pt>
                <c:pt idx="82">
                  <c:v>0.2</c:v>
                </c:pt>
                <c:pt idx="83">
                  <c:v>0.2</c:v>
                </c:pt>
                <c:pt idx="84">
                  <c:v>0.2</c:v>
                </c:pt>
                <c:pt idx="85">
                  <c:v>0.3</c:v>
                </c:pt>
                <c:pt idx="86">
                  <c:v>0.3</c:v>
                </c:pt>
                <c:pt idx="87">
                  <c:v>0.3</c:v>
                </c:pt>
                <c:pt idx="88">
                  <c:v>0.2</c:v>
                </c:pt>
                <c:pt idx="89">
                  <c:v>0.2</c:v>
                </c:pt>
                <c:pt idx="90">
                  <c:v>0.3</c:v>
                </c:pt>
                <c:pt idx="91">
                  <c:v>0.3</c:v>
                </c:pt>
                <c:pt idx="92">
                  <c:v>0.4</c:v>
                </c:pt>
                <c:pt idx="93">
                  <c:v>0.4</c:v>
                </c:pt>
                <c:pt idx="94">
                  <c:v>0.4</c:v>
                </c:pt>
                <c:pt idx="95">
                  <c:v>0.4</c:v>
                </c:pt>
                <c:pt idx="96">
                  <c:v>0.5</c:v>
                </c:pt>
                <c:pt idx="97">
                  <c:v>0.5</c:v>
                </c:pt>
                <c:pt idx="98">
                  <c:v>0.6</c:v>
                </c:pt>
                <c:pt idx="99">
                  <c:v>0.6</c:v>
                </c:pt>
                <c:pt idx="100">
                  <c:v>0.7</c:v>
                </c:pt>
                <c:pt idx="101">
                  <c:v>0.7</c:v>
                </c:pt>
                <c:pt idx="102">
                  <c:v>0.7</c:v>
                </c:pt>
                <c:pt idx="103">
                  <c:v>0.7</c:v>
                </c:pt>
                <c:pt idx="104">
                  <c:v>0.8</c:v>
                </c:pt>
                <c:pt idx="105">
                  <c:v>0.8</c:v>
                </c:pt>
                <c:pt idx="106">
                  <c:v>0.9</c:v>
                </c:pt>
                <c:pt idx="107">
                  <c:v>0.9</c:v>
                </c:pt>
                <c:pt idx="108">
                  <c:v>1</c:v>
                </c:pt>
                <c:pt idx="109">
                  <c:v>1.1000000000000001</c:v>
                </c:pt>
                <c:pt idx="110">
                  <c:v>1.1000000000000001</c:v>
                </c:pt>
                <c:pt idx="111">
                  <c:v>1.3</c:v>
                </c:pt>
                <c:pt idx="112">
                  <c:v>1.2</c:v>
                </c:pt>
                <c:pt idx="113">
                  <c:v>1.3</c:v>
                </c:pt>
                <c:pt idx="114">
                  <c:v>1.4</c:v>
                </c:pt>
                <c:pt idx="115">
                  <c:v>1.4</c:v>
                </c:pt>
                <c:pt idx="116">
                  <c:v>1.5</c:v>
                </c:pt>
                <c:pt idx="117">
                  <c:v>1.5</c:v>
                </c:pt>
                <c:pt idx="118">
                  <c:v>1.5</c:v>
                </c:pt>
                <c:pt idx="119">
                  <c:v>1.5</c:v>
                </c:pt>
                <c:pt idx="120">
                  <c:v>1.5</c:v>
                </c:pt>
                <c:pt idx="121">
                  <c:v>1.6</c:v>
                </c:pt>
                <c:pt idx="122">
                  <c:v>1.6</c:v>
                </c:pt>
                <c:pt idx="123">
                  <c:v>1.7</c:v>
                </c:pt>
                <c:pt idx="124">
                  <c:v>1.7</c:v>
                </c:pt>
                <c:pt idx="125">
                  <c:v>1.8</c:v>
                </c:pt>
                <c:pt idx="126">
                  <c:v>1.8</c:v>
                </c:pt>
                <c:pt idx="127">
                  <c:v>1.8</c:v>
                </c:pt>
                <c:pt idx="128">
                  <c:v>1.9</c:v>
                </c:pt>
                <c:pt idx="129">
                  <c:v>1.8</c:v>
                </c:pt>
                <c:pt idx="130">
                  <c:v>1.8</c:v>
                </c:pt>
                <c:pt idx="131">
                  <c:v>1.8</c:v>
                </c:pt>
                <c:pt idx="132">
                  <c:v>1.8</c:v>
                </c:pt>
                <c:pt idx="133">
                  <c:v>1.9</c:v>
                </c:pt>
                <c:pt idx="134">
                  <c:v>1.8</c:v>
                </c:pt>
                <c:pt idx="135">
                  <c:v>1.9</c:v>
                </c:pt>
                <c:pt idx="136">
                  <c:v>2</c:v>
                </c:pt>
                <c:pt idx="137">
                  <c:v>2</c:v>
                </c:pt>
                <c:pt idx="138">
                  <c:v>2.1</c:v>
                </c:pt>
                <c:pt idx="139">
                  <c:v>2.2000000000000002</c:v>
                </c:pt>
                <c:pt idx="140">
                  <c:v>2.4</c:v>
                </c:pt>
                <c:pt idx="141">
                  <c:v>2.8</c:v>
                </c:pt>
                <c:pt idx="142">
                  <c:v>2.8</c:v>
                </c:pt>
                <c:pt idx="143">
                  <c:v>2.8</c:v>
                </c:pt>
                <c:pt idx="144">
                  <c:v>2.9</c:v>
                </c:pt>
                <c:pt idx="145">
                  <c:v>3</c:v>
                </c:pt>
                <c:pt idx="146">
                  <c:v>3.2</c:v>
                </c:pt>
                <c:pt idx="147">
                  <c:v>3.2</c:v>
                </c:pt>
                <c:pt idx="148">
                  <c:v>3.4</c:v>
                </c:pt>
                <c:pt idx="149">
                  <c:v>3.5</c:v>
                </c:pt>
                <c:pt idx="150">
                  <c:v>3.6</c:v>
                </c:pt>
                <c:pt idx="151">
                  <c:v>3.6</c:v>
                </c:pt>
                <c:pt idx="152">
                  <c:v>3.6</c:v>
                </c:pt>
                <c:pt idx="153" formatCode="General">
                  <c:v>3.6</c:v>
                </c:pt>
                <c:pt idx="154" formatCode="General">
                  <c:v>3.5</c:v>
                </c:pt>
                <c:pt idx="155" formatCode="General">
                  <c:v>3.5</c:v>
                </c:pt>
                <c:pt idx="156" formatCode="General">
                  <c:v>3.5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F81-45DA-A2FE-190F7B9D7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587928"/>
        <c:axId val="310588320"/>
      </c:lineChart>
      <c:catAx>
        <c:axId val="310587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0588320"/>
        <c:crosses val="autoZero"/>
        <c:auto val="1"/>
        <c:lblAlgn val="ctr"/>
        <c:lblOffset val="100"/>
        <c:tickLblSkip val="15"/>
        <c:tickMarkSkip val="1"/>
        <c:noMultiLvlLbl val="0"/>
      </c:catAx>
      <c:valAx>
        <c:axId val="310588320"/>
        <c:scaling>
          <c:orientation val="minMax"/>
          <c:max val="12"/>
        </c:scaling>
        <c:delete val="0"/>
        <c:axPos val="l"/>
        <c:majorGridlines>
          <c:spPr>
            <a:ln w="2952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0587928"/>
        <c:crosses val="autoZero"/>
        <c:crossBetween val="midCat"/>
        <c:majorUnit val="3"/>
      </c:valAx>
      <c:spPr>
        <a:solidFill>
          <a:schemeClr val="tx1"/>
        </a:solidFill>
        <a:ln w="1180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0644772912157908"/>
          <c:y val="8.0223301290071686E-2"/>
          <c:w val="0.558145024771312"/>
          <c:h val="0.1060897054534865"/>
        </c:manualLayout>
      </c:layout>
      <c:overlay val="0"/>
      <c:spPr>
        <a:noFill/>
        <a:ln w="25397">
          <a:noFill/>
        </a:ln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502562525625217"/>
          <c:y val="0.22540813905993842"/>
          <c:w val="0.63650471504715045"/>
          <c:h val="0.64929727514279212"/>
        </c:manualLayout>
      </c:layout>
      <c:lineChart>
        <c:grouping val="standard"/>
        <c:varyColors val="0"/>
        <c:ser>
          <c:idx val="6"/>
          <c:order val="0"/>
          <c:tx>
            <c:strRef>
              <c:f>Sheet1!$H$2</c:f>
              <c:strCache>
                <c:ptCount val="1"/>
                <c:pt idx="0">
                  <c:v>Antal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Sheet1!$A$3:$A$49</c:f>
              <c:strCache>
                <c:ptCount val="47"/>
                <c:pt idx="0">
                  <c:v>71</c:v>
                </c:pt>
                <c:pt idx="1">
                  <c:v>72</c:v>
                </c:pt>
                <c:pt idx="2">
                  <c:v>73</c:v>
                </c:pt>
                <c:pt idx="3">
                  <c:v>74</c:v>
                </c:pt>
                <c:pt idx="4">
                  <c:v>75</c:v>
                </c:pt>
                <c:pt idx="5">
                  <c:v>76</c:v>
                </c:pt>
                <c:pt idx="6">
                  <c:v>77</c:v>
                </c:pt>
                <c:pt idx="7">
                  <c:v>78</c:v>
                </c:pt>
                <c:pt idx="8">
                  <c:v>79</c:v>
                </c:pt>
                <c:pt idx="9">
                  <c:v>80</c:v>
                </c:pt>
                <c:pt idx="10">
                  <c:v>81</c:v>
                </c:pt>
                <c:pt idx="11">
                  <c:v>82</c:v>
                </c:pt>
                <c:pt idx="12">
                  <c:v>83</c:v>
                </c:pt>
                <c:pt idx="13">
                  <c:v>84</c:v>
                </c:pt>
                <c:pt idx="14">
                  <c:v>85</c:v>
                </c:pt>
                <c:pt idx="15">
                  <c:v>86</c:v>
                </c:pt>
                <c:pt idx="16">
                  <c:v>87</c:v>
                </c:pt>
                <c:pt idx="17">
                  <c:v>88</c:v>
                </c:pt>
                <c:pt idx="18">
                  <c:v>89</c:v>
                </c:pt>
                <c:pt idx="19">
                  <c:v>90</c:v>
                </c:pt>
                <c:pt idx="20">
                  <c:v>91</c:v>
                </c:pt>
                <c:pt idx="21">
                  <c:v>92</c:v>
                </c:pt>
                <c:pt idx="22">
                  <c:v>93</c:v>
                </c:pt>
                <c:pt idx="23">
                  <c:v>94</c:v>
                </c:pt>
                <c:pt idx="24">
                  <c:v>95</c:v>
                </c:pt>
                <c:pt idx="25">
                  <c:v>96</c:v>
                </c:pt>
                <c:pt idx="26">
                  <c:v>97</c:v>
                </c:pt>
                <c:pt idx="27">
                  <c:v>98</c:v>
                </c:pt>
                <c:pt idx="28">
                  <c:v>99</c:v>
                </c:pt>
                <c:pt idx="29">
                  <c:v>00</c:v>
                </c:pt>
                <c:pt idx="30">
                  <c:v>01</c:v>
                </c:pt>
                <c:pt idx="31">
                  <c:v>02</c:v>
                </c:pt>
                <c:pt idx="32">
                  <c:v>03</c:v>
                </c:pt>
                <c:pt idx="33">
                  <c:v>04</c:v>
                </c:pt>
                <c:pt idx="34">
                  <c:v>05</c:v>
                </c:pt>
                <c:pt idx="35">
                  <c:v>06</c:v>
                </c:pt>
                <c:pt idx="36">
                  <c:v>07</c:v>
                </c:pt>
                <c:pt idx="37">
                  <c:v>08</c:v>
                </c:pt>
                <c:pt idx="38">
                  <c:v>09</c:v>
                </c:pt>
                <c:pt idx="39">
                  <c:v>10</c:v>
                </c:pt>
                <c:pt idx="40">
                  <c:v>11</c:v>
                </c:pt>
                <c:pt idx="41">
                  <c:v>12</c:v>
                </c:pt>
                <c:pt idx="42">
                  <c:v>13</c:v>
                </c:pt>
                <c:pt idx="43">
                  <c:v>14</c:v>
                </c:pt>
                <c:pt idx="44">
                  <c:v>15</c:v>
                </c:pt>
                <c:pt idx="45">
                  <c:v>16</c:v>
                </c:pt>
                <c:pt idx="46">
                  <c:v>17</c:v>
                </c:pt>
              </c:strCache>
            </c:strRef>
          </c:cat>
          <c:val>
            <c:numRef>
              <c:f>Sheet1!$H$3:$H$49</c:f>
              <c:numCache>
                <c:formatCode>General</c:formatCode>
                <c:ptCount val="47"/>
                <c:pt idx="0">
                  <c:v>1</c:v>
                </c:pt>
                <c:pt idx="1">
                  <c:v>0</c:v>
                </c:pt>
                <c:pt idx="2">
                  <c:v>4</c:v>
                </c:pt>
                <c:pt idx="3">
                  <c:v>12</c:v>
                </c:pt>
                <c:pt idx="4">
                  <c:v>12</c:v>
                </c:pt>
                <c:pt idx="5">
                  <c:v>81</c:v>
                </c:pt>
                <c:pt idx="6">
                  <c:v>90</c:v>
                </c:pt>
                <c:pt idx="7">
                  <c:v>210</c:v>
                </c:pt>
                <c:pt idx="8">
                  <c:v>297</c:v>
                </c:pt>
                <c:pt idx="9">
                  <c:v>483</c:v>
                </c:pt>
                <c:pt idx="10">
                  <c:v>524</c:v>
                </c:pt>
                <c:pt idx="11">
                  <c:v>277</c:v>
                </c:pt>
                <c:pt idx="12">
                  <c:v>211</c:v>
                </c:pt>
                <c:pt idx="13">
                  <c:v>164</c:v>
                </c:pt>
                <c:pt idx="14">
                  <c:v>162</c:v>
                </c:pt>
                <c:pt idx="15">
                  <c:v>160</c:v>
                </c:pt>
                <c:pt idx="16">
                  <c:v>210</c:v>
                </c:pt>
                <c:pt idx="17">
                  <c:v>294</c:v>
                </c:pt>
                <c:pt idx="18">
                  <c:v>319</c:v>
                </c:pt>
                <c:pt idx="19">
                  <c:v>445</c:v>
                </c:pt>
                <c:pt idx="20">
                  <c:v>608</c:v>
                </c:pt>
                <c:pt idx="21">
                  <c:v>645</c:v>
                </c:pt>
                <c:pt idx="22">
                  <c:v>723</c:v>
                </c:pt>
                <c:pt idx="23">
                  <c:v>663</c:v>
                </c:pt>
                <c:pt idx="24">
                  <c:v>805</c:v>
                </c:pt>
                <c:pt idx="25">
                  <c:v>780</c:v>
                </c:pt>
                <c:pt idx="26">
                  <c:v>833</c:v>
                </c:pt>
                <c:pt idx="27" formatCode="#,##0">
                  <c:v>1285</c:v>
                </c:pt>
                <c:pt idx="28" formatCode="#,##0">
                  <c:v>1244</c:v>
                </c:pt>
                <c:pt idx="29" formatCode="#,##0">
                  <c:v>1264</c:v>
                </c:pt>
                <c:pt idx="30" formatCode="#,##0">
                  <c:v>1271</c:v>
                </c:pt>
                <c:pt idx="31" formatCode="#,##0">
                  <c:v>1052</c:v>
                </c:pt>
                <c:pt idx="32" formatCode="#,##0">
                  <c:v>1057</c:v>
                </c:pt>
                <c:pt idx="33" formatCode="#,##0">
                  <c:v>900</c:v>
                </c:pt>
                <c:pt idx="34" formatCode="#,##0">
                  <c:v>804</c:v>
                </c:pt>
                <c:pt idx="35" formatCode="#,##0">
                  <c:v>800</c:v>
                </c:pt>
                <c:pt idx="36" formatCode="#,##0">
                  <c:v>871</c:v>
                </c:pt>
                <c:pt idx="37" formatCode="#,##0">
                  <c:v>758</c:v>
                </c:pt>
                <c:pt idx="38" formatCode="#,##0">
                  <c:v>677</c:v>
                </c:pt>
                <c:pt idx="39" formatCode="#,##0">
                  <c:v>568</c:v>
                </c:pt>
                <c:pt idx="40" formatCode="#,##0">
                  <c:v>443</c:v>
                </c:pt>
                <c:pt idx="41" formatCode="#,##0">
                  <c:v>440</c:v>
                </c:pt>
                <c:pt idx="42" formatCode="#,##0">
                  <c:v>480</c:v>
                </c:pt>
                <c:pt idx="43" formatCode="#,##0">
                  <c:v>514</c:v>
                </c:pt>
                <c:pt idx="44" formatCode="#,##0">
                  <c:v>486</c:v>
                </c:pt>
                <c:pt idx="45" formatCode="#,##0">
                  <c:v>603</c:v>
                </c:pt>
                <c:pt idx="46" formatCode="#,##0">
                  <c:v>683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5B5-45F1-B34D-E7462D670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3270648"/>
        <c:axId val="504047344"/>
      </c:lineChart>
      <c:lineChart>
        <c:grouping val="standard"/>
        <c:varyColors val="0"/>
        <c:ser>
          <c:idx val="7"/>
          <c:order val="1"/>
          <c:tx>
            <c:strRef>
              <c:f>Sheet1!$I$2</c:f>
              <c:strCache>
                <c:ptCount val="1"/>
                <c:pt idx="0">
                  <c:v>Kg</c:v>
                </c:pt>
              </c:strCache>
            </c:strRef>
          </c:tx>
          <c:spPr>
            <a:ln w="2857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Sheet1!$A$3:$A$49</c:f>
              <c:strCache>
                <c:ptCount val="47"/>
                <c:pt idx="0">
                  <c:v>71</c:v>
                </c:pt>
                <c:pt idx="1">
                  <c:v>72</c:v>
                </c:pt>
                <c:pt idx="2">
                  <c:v>73</c:v>
                </c:pt>
                <c:pt idx="3">
                  <c:v>74</c:v>
                </c:pt>
                <c:pt idx="4">
                  <c:v>75</c:v>
                </c:pt>
                <c:pt idx="5">
                  <c:v>76</c:v>
                </c:pt>
                <c:pt idx="6">
                  <c:v>77</c:v>
                </c:pt>
                <c:pt idx="7">
                  <c:v>78</c:v>
                </c:pt>
                <c:pt idx="8">
                  <c:v>79</c:v>
                </c:pt>
                <c:pt idx="9">
                  <c:v>80</c:v>
                </c:pt>
                <c:pt idx="10">
                  <c:v>81</c:v>
                </c:pt>
                <c:pt idx="11">
                  <c:v>82</c:v>
                </c:pt>
                <c:pt idx="12">
                  <c:v>83</c:v>
                </c:pt>
                <c:pt idx="13">
                  <c:v>84</c:v>
                </c:pt>
                <c:pt idx="14">
                  <c:v>85</c:v>
                </c:pt>
                <c:pt idx="15">
                  <c:v>86</c:v>
                </c:pt>
                <c:pt idx="16">
                  <c:v>87</c:v>
                </c:pt>
                <c:pt idx="17">
                  <c:v>88</c:v>
                </c:pt>
                <c:pt idx="18">
                  <c:v>89</c:v>
                </c:pt>
                <c:pt idx="19">
                  <c:v>90</c:v>
                </c:pt>
                <c:pt idx="20">
                  <c:v>91</c:v>
                </c:pt>
                <c:pt idx="21">
                  <c:v>92</c:v>
                </c:pt>
                <c:pt idx="22">
                  <c:v>93</c:v>
                </c:pt>
                <c:pt idx="23">
                  <c:v>94</c:v>
                </c:pt>
                <c:pt idx="24">
                  <c:v>95</c:v>
                </c:pt>
                <c:pt idx="25">
                  <c:v>96</c:v>
                </c:pt>
                <c:pt idx="26">
                  <c:v>97</c:v>
                </c:pt>
                <c:pt idx="27">
                  <c:v>98</c:v>
                </c:pt>
                <c:pt idx="28">
                  <c:v>99</c:v>
                </c:pt>
                <c:pt idx="29">
                  <c:v>00</c:v>
                </c:pt>
                <c:pt idx="30">
                  <c:v>01</c:v>
                </c:pt>
                <c:pt idx="31">
                  <c:v>02</c:v>
                </c:pt>
                <c:pt idx="32">
                  <c:v>03</c:v>
                </c:pt>
                <c:pt idx="33">
                  <c:v>04</c:v>
                </c:pt>
                <c:pt idx="34">
                  <c:v>05</c:v>
                </c:pt>
                <c:pt idx="35">
                  <c:v>06</c:v>
                </c:pt>
                <c:pt idx="36">
                  <c:v>07</c:v>
                </c:pt>
                <c:pt idx="37">
                  <c:v>08</c:v>
                </c:pt>
                <c:pt idx="38">
                  <c:v>09</c:v>
                </c:pt>
                <c:pt idx="39">
                  <c:v>10</c:v>
                </c:pt>
                <c:pt idx="40">
                  <c:v>11</c:v>
                </c:pt>
                <c:pt idx="41">
                  <c:v>12</c:v>
                </c:pt>
                <c:pt idx="42">
                  <c:v>13</c:v>
                </c:pt>
                <c:pt idx="43">
                  <c:v>14</c:v>
                </c:pt>
                <c:pt idx="44">
                  <c:v>15</c:v>
                </c:pt>
                <c:pt idx="45">
                  <c:v>16</c:v>
                </c:pt>
                <c:pt idx="46">
                  <c:v>17</c:v>
                </c:pt>
              </c:strCache>
            </c:strRef>
          </c:cat>
          <c:val>
            <c:numRef>
              <c:f>Sheet1!$I$3:$I$49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17</c:v>
                </c:pt>
                <c:pt idx="6">
                  <c:v>2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11</c:v>
                </c:pt>
                <c:pt idx="11">
                  <c:v>6</c:v>
                </c:pt>
                <c:pt idx="12">
                  <c:v>4</c:v>
                </c:pt>
                <c:pt idx="13">
                  <c:v>1</c:v>
                </c:pt>
                <c:pt idx="14">
                  <c:v>6</c:v>
                </c:pt>
                <c:pt idx="15">
                  <c:v>4</c:v>
                </c:pt>
                <c:pt idx="16">
                  <c:v>5</c:v>
                </c:pt>
                <c:pt idx="17">
                  <c:v>9</c:v>
                </c:pt>
                <c:pt idx="18">
                  <c:v>9</c:v>
                </c:pt>
                <c:pt idx="19">
                  <c:v>12</c:v>
                </c:pt>
                <c:pt idx="20">
                  <c:v>11</c:v>
                </c:pt>
                <c:pt idx="21">
                  <c:v>25</c:v>
                </c:pt>
                <c:pt idx="22">
                  <c:v>22</c:v>
                </c:pt>
                <c:pt idx="23">
                  <c:v>21</c:v>
                </c:pt>
                <c:pt idx="24">
                  <c:v>31</c:v>
                </c:pt>
                <c:pt idx="25">
                  <c:v>26</c:v>
                </c:pt>
                <c:pt idx="26">
                  <c:v>12</c:v>
                </c:pt>
                <c:pt idx="27">
                  <c:v>71</c:v>
                </c:pt>
                <c:pt idx="28" formatCode="#,##0">
                  <c:v>64</c:v>
                </c:pt>
                <c:pt idx="29" formatCode="#,##0">
                  <c:v>30</c:v>
                </c:pt>
                <c:pt idx="30" formatCode="#,##0">
                  <c:v>32</c:v>
                </c:pt>
                <c:pt idx="31" formatCode="#,##0">
                  <c:v>59</c:v>
                </c:pt>
                <c:pt idx="32" formatCode="#,##0">
                  <c:v>13</c:v>
                </c:pt>
                <c:pt idx="33" formatCode="#,##0">
                  <c:v>34</c:v>
                </c:pt>
                <c:pt idx="34" formatCode="#,##0">
                  <c:v>19</c:v>
                </c:pt>
                <c:pt idx="35" formatCode="#,##0">
                  <c:v>103</c:v>
                </c:pt>
                <c:pt idx="36" formatCode="#,##0">
                  <c:v>29.8</c:v>
                </c:pt>
                <c:pt idx="37" formatCode="#,##0">
                  <c:v>64.238</c:v>
                </c:pt>
                <c:pt idx="38" formatCode="#,##0">
                  <c:v>26.166</c:v>
                </c:pt>
                <c:pt idx="39" formatCode="#,##0">
                  <c:v>51.375999999999998</c:v>
                </c:pt>
                <c:pt idx="40" formatCode="#,##0">
                  <c:v>20.957999999999998</c:v>
                </c:pt>
                <c:pt idx="41" formatCode="#,##0">
                  <c:v>7.7030000000000003</c:v>
                </c:pt>
                <c:pt idx="42" formatCode="#,##0">
                  <c:v>5.6</c:v>
                </c:pt>
                <c:pt idx="43" formatCode="#,##0">
                  <c:v>23.492000000000001</c:v>
                </c:pt>
                <c:pt idx="44" formatCode="#,##0">
                  <c:v>9.3533400052730009</c:v>
                </c:pt>
                <c:pt idx="45" formatCode="#,##0">
                  <c:v>36.610399996157739</c:v>
                </c:pt>
                <c:pt idx="46" formatCode="#,##0">
                  <c:v>42.599000000000004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5B5-45F1-B34D-E7462D670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4048128"/>
        <c:axId val="504047736"/>
      </c:lineChart>
      <c:catAx>
        <c:axId val="503270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047344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504047344"/>
        <c:scaling>
          <c:orientation val="minMax"/>
          <c:max val="1600"/>
          <c:min val="0"/>
        </c:scaling>
        <c:delete val="0"/>
        <c:axPos val="l"/>
        <c:majorGridlines>
          <c:spPr>
            <a:ln w="3140">
              <a:solidFill>
                <a:schemeClr val="tx1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270648"/>
        <c:crosses val="autoZero"/>
        <c:crossBetween val="midCat"/>
        <c:majorUnit val="400"/>
      </c:valAx>
      <c:valAx>
        <c:axId val="504047736"/>
        <c:scaling>
          <c:orientation val="minMax"/>
          <c:max val="12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504048128"/>
        <c:crosses val="max"/>
        <c:crossBetween val="between"/>
        <c:majorUnit val="30"/>
      </c:valAx>
      <c:catAx>
        <c:axId val="504048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04047736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718355367922089E-2"/>
          <c:y val="0.10516164561393646"/>
          <c:w val="0.87708819390438097"/>
          <c:h val="0.78617721943819052"/>
        </c:manualLayout>
      </c:layout>
      <c:lineChart>
        <c:grouping val="standard"/>
        <c:varyColors val="0"/>
        <c:ser>
          <c:idx val="3"/>
          <c:order val="0"/>
          <c:tx>
            <c:strRef>
              <c:f>Sheet1!$E$1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Sheet1!$E$2:$E$49</c:f>
              <c:numCache>
                <c:formatCode>#,##0</c:formatCode>
                <c:ptCount val="48"/>
                <c:pt idx="0">
                  <c:v>14</c:v>
                </c:pt>
                <c:pt idx="1">
                  <c:v>15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 formatCode="0">
                  <c:v>3.2149979312084813</c:v>
                </c:pt>
                <c:pt idx="19" formatCode="0">
                  <c:v>4.1062410935991212</c:v>
                </c:pt>
                <c:pt idx="20" formatCode="0">
                  <c:v>3.4086983600626333</c:v>
                </c:pt>
                <c:pt idx="21" formatCode="0">
                  <c:v>4.3807603182278267</c:v>
                </c:pt>
                <c:pt idx="22" formatCode="0">
                  <c:v>4.6672672357383957</c:v>
                </c:pt>
                <c:pt idx="23" formatCode="0">
                  <c:v>4.9469323335685864</c:v>
                </c:pt>
                <c:pt idx="24" formatCode="0">
                  <c:v>6.6136452377443575</c:v>
                </c:pt>
                <c:pt idx="25" formatCode="0">
                  <c:v>8.1833267143236625</c:v>
                </c:pt>
                <c:pt idx="26" formatCode="0">
                  <c:v>8.6745775453876295</c:v>
                </c:pt>
                <c:pt idx="27" formatCode="0">
                  <c:v>9.2918907456450022</c:v>
                </c:pt>
                <c:pt idx="28" formatCode="0">
                  <c:v>9.5488089907064317</c:v>
                </c:pt>
                <c:pt idx="29" formatCode="0">
                  <c:v>9.4855134865338453</c:v>
                </c:pt>
                <c:pt idx="30" formatCode="0">
                  <c:v>9.4166164327165838</c:v>
                </c:pt>
                <c:pt idx="31" formatCode="0">
                  <c:v>8.2840346353354857</c:v>
                </c:pt>
                <c:pt idx="32" formatCode="0">
                  <c:v>6.8950327008227896</c:v>
                </c:pt>
                <c:pt idx="33" formatCode="0">
                  <c:v>7.3998616502997505</c:v>
                </c:pt>
                <c:pt idx="34" formatCode="0">
                  <c:v>7.1791945560909953</c:v>
                </c:pt>
                <c:pt idx="35" formatCode="0">
                  <c:v>7.1840387791776452</c:v>
                </c:pt>
                <c:pt idx="36" formatCode="0">
                  <c:v>6.0344335735607668</c:v>
                </c:pt>
                <c:pt idx="37" formatCode="0">
                  <c:v>6.6174760140848017</c:v>
                </c:pt>
                <c:pt idx="38" formatCode="0">
                  <c:v>9.0372209761196594</c:v>
                </c:pt>
                <c:pt idx="39" formatCode="0">
                  <c:v>9.9402348038774715</c:v>
                </c:pt>
                <c:pt idx="40" formatCode="0">
                  <c:v>9.8859389077174615</c:v>
                </c:pt>
                <c:pt idx="41" formatCode="0">
                  <c:v>7.33827050437396</c:v>
                </c:pt>
                <c:pt idx="42" formatCode="0">
                  <c:v>7.3257250114976955</c:v>
                </c:pt>
                <c:pt idx="43" formatCode="0">
                  <c:v>8.8871411718442808</c:v>
                </c:pt>
                <c:pt idx="44" formatCode="0">
                  <c:v>7.6681085332284704</c:v>
                </c:pt>
                <c:pt idx="45" formatCode="0">
                  <c:v>5.5241849527305105</c:v>
                </c:pt>
                <c:pt idx="46" formatCode="0">
                  <c:v>6.5698250247606502</c:v>
                </c:pt>
                <c:pt idx="47" formatCode="0">
                  <c:v>8.1260875217675306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56F-4D75-A07C-7681DB3A683F}"/>
            </c:ext>
          </c:extLst>
        </c:ser>
        <c:ser>
          <c:idx val="4"/>
          <c:order val="1"/>
          <c:tx>
            <c:strRef>
              <c:f>Sheet1!$F$1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Sheet1!$F$2:$F$49</c:f>
              <c:numCache>
                <c:formatCode>#,##0</c:formatCode>
                <c:ptCount val="48"/>
                <c:pt idx="0">
                  <c:v>16</c:v>
                </c:pt>
                <c:pt idx="1">
                  <c:v>14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 formatCode="0">
                  <c:v>2.7128818153481369</c:v>
                </c:pt>
                <c:pt idx="19" formatCode="0">
                  <c:v>3.3587550610725008</c:v>
                </c:pt>
                <c:pt idx="20" formatCode="0">
                  <c:v>3.4549263991385173</c:v>
                </c:pt>
                <c:pt idx="21" formatCode="0">
                  <c:v>3.2422717263872509</c:v>
                </c:pt>
                <c:pt idx="22" formatCode="0">
                  <c:v>4.5511619838862618</c:v>
                </c:pt>
                <c:pt idx="23" formatCode="0">
                  <c:v>4.2898471727431726</c:v>
                </c:pt>
                <c:pt idx="24" formatCode="0">
                  <c:v>5.4364927810190578</c:v>
                </c:pt>
                <c:pt idx="25" formatCode="0">
                  <c:v>6.310781735711517</c:v>
                </c:pt>
                <c:pt idx="26" formatCode="0">
                  <c:v>7.2216515637249774</c:v>
                </c:pt>
                <c:pt idx="27" formatCode="0">
                  <c:v>5.8203559961293232</c:v>
                </c:pt>
                <c:pt idx="28" formatCode="0">
                  <c:v>7.7553023870782649</c:v>
                </c:pt>
                <c:pt idx="29" formatCode="0">
                  <c:v>7.7368793559294993</c:v>
                </c:pt>
                <c:pt idx="30" formatCode="0">
                  <c:v>8.5042041008614397</c:v>
                </c:pt>
                <c:pt idx="31" formatCode="0">
                  <c:v>7.5936789989648856</c:v>
                </c:pt>
                <c:pt idx="32" formatCode="0">
                  <c:v>7.1294955137413396</c:v>
                </c:pt>
                <c:pt idx="33" formatCode="0">
                  <c:v>6.9375803489355334</c:v>
                </c:pt>
                <c:pt idx="34" formatCode="0">
                  <c:v>7.2135695941944507</c:v>
                </c:pt>
                <c:pt idx="35" formatCode="0">
                  <c:v>5.4949334678523156</c:v>
                </c:pt>
                <c:pt idx="36" formatCode="0">
                  <c:v>5.1804912269538042</c:v>
                </c:pt>
                <c:pt idx="37" formatCode="0">
                  <c:v>5.3886169404418949</c:v>
                </c:pt>
                <c:pt idx="38" formatCode="0">
                  <c:v>7.0864874464583991</c:v>
                </c:pt>
                <c:pt idx="39" formatCode="0">
                  <c:v>6.6904542752745026</c:v>
                </c:pt>
                <c:pt idx="40" formatCode="0">
                  <c:v>6.4925700677362199</c:v>
                </c:pt>
                <c:pt idx="41" formatCode="0">
                  <c:v>6.5622414525859245</c:v>
                </c:pt>
                <c:pt idx="42" formatCode="0">
                  <c:v>5.6785667614775521</c:v>
                </c:pt>
                <c:pt idx="43" formatCode="0">
                  <c:v>7.27196300966793</c:v>
                </c:pt>
                <c:pt idx="44" formatCode="0">
                  <c:v>4.6404682274247504</c:v>
                </c:pt>
                <c:pt idx="45" formatCode="0">
                  <c:v>4.5674946803861198</c:v>
                </c:pt>
                <c:pt idx="46" formatCode="0">
                  <c:v>5.3346924906557902</c:v>
                </c:pt>
                <c:pt idx="47" formatCode="0">
                  <c:v>5.8560274896712601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56F-4D75-A07C-7681DB3A683F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48"/>
                <c:pt idx="33" formatCode="0">
                  <c:v>16.260255254246893</c:v>
                </c:pt>
                <c:pt idx="34" formatCode="0">
                  <c:v>16.779552715535992</c:v>
                </c:pt>
                <c:pt idx="35" formatCode="0">
                  <c:v>16.851483890022827</c:v>
                </c:pt>
                <c:pt idx="36" formatCode="0">
                  <c:v>17.505413851241062</c:v>
                </c:pt>
                <c:pt idx="37" formatCode="0">
                  <c:v>16.707865087454614</c:v>
                </c:pt>
                <c:pt idx="38" formatCode="0">
                  <c:v>18.271773751911336</c:v>
                </c:pt>
                <c:pt idx="39" formatCode="0">
                  <c:v>20.811537572248017</c:v>
                </c:pt>
                <c:pt idx="40" formatCode="0">
                  <c:v>20.224723989314867</c:v>
                </c:pt>
                <c:pt idx="41" formatCode="0">
                  <c:v>19.683929579253988</c:v>
                </c:pt>
                <c:pt idx="42" formatCode="0">
                  <c:v>19.357275857168705</c:v>
                </c:pt>
                <c:pt idx="43" formatCode="0">
                  <c:v>20.050632911392398</c:v>
                </c:pt>
                <c:pt idx="44" formatCode="0">
                  <c:v>16.866359447004601</c:v>
                </c:pt>
                <c:pt idx="45" formatCode="0">
                  <c:v>20.888307602018113</c:v>
                </c:pt>
                <c:pt idx="46" formatCode="0">
                  <c:v>19.5293722597021</c:v>
                </c:pt>
                <c:pt idx="47" formatCode="0">
                  <c:v>17.311954454302398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56F-4D75-A07C-7681DB3A683F}"/>
            </c:ext>
          </c:extLst>
        </c:ser>
        <c:ser>
          <c:idx val="0"/>
          <c:order val="3"/>
          <c:tx>
            <c:strRef>
              <c:f>Sheet1!$D$1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097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48"/>
                <c:pt idx="33" formatCode="0">
                  <c:v>12.872179099677862</c:v>
                </c:pt>
                <c:pt idx="34" formatCode="0">
                  <c:v>12.69333532903301</c:v>
                </c:pt>
                <c:pt idx="35" formatCode="0">
                  <c:v>13.958791508692126</c:v>
                </c:pt>
                <c:pt idx="36" formatCode="0">
                  <c:v>13.439470357526911</c:v>
                </c:pt>
                <c:pt idx="37" formatCode="0">
                  <c:v>13.654553304714579</c:v>
                </c:pt>
                <c:pt idx="38" formatCode="0">
                  <c:v>15.504092873362799</c:v>
                </c:pt>
                <c:pt idx="39" formatCode="0">
                  <c:v>15.031666669875129</c:v>
                </c:pt>
                <c:pt idx="40" formatCode="0">
                  <c:v>13.595794784188231</c:v>
                </c:pt>
                <c:pt idx="41" formatCode="0">
                  <c:v>14.565476017516554</c:v>
                </c:pt>
                <c:pt idx="42" formatCode="0">
                  <c:v>13.812019904436262</c:v>
                </c:pt>
                <c:pt idx="43" formatCode="0">
                  <c:v>14.3939393939394</c:v>
                </c:pt>
                <c:pt idx="44" formatCode="0">
                  <c:v>13.5796305541687</c:v>
                </c:pt>
                <c:pt idx="45" formatCode="0">
                  <c:v>14.00475017020991</c:v>
                </c:pt>
                <c:pt idx="46" formatCode="0">
                  <c:v>13.885184377589701</c:v>
                </c:pt>
                <c:pt idx="47" formatCode="0">
                  <c:v>13.9746007298424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56F-4D75-A07C-7681DB3A683F}"/>
            </c:ext>
          </c:extLst>
        </c:ser>
        <c:ser>
          <c:idx val="1"/>
          <c:order val="4"/>
          <c:tx>
            <c:strRef>
              <c:f>Sheet1!$B$1</c:f>
              <c:strCache>
                <c:ptCount val="1"/>
                <c:pt idx="0">
                  <c:v>Mönstrande</c:v>
                </c:pt>
              </c:strCache>
            </c:strRef>
          </c:tx>
          <c:spPr>
            <a:ln w="38097">
              <a:solidFill>
                <a:schemeClr val="tx1">
                  <a:lumMod val="65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Sheet1!$B$2:$B$47</c:f>
              <c:numCache>
                <c:formatCode>0.0</c:formatCode>
                <c:ptCount val="46"/>
                <c:pt idx="0">
                  <c:v>15.7</c:v>
                </c:pt>
                <c:pt idx="1">
                  <c:v>16.100000000000001</c:v>
                </c:pt>
                <c:pt idx="2">
                  <c:v>18</c:v>
                </c:pt>
                <c:pt idx="3">
                  <c:v>17.100000000000001</c:v>
                </c:pt>
                <c:pt idx="4">
                  <c:v>15.6</c:v>
                </c:pt>
                <c:pt idx="5">
                  <c:v>15.9</c:v>
                </c:pt>
                <c:pt idx="6">
                  <c:v>16.7</c:v>
                </c:pt>
                <c:pt idx="7">
                  <c:v>18.399999999999999</c:v>
                </c:pt>
                <c:pt idx="8">
                  <c:v>18.5</c:v>
                </c:pt>
                <c:pt idx="9">
                  <c:v>19.2</c:v>
                </c:pt>
                <c:pt idx="10">
                  <c:v>17.2</c:v>
                </c:pt>
                <c:pt idx="11">
                  <c:v>16.3</c:v>
                </c:pt>
                <c:pt idx="12">
                  <c:v>11.3</c:v>
                </c:pt>
                <c:pt idx="13">
                  <c:v>8.8000000000000007</c:v>
                </c:pt>
                <c:pt idx="14">
                  <c:v>7.2</c:v>
                </c:pt>
                <c:pt idx="15">
                  <c:v>7</c:v>
                </c:pt>
                <c:pt idx="16">
                  <c:v>6.1</c:v>
                </c:pt>
                <c:pt idx="17">
                  <c:v>5.8</c:v>
                </c:pt>
                <c:pt idx="21">
                  <c:v>5.8</c:v>
                </c:pt>
                <c:pt idx="22">
                  <c:v>7.3</c:v>
                </c:pt>
                <c:pt idx="23">
                  <c:v>8.9</c:v>
                </c:pt>
                <c:pt idx="24">
                  <c:v>12</c:v>
                </c:pt>
                <c:pt idx="25">
                  <c:v>14.3</c:v>
                </c:pt>
                <c:pt idx="26">
                  <c:v>15</c:v>
                </c:pt>
                <c:pt idx="27">
                  <c:v>16.399999999999999</c:v>
                </c:pt>
                <c:pt idx="28">
                  <c:v>16.899999999999999</c:v>
                </c:pt>
                <c:pt idx="29">
                  <c:v>17.100000000000001</c:v>
                </c:pt>
                <c:pt idx="30" formatCode="General">
                  <c:v>17.7</c:v>
                </c:pt>
                <c:pt idx="31" formatCode="General">
                  <c:v>17.899999999999999</c:v>
                </c:pt>
                <c:pt idx="32" formatCode="General">
                  <c:v>16.2</c:v>
                </c:pt>
                <c:pt idx="33" formatCode="General">
                  <c:v>15.3</c:v>
                </c:pt>
                <c:pt idx="34" formatCode="General">
                  <c:v>13.5</c:v>
                </c:pt>
                <c:pt idx="35" formatCode="General">
                  <c:v>12.6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56F-4D75-A07C-7681DB3A68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7671528"/>
        <c:axId val="477671920"/>
      </c:lineChart>
      <c:catAx>
        <c:axId val="477671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7767192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477671920"/>
        <c:scaling>
          <c:orientation val="minMax"/>
          <c:max val="25"/>
        </c:scaling>
        <c:delete val="0"/>
        <c:axPos val="l"/>
        <c:majorGridlines>
          <c:spPr>
            <a:ln w="31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77671528"/>
        <c:crosses val="autoZero"/>
        <c:crossBetween val="midCat"/>
        <c:majorUnit val="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6646430396544887"/>
          <c:y val="0.11899924784297891"/>
          <c:w val="0.68176807241181081"/>
          <c:h val="0.130115072357846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6942675159235681E-2"/>
          <c:y val="4.5662100456621134E-2"/>
          <c:w val="0.94522292993629486"/>
          <c:h val="0.85388127853883422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Åk 9, 30 dar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Sheet1!$B$2:$B$49</c:f>
              <c:numCache>
                <c:formatCode>0</c:formatCode>
                <c:ptCount val="48"/>
                <c:pt idx="0">
                  <c:v>5</c:v>
                </c:pt>
                <c:pt idx="1">
                  <c:v>6.5</c:v>
                </c:pt>
                <c:pt idx="2">
                  <c:v>4.5</c:v>
                </c:pt>
                <c:pt idx="3">
                  <c:v>2.5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1.5</c:v>
                </c:pt>
                <c:pt idx="9">
                  <c:v>2.5</c:v>
                </c:pt>
                <c:pt idx="10">
                  <c:v>3.5</c:v>
                </c:pt>
                <c:pt idx="11">
                  <c:v>3</c:v>
                </c:pt>
                <c:pt idx="12">
                  <c:v>1.5</c:v>
                </c:pt>
                <c:pt idx="15">
                  <c:v>1</c:v>
                </c:pt>
                <c:pt idx="16">
                  <c:v>0.5</c:v>
                </c:pt>
                <c:pt idx="17">
                  <c:v>1</c:v>
                </c:pt>
                <c:pt idx="18">
                  <c:v>0.37664154692607998</c:v>
                </c:pt>
                <c:pt idx="19">
                  <c:v>1.08243238442765</c:v>
                </c:pt>
                <c:pt idx="20">
                  <c:v>0.58590915104225705</c:v>
                </c:pt>
                <c:pt idx="21">
                  <c:v>1.0898950493623301</c:v>
                </c:pt>
                <c:pt idx="22">
                  <c:v>1.0928771627218099</c:v>
                </c:pt>
                <c:pt idx="23">
                  <c:v>1.0114461319966399</c:v>
                </c:pt>
                <c:pt idx="24">
                  <c:v>1.2312751414226899</c:v>
                </c:pt>
                <c:pt idx="25">
                  <c:v>1.87330628755415</c:v>
                </c:pt>
                <c:pt idx="26">
                  <c:v>1.8740526136114599</c:v>
                </c:pt>
                <c:pt idx="27">
                  <c:v>2.62782304958237</c:v>
                </c:pt>
                <c:pt idx="28">
                  <c:v>2.62257537799539</c:v>
                </c:pt>
                <c:pt idx="29">
                  <c:v>2.3252521154218102</c:v>
                </c:pt>
                <c:pt idx="30">
                  <c:v>2.4728457340991201</c:v>
                </c:pt>
                <c:pt idx="31">
                  <c:v>2.6734722926594499</c:v>
                </c:pt>
                <c:pt idx="32">
                  <c:v>1.83736512857261</c:v>
                </c:pt>
                <c:pt idx="33">
                  <c:v>2.3468399347959399</c:v>
                </c:pt>
                <c:pt idx="34">
                  <c:v>2.2532378316330202</c:v>
                </c:pt>
                <c:pt idx="35">
                  <c:v>1.9746448821328999</c:v>
                </c:pt>
                <c:pt idx="36">
                  <c:v>1.4337647538217599</c:v>
                </c:pt>
                <c:pt idx="37">
                  <c:v>1.8194465194177001</c:v>
                </c:pt>
                <c:pt idx="38">
                  <c:v>2.2895598697527699</c:v>
                </c:pt>
                <c:pt idx="39">
                  <c:v>2.7480843829152999</c:v>
                </c:pt>
                <c:pt idx="40">
                  <c:v>1.85728312685338</c:v>
                </c:pt>
                <c:pt idx="41">
                  <c:v>2.2999999999999998</c:v>
                </c:pt>
                <c:pt idx="42">
                  <c:v>2.1</c:v>
                </c:pt>
                <c:pt idx="43">
                  <c:v>2</c:v>
                </c:pt>
                <c:pt idx="44">
                  <c:v>2</c:v>
                </c:pt>
                <c:pt idx="45">
                  <c:v>1.9</c:v>
                </c:pt>
                <c:pt idx="46">
                  <c:v>2</c:v>
                </c:pt>
                <c:pt idx="47">
                  <c:v>2.0797484786660401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F8-45DA-B0D5-219BFB0B54F1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Åk 9, 20 ggr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48"/>
                <c:pt idx="18" formatCode="0">
                  <c:v>0.10671452770653331</c:v>
                </c:pt>
                <c:pt idx="19" formatCode="0">
                  <c:v>0.23418453548628501</c:v>
                </c:pt>
                <c:pt idx="20" formatCode="0">
                  <c:v>0.1024792706023045</c:v>
                </c:pt>
                <c:pt idx="21" formatCode="0">
                  <c:v>0.20628896047516299</c:v>
                </c:pt>
                <c:pt idx="22" formatCode="0">
                  <c:v>0.26985617088138703</c:v>
                </c:pt>
                <c:pt idx="23" formatCode="0">
                  <c:v>0.2223569614873965</c:v>
                </c:pt>
                <c:pt idx="24" formatCode="0">
                  <c:v>0.178035294421621</c:v>
                </c:pt>
                <c:pt idx="25" formatCode="0">
                  <c:v>0.54502418524038598</c:v>
                </c:pt>
                <c:pt idx="26" formatCode="0">
                  <c:v>0.56377716256399102</c:v>
                </c:pt>
                <c:pt idx="27" formatCode="0">
                  <c:v>0.35037543681914451</c:v>
                </c:pt>
                <c:pt idx="28" formatCode="0">
                  <c:v>0.42203004170257952</c:v>
                </c:pt>
                <c:pt idx="29" formatCode="0">
                  <c:v>0.92010865779759254</c:v>
                </c:pt>
                <c:pt idx="30" formatCode="0">
                  <c:v>1.09423748120685</c:v>
                </c:pt>
                <c:pt idx="31" formatCode="0">
                  <c:v>1.0231914052783431</c:v>
                </c:pt>
                <c:pt idx="32" formatCode="0">
                  <c:v>0.96092816141877602</c:v>
                </c:pt>
                <c:pt idx="33" formatCode="0">
                  <c:v>1.1481815092955645</c:v>
                </c:pt>
                <c:pt idx="34" formatCode="0">
                  <c:v>0.93775837784195193</c:v>
                </c:pt>
                <c:pt idx="35" formatCode="0">
                  <c:v>0.77807055995984697</c:v>
                </c:pt>
                <c:pt idx="36" formatCode="0">
                  <c:v>0.7699196062919329</c:v>
                </c:pt>
                <c:pt idx="37" formatCode="0">
                  <c:v>0.78605484664704339</c:v>
                </c:pt>
                <c:pt idx="38" formatCode="0">
                  <c:v>1.3443043935748293</c:v>
                </c:pt>
                <c:pt idx="39" formatCode="0">
                  <c:v>1.0516825797638236</c:v>
                </c:pt>
                <c:pt idx="40" formatCode="0">
                  <c:v>1.4071087984708499</c:v>
                </c:pt>
                <c:pt idx="41" formatCode="0">
                  <c:v>1.0267092371172799</c:v>
                </c:pt>
                <c:pt idx="42" formatCode="0">
                  <c:v>1.5945906060235899</c:v>
                </c:pt>
                <c:pt idx="43" formatCode="0">
                  <c:v>1.5392988768956699</c:v>
                </c:pt>
                <c:pt idx="44" formatCode="0">
                  <c:v>1.3654107150750201</c:v>
                </c:pt>
                <c:pt idx="45" formatCode="0">
                  <c:v>1.33738869433546</c:v>
                </c:pt>
                <c:pt idx="46" formatCode="0">
                  <c:v>1.3063357282821686</c:v>
                </c:pt>
                <c:pt idx="47" formatCode="0">
                  <c:v>1.7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0F8-45DA-B0D5-219BFB0B54F1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Gy 2, 30 dar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48"/>
                <c:pt idx="33" formatCode="0">
                  <c:v>3.3324831796637899</c:v>
                </c:pt>
                <c:pt idx="34" formatCode="0">
                  <c:v>3.4929478054909202</c:v>
                </c:pt>
                <c:pt idx="35" formatCode="0">
                  <c:v>3.7712860083005002</c:v>
                </c:pt>
                <c:pt idx="36" formatCode="0">
                  <c:v>2.96686789999058</c:v>
                </c:pt>
                <c:pt idx="37" formatCode="0">
                  <c:v>3.0065295840597699</c:v>
                </c:pt>
                <c:pt idx="38" formatCode="0">
                  <c:v>3.3764395432315002</c:v>
                </c:pt>
                <c:pt idx="39" formatCode="0">
                  <c:v>3.81583425074861</c:v>
                </c:pt>
                <c:pt idx="40" formatCode="0">
                  <c:v>4.01579097436412</c:v>
                </c:pt>
                <c:pt idx="41" formatCode="0">
                  <c:v>4.4000000000000004</c:v>
                </c:pt>
                <c:pt idx="42" formatCode="0">
                  <c:v>4</c:v>
                </c:pt>
                <c:pt idx="43" formatCode="0">
                  <c:v>3.8</c:v>
                </c:pt>
                <c:pt idx="44" formatCode="0">
                  <c:v>3.5</c:v>
                </c:pt>
                <c:pt idx="45" formatCode="0">
                  <c:v>4.8</c:v>
                </c:pt>
                <c:pt idx="46" formatCode="0">
                  <c:v>4.8</c:v>
                </c:pt>
                <c:pt idx="47" formatCode="0">
                  <c:v>3.88080633329802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0F8-45DA-B0D5-219BFB0B54F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Gy 2, 20 ggr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48"/>
                <c:pt idx="33" formatCode="0">
                  <c:v>2.349433942138945</c:v>
                </c:pt>
                <c:pt idx="34" formatCode="0">
                  <c:v>2.5219574000600948</c:v>
                </c:pt>
                <c:pt idx="35" formatCode="0">
                  <c:v>2.6066997989301548</c:v>
                </c:pt>
                <c:pt idx="36" formatCode="0">
                  <c:v>2.40410025583021</c:v>
                </c:pt>
                <c:pt idx="37" formatCode="0">
                  <c:v>2.3229483225087701</c:v>
                </c:pt>
                <c:pt idx="38" formatCode="0">
                  <c:v>2.9399065055431297</c:v>
                </c:pt>
                <c:pt idx="39" formatCode="0">
                  <c:v>3.2048198557234597</c:v>
                </c:pt>
                <c:pt idx="40" formatCode="0">
                  <c:v>3.0842897692212752</c:v>
                </c:pt>
                <c:pt idx="41" formatCode="0">
                  <c:v>3.0674930120080202</c:v>
                </c:pt>
                <c:pt idx="42" formatCode="0">
                  <c:v>3.3296730052205801</c:v>
                </c:pt>
                <c:pt idx="43" formatCode="0">
                  <c:v>3.7349179339708298</c:v>
                </c:pt>
                <c:pt idx="44" formatCode="0">
                  <c:v>2.9366793119367198</c:v>
                </c:pt>
                <c:pt idx="45" formatCode="0">
                  <c:v>3.7504691079110302</c:v>
                </c:pt>
                <c:pt idx="46" formatCode="0">
                  <c:v>3.0384605244136362</c:v>
                </c:pt>
                <c:pt idx="47" formatCode="0">
                  <c:v>2.9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0F8-45DA-B0D5-219BFB0B54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623928"/>
        <c:axId val="483624320"/>
      </c:lineChart>
      <c:catAx>
        <c:axId val="483623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62432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483624320"/>
        <c:scaling>
          <c:orientation val="minMax"/>
          <c:max val="8"/>
        </c:scaling>
        <c:delete val="0"/>
        <c:axPos val="l"/>
        <c:majorGridlines>
          <c:spPr>
            <a:ln w="31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623928"/>
        <c:crosses val="autoZero"/>
        <c:crossBetween val="midCat"/>
        <c:maj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721055535801216"/>
          <c:y val="9.340340269966256E-2"/>
          <c:w val="0.57551385411048916"/>
          <c:h val="0.1345838020247469"/>
        </c:manualLayout>
      </c:layout>
      <c:overlay val="0"/>
      <c:spPr>
        <a:noFill/>
        <a:ln w="3175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NeueLT Std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647550776583082E-2"/>
          <c:y val="3.2064128256513051E-2"/>
          <c:w val="0.95937873357228265"/>
          <c:h val="0.84969939879760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004687"/>
            </a:solidFill>
            <a:ln w="11856">
              <a:noFill/>
              <a:prstDash val="solid"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16–29</c:v>
                </c:pt>
                <c:pt idx="1">
                  <c:v>30–44</c:v>
                </c:pt>
                <c:pt idx="2">
                  <c:v>45–64</c:v>
                </c:pt>
                <c:pt idx="3">
                  <c:v>65–84</c:v>
                </c:pt>
                <c:pt idx="5">
                  <c:v>Totalt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12.3</c:v>
                </c:pt>
                <c:pt idx="1">
                  <c:v>4.9000000000000004</c:v>
                </c:pt>
                <c:pt idx="2">
                  <c:v>0.9</c:v>
                </c:pt>
                <c:pt idx="3">
                  <c:v>0</c:v>
                </c:pt>
                <c:pt idx="5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E7-44A5-9F9B-0D97FE2DAB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BEBC00"/>
            </a:solidFill>
            <a:ln w="11856">
              <a:noFill/>
              <a:prstDash val="solid"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16–29</c:v>
                </c:pt>
                <c:pt idx="1">
                  <c:v>30–44</c:v>
                </c:pt>
                <c:pt idx="2">
                  <c:v>45–64</c:v>
                </c:pt>
                <c:pt idx="3">
                  <c:v>65–84</c:v>
                </c:pt>
                <c:pt idx="5">
                  <c:v>Totalt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9.3000000000000007</c:v>
                </c:pt>
                <c:pt idx="1">
                  <c:v>1.8</c:v>
                </c:pt>
                <c:pt idx="2">
                  <c:v>0.2</c:v>
                </c:pt>
                <c:pt idx="3">
                  <c:v>0.3</c:v>
                </c:pt>
                <c:pt idx="5">
                  <c:v>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E7-44A5-9F9B-0D97FE2DA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503269080"/>
        <c:axId val="484885816"/>
      </c:barChart>
      <c:catAx>
        <c:axId val="503269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4885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4885816"/>
        <c:scaling>
          <c:orientation val="minMax"/>
          <c:max val="15"/>
          <c:min val="0"/>
        </c:scaling>
        <c:delete val="0"/>
        <c:axPos val="l"/>
        <c:majorGridlines>
          <c:spPr>
            <a:ln w="2964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3269080"/>
        <c:crosses val="autoZero"/>
        <c:crossBetween val="between"/>
        <c:majorUnit val="5"/>
        <c:minorUnit val="5"/>
      </c:valAx>
      <c:spPr>
        <a:solidFill>
          <a:schemeClr val="tx1"/>
        </a:solidFill>
        <a:ln w="296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16792608889007"/>
          <c:y val="5.4492167426440252E-2"/>
          <c:w val="0.32977324561234772"/>
          <c:h val="0.13026049163209819"/>
        </c:manualLayout>
      </c:layout>
      <c:overlay val="0"/>
      <c:spPr>
        <a:noFill/>
        <a:ln w="2964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3.4042573047024481E-2"/>
          <c:w val="0.90322580645161465"/>
          <c:h val="0.84893617021276557"/>
        </c:manualLayout>
      </c:layout>
      <c:lineChart>
        <c:grouping val="standard"/>
        <c:varyColors val="0"/>
        <c:ser>
          <c:idx val="4"/>
          <c:order val="0"/>
          <c:tx>
            <c:strRef>
              <c:f>Sheet1!$B$1:$B$2</c:f>
              <c:strCache>
                <c:ptCount val="2"/>
                <c:pt idx="1">
                  <c:v>Någon gång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13"/>
            <c:bubble3D val="0"/>
            <c:spPr>
              <a:ln w="38100">
                <a:solidFill>
                  <a:srgbClr val="004687"/>
                </a:solidFill>
                <a:prstDash val="sysDot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9E5-4374-BA7C-5DA0259F1993}"/>
              </c:ext>
            </c:extLst>
          </c:dPt>
          <c:dPt>
            <c:idx val="14"/>
            <c:marker>
              <c:symbol val="circle"/>
              <c:size val="9"/>
              <c:spPr>
                <a:solidFill>
                  <a:srgbClr val="004687"/>
                </a:solidFill>
                <a:ln>
                  <a:noFill/>
                </a:ln>
              </c:spPr>
            </c:marker>
            <c:bubble3D val="0"/>
            <c:spPr>
              <a:ln w="38100">
                <a:solidFill>
                  <a:srgbClr val="004687"/>
                </a:solidFill>
                <a:prstDash val="sysDot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9E5-4374-BA7C-5DA0259F1993}"/>
              </c:ext>
            </c:extLst>
          </c:dPt>
          <c:cat>
            <c:numRef>
              <c:f>Sheet1!$A$3:$A$17</c:f>
              <c:numCache>
                <c:formatCode>0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Sheet1!$B$3:$B$17</c:f>
              <c:numCache>
                <c:formatCode>0</c:formatCode>
                <c:ptCount val="15"/>
                <c:pt idx="0">
                  <c:v>22</c:v>
                </c:pt>
                <c:pt idx="1">
                  <c:v>19.399999999999999</c:v>
                </c:pt>
                <c:pt idx="2">
                  <c:v>19.8</c:v>
                </c:pt>
                <c:pt idx="3">
                  <c:v>17.7</c:v>
                </c:pt>
                <c:pt idx="4">
                  <c:v>15.5</c:v>
                </c:pt>
                <c:pt idx="5">
                  <c:v>21.1</c:v>
                </c:pt>
                <c:pt idx="6">
                  <c:v>19.5</c:v>
                </c:pt>
                <c:pt idx="7">
                  <c:v>20.8</c:v>
                </c:pt>
                <c:pt idx="8">
                  <c:v>21.1</c:v>
                </c:pt>
                <c:pt idx="9">
                  <c:v>20.5</c:v>
                </c:pt>
                <c:pt idx="10">
                  <c:v>20</c:v>
                </c:pt>
                <c:pt idx="11">
                  <c:v>19.8</c:v>
                </c:pt>
                <c:pt idx="12">
                  <c:v>20.7</c:v>
                </c:pt>
                <c:pt idx="13">
                  <c:v>21.15</c:v>
                </c:pt>
                <c:pt idx="14">
                  <c:v>21.6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9E5-4374-BA7C-5DA0259F1993}"/>
            </c:ext>
          </c:extLst>
        </c:ser>
        <c:ser>
          <c:idx val="0"/>
          <c:order val="1"/>
          <c:tx>
            <c:strRef>
              <c:f>Sheet1!$C$1:$C$2</c:f>
              <c:strCache>
                <c:ptCount val="2"/>
                <c:pt idx="1">
                  <c:v>Senaste 12 månaderna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dPt>
            <c:idx val="13"/>
            <c:bubble3D val="0"/>
            <c:spPr>
              <a:ln w="38100">
                <a:solidFill>
                  <a:srgbClr val="BEBC00"/>
                </a:solidFill>
                <a:prstDash val="sysDot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79E5-4374-BA7C-5DA0259F1993}"/>
              </c:ext>
            </c:extLst>
          </c:dPt>
          <c:dPt>
            <c:idx val="14"/>
            <c:marker>
              <c:symbol val="circle"/>
              <c:size val="9"/>
              <c:spPr>
                <a:solidFill>
                  <a:srgbClr val="BEBC00"/>
                </a:solidFill>
                <a:ln>
                  <a:noFill/>
                </a:ln>
              </c:spPr>
            </c:marker>
            <c:bubble3D val="0"/>
            <c:spPr>
              <a:ln w="38100">
                <a:solidFill>
                  <a:srgbClr val="BEBC00"/>
                </a:solidFill>
                <a:prstDash val="sysDot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79E5-4374-BA7C-5DA0259F1993}"/>
              </c:ext>
            </c:extLst>
          </c:dPt>
          <c:cat>
            <c:numRef>
              <c:f>Sheet1!$A$3:$A$17</c:f>
              <c:numCache>
                <c:formatCode>0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Sheet1!$C$3:$C$17</c:f>
              <c:numCache>
                <c:formatCode>0</c:formatCode>
                <c:ptCount val="15"/>
                <c:pt idx="0">
                  <c:v>6.8</c:v>
                </c:pt>
                <c:pt idx="1">
                  <c:v>5.9</c:v>
                </c:pt>
                <c:pt idx="2">
                  <c:v>6.3</c:v>
                </c:pt>
                <c:pt idx="3">
                  <c:v>5.7</c:v>
                </c:pt>
                <c:pt idx="4">
                  <c:v>5.4</c:v>
                </c:pt>
                <c:pt idx="5">
                  <c:v>8.1999999999999993</c:v>
                </c:pt>
                <c:pt idx="6">
                  <c:v>7.4</c:v>
                </c:pt>
                <c:pt idx="7">
                  <c:v>7.3</c:v>
                </c:pt>
                <c:pt idx="8">
                  <c:v>8.1</c:v>
                </c:pt>
                <c:pt idx="9">
                  <c:v>6.6</c:v>
                </c:pt>
                <c:pt idx="10">
                  <c:v>7.8</c:v>
                </c:pt>
                <c:pt idx="11">
                  <c:v>8.1</c:v>
                </c:pt>
                <c:pt idx="12">
                  <c:v>7.7</c:v>
                </c:pt>
                <c:pt idx="13">
                  <c:v>8.3000000000000007</c:v>
                </c:pt>
                <c:pt idx="14">
                  <c:v>8.9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79E5-4374-BA7C-5DA0259F1993}"/>
            </c:ext>
          </c:extLst>
        </c:ser>
        <c:ser>
          <c:idx val="2"/>
          <c:order val="2"/>
          <c:tx>
            <c:strRef>
              <c:f>Sheet1!$D$1:$D$2</c:f>
              <c:strCache>
                <c:ptCount val="2"/>
                <c:pt idx="1">
                  <c:v>Senaste 30 dagarna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dPt>
            <c:idx val="13"/>
            <c:bubble3D val="0"/>
            <c:spPr>
              <a:ln w="38100">
                <a:solidFill>
                  <a:srgbClr val="F29200"/>
                </a:solidFill>
                <a:prstDash val="sysDot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9E5-4374-BA7C-5DA0259F1993}"/>
              </c:ext>
            </c:extLst>
          </c:dPt>
          <c:dPt>
            <c:idx val="14"/>
            <c:marker>
              <c:symbol val="circle"/>
              <c:size val="9"/>
              <c:spPr>
                <a:solidFill>
                  <a:srgbClr val="F29200"/>
                </a:solidFill>
                <a:ln>
                  <a:noFill/>
                </a:ln>
              </c:spPr>
            </c:marker>
            <c:bubble3D val="0"/>
            <c:spPr>
              <a:ln w="38100">
                <a:solidFill>
                  <a:srgbClr val="F29200"/>
                </a:solidFill>
                <a:prstDash val="sysDot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9E5-4374-BA7C-5DA0259F1993}"/>
              </c:ext>
            </c:extLst>
          </c:dPt>
          <c:cat>
            <c:numRef>
              <c:f>Sheet1!$A$3:$A$17</c:f>
              <c:numCache>
                <c:formatCode>0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Sheet1!$D$3:$D$17</c:f>
              <c:numCache>
                <c:formatCode>0</c:formatCode>
                <c:ptCount val="15"/>
                <c:pt idx="0">
                  <c:v>2.2000000000000002</c:v>
                </c:pt>
                <c:pt idx="1">
                  <c:v>2.2999999999999998</c:v>
                </c:pt>
                <c:pt idx="2">
                  <c:v>2</c:v>
                </c:pt>
                <c:pt idx="3">
                  <c:v>1.4</c:v>
                </c:pt>
                <c:pt idx="4">
                  <c:v>1.3</c:v>
                </c:pt>
                <c:pt idx="5">
                  <c:v>2.5</c:v>
                </c:pt>
                <c:pt idx="6">
                  <c:v>2.5</c:v>
                </c:pt>
                <c:pt idx="7">
                  <c:v>2.4</c:v>
                </c:pt>
                <c:pt idx="8">
                  <c:v>2.2999999999999998</c:v>
                </c:pt>
                <c:pt idx="9">
                  <c:v>1.9</c:v>
                </c:pt>
                <c:pt idx="10">
                  <c:v>1.7</c:v>
                </c:pt>
                <c:pt idx="11">
                  <c:v>1.8</c:v>
                </c:pt>
                <c:pt idx="12">
                  <c:v>2.2000000000000002</c:v>
                </c:pt>
                <c:pt idx="13">
                  <c:v>2.7</c:v>
                </c:pt>
                <c:pt idx="14">
                  <c:v>3.2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79E5-4374-BA7C-5DA0259F19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463112"/>
        <c:axId val="504463504"/>
      </c:lineChart>
      <c:catAx>
        <c:axId val="50446311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44635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04463504"/>
        <c:scaling>
          <c:orientation val="minMax"/>
          <c:max val="3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4463112"/>
        <c:crossesAt val="1"/>
        <c:crossBetween val="midCat"/>
        <c:majorUnit val="10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6809704037327476E-2"/>
          <c:y val="6.859602746181645E-2"/>
          <c:w val="0.86529083692095088"/>
          <c:h val="0.11122593794039978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9090909090922"/>
          <c:y val="0.10843373493976002"/>
          <c:w val="0.87272727272728334"/>
          <c:h val="0.781124497991967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UNO/MAX-kartläggningarna</c:v>
                </c:pt>
              </c:strCache>
            </c:strRef>
          </c:tx>
          <c:spPr>
            <a:solidFill>
              <a:schemeClr val="accent1"/>
            </a:solidFill>
            <a:ln w="11878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4687"/>
              </a:solidFill>
              <a:ln w="11878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51F-4A63-A000-7CD42CE52510}"/>
              </c:ext>
            </c:extLst>
          </c:dPt>
          <c:dPt>
            <c:idx val="13"/>
            <c:invertIfNegative val="0"/>
            <c:bubble3D val="0"/>
            <c:spPr>
              <a:solidFill>
                <a:srgbClr val="004687"/>
              </a:solidFill>
              <a:ln w="11878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51F-4A63-A000-7CD42CE52510}"/>
              </c:ext>
            </c:extLst>
          </c:dPt>
          <c:dPt>
            <c:idx val="19"/>
            <c:invertIfNegative val="0"/>
            <c:bubble3D val="0"/>
            <c:spPr>
              <a:solidFill>
                <a:srgbClr val="004687"/>
              </a:solidFill>
              <a:ln w="11878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51F-4A63-A000-7CD42CE52510}"/>
              </c:ext>
            </c:extLst>
          </c:dPt>
          <c:cat>
            <c:numRef>
              <c:f>Sheet1!$A$2:$A$30</c:f>
              <c:numCache>
                <c:formatCode>0</c:formatCode>
                <c:ptCount val="2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</c:numCache>
            </c:numRef>
          </c:cat>
          <c:val>
            <c:numRef>
              <c:f>Sheet1!$B$2:$B$30</c:f>
              <c:numCache>
                <c:formatCode>General</c:formatCode>
                <c:ptCount val="29"/>
                <c:pt idx="0" formatCode="#,##0">
                  <c:v>15000</c:v>
                </c:pt>
                <c:pt idx="13" formatCode="#,##0">
                  <c:v>19000</c:v>
                </c:pt>
                <c:pt idx="19" formatCode="#,##0">
                  <c:v>26000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51F-4A63-A000-7CD42CE525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Skattningar med slutenvårdsdata</c:v>
                </c:pt>
              </c:strCache>
            </c:strRef>
          </c:tx>
          <c:spPr>
            <a:solidFill>
              <a:srgbClr val="BEBC00"/>
            </a:solidFill>
            <a:ln w="11878">
              <a:noFill/>
              <a:prstDash val="solid"/>
            </a:ln>
          </c:spPr>
          <c:invertIfNegative val="0"/>
          <c:cat>
            <c:numRef>
              <c:f>Sheet1!$A$2:$A$30</c:f>
              <c:numCache>
                <c:formatCode>0</c:formatCode>
                <c:ptCount val="2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</c:numCache>
            </c:numRef>
          </c:cat>
          <c:val>
            <c:numRef>
              <c:f>Sheet1!$C$2:$C$30</c:f>
              <c:numCache>
                <c:formatCode>General</c:formatCode>
                <c:ptCount val="29"/>
                <c:pt idx="19" formatCode="#,##0">
                  <c:v>26000</c:v>
                </c:pt>
                <c:pt idx="20" formatCode="#,##0">
                  <c:v>26100</c:v>
                </c:pt>
                <c:pt idx="21" formatCode="#,##0">
                  <c:v>27700</c:v>
                </c:pt>
                <c:pt idx="22" formatCode="#,##0">
                  <c:v>27700</c:v>
                </c:pt>
                <c:pt idx="23" formatCode="#,##0">
                  <c:v>27300</c:v>
                </c:pt>
                <c:pt idx="24" formatCode="#,##0">
                  <c:v>25700</c:v>
                </c:pt>
                <c:pt idx="25" formatCode="#,##0">
                  <c:v>25600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51F-4A63-A000-7CD42CE525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Skattningar med kriminal- och  slutenvårdsdata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28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51F-4A63-A000-7CD42CE52510}"/>
              </c:ext>
            </c:extLst>
          </c:dPt>
          <c:cat>
            <c:numRef>
              <c:f>Sheet1!$A$2:$A$30</c:f>
              <c:numCache>
                <c:formatCode>0</c:formatCode>
                <c:ptCount val="2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</c:numCache>
            </c:numRef>
          </c:cat>
          <c:val>
            <c:numRef>
              <c:f>Sheet1!$D$2:$D$30</c:f>
              <c:numCache>
                <c:formatCode>General</c:formatCode>
                <c:ptCount val="29"/>
                <c:pt idx="28" formatCode="#,##0">
                  <c:v>29500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51F-4A63-A000-7CD42CE525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04465072"/>
        <c:axId val="504465856"/>
      </c:barChart>
      <c:catAx>
        <c:axId val="50446507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v-SE"/>
          </a:p>
        </c:txPr>
        <c:crossAx val="504465856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504465856"/>
        <c:scaling>
          <c:orientation val="minMax"/>
          <c:max val="30000"/>
        </c:scaling>
        <c:delete val="0"/>
        <c:axPos val="l"/>
        <c:majorGridlines>
          <c:spPr>
            <a:ln w="2970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9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v-SE"/>
          </a:p>
        </c:txPr>
        <c:crossAx val="504465072"/>
        <c:crosses val="autoZero"/>
        <c:crossBetween val="between"/>
        <c:majorUnit val="10000"/>
      </c:valAx>
      <c:spPr>
        <a:solidFill>
          <a:schemeClr val="tx1"/>
        </a:solidFill>
        <a:ln w="297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309475899181308"/>
          <c:y val="0.38736842105263158"/>
          <c:w val="0.28847504629388931"/>
          <c:h val="0.42735538057742789"/>
        </c:manualLayout>
      </c:layout>
      <c:overlay val="0"/>
      <c:spPr>
        <a:noFill/>
        <a:ln w="2970">
          <a:noFill/>
          <a:prstDash val="solid"/>
        </a:ln>
        <a:effectLst/>
      </c:spPr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sv-SE" sz="1700" b="0" i="0" u="none" strike="noStrike" kern="1200" baseline="0">
          <a:solidFill>
            <a:prstClr val="white"/>
          </a:solidFill>
          <a:latin typeface="Arial" pitchFamily="34" charset="0"/>
          <a:ea typeface="helvetica"/>
          <a:cs typeface="Arial" pitchFamily="34" charset="0"/>
        </a:defRPr>
      </a:pPr>
      <a:endParaRPr lang="sv-S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7862898146780888E-2"/>
          <c:y val="0.15344481991063749"/>
          <c:w val="0.87336671370549079"/>
          <c:h val="0.73484073236662184"/>
        </c:manualLayout>
      </c:layout>
      <c:lineChart>
        <c:grouping val="standard"/>
        <c:varyColors val="0"/>
        <c:ser>
          <c:idx val="4"/>
          <c:order val="0"/>
          <c:tx>
            <c:strRef>
              <c:f>Sheet1!$B$4</c:f>
              <c:strCache>
                <c:ptCount val="1"/>
                <c:pt idx="0">
                  <c:v>Beslag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21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1E1-470F-9FAB-BAE82640A69D}"/>
              </c:ext>
            </c:extLst>
          </c:dPt>
          <c:cat>
            <c:strRef>
              <c:f>Sheet1!$A$5:$A$35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Sheet1!$B$5:$B$35</c:f>
              <c:numCache>
                <c:formatCode>0</c:formatCode>
                <c:ptCount val="31"/>
                <c:pt idx="0">
                  <c:v>100</c:v>
                </c:pt>
                <c:pt idx="1">
                  <c:v>119.04870697078702</c:v>
                </c:pt>
                <c:pt idx="2">
                  <c:v>137.07634193220613</c:v>
                </c:pt>
                <c:pt idx="3">
                  <c:v>152.40406802197438</c:v>
                </c:pt>
                <c:pt idx="4">
                  <c:v>158.43495209404242</c:v>
                </c:pt>
                <c:pt idx="5">
                  <c:v>170.40895865431099</c:v>
                </c:pt>
                <c:pt idx="6">
                  <c:v>172.95210696262507</c:v>
                </c:pt>
                <c:pt idx="7">
                  <c:v>168.67815060830097</c:v>
                </c:pt>
                <c:pt idx="8">
                  <c:v>169.28231474569344</c:v>
                </c:pt>
                <c:pt idx="9">
                  <c:v>165.03126453259407</c:v>
                </c:pt>
                <c:pt idx="10">
                  <c:v>195.30615277205564</c:v>
                </c:pt>
                <c:pt idx="11">
                  <c:v>224.44818990414873</c:v>
                </c:pt>
                <c:pt idx="12">
                  <c:v>247.69040784036079</c:v>
                </c:pt>
                <c:pt idx="13">
                  <c:v>254.77695968442276</c:v>
                </c:pt>
                <c:pt idx="14">
                  <c:v>289.53659677966846</c:v>
                </c:pt>
                <c:pt idx="15">
                  <c:v>326.90006049791742</c:v>
                </c:pt>
                <c:pt idx="16">
                  <c:v>337.75510084101796</c:v>
                </c:pt>
                <c:pt idx="17">
                  <c:v>329.51697446615577</c:v>
                </c:pt>
                <c:pt idx="18">
                  <c:v>339.78935292784939</c:v>
                </c:pt>
                <c:pt idx="19">
                  <c:v>371.33918071518525</c:v>
                </c:pt>
                <c:pt idx="20">
                  <c:v>397.9384077366384</c:v>
                </c:pt>
                <c:pt idx="21">
                  <c:v>341.15075854099342</c:v>
                </c:pt>
                <c:pt idx="22">
                  <c:v>336.13586249919496</c:v>
                </c:pt>
                <c:pt idx="23">
                  <c:v>374.22666983411671</c:v>
                </c:pt>
                <c:pt idx="24">
                  <c:v>403.89738024185914</c:v>
                </c:pt>
                <c:pt idx="25">
                  <c:v>419.7499926763</c:v>
                </c:pt>
                <c:pt idx="26">
                  <c:v>460.46923248117332</c:v>
                </c:pt>
                <c:pt idx="27" formatCode="#,##0">
                  <c:v>504.56482245770388</c:v>
                </c:pt>
                <c:pt idx="28" formatCode="#,##0">
                  <c:v>526.32088401406111</c:v>
                </c:pt>
                <c:pt idx="29" formatCode="#,##0">
                  <c:v>578.94943128525676</c:v>
                </c:pt>
                <c:pt idx="30" formatCode="#,##0">
                  <c:v>647.89843430403903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1E1-470F-9FAB-BAE82640A69D}"/>
            </c:ext>
          </c:extLst>
        </c:ser>
        <c:ser>
          <c:idx val="0"/>
          <c:order val="1"/>
          <c:tx>
            <c:strRef>
              <c:f>Sheet1!$C$4</c:f>
              <c:strCache>
                <c:ptCount val="1"/>
                <c:pt idx="0">
                  <c:v>Misstänkta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dPt>
            <c:idx val="20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1E1-470F-9FAB-BAE82640A69D}"/>
              </c:ext>
            </c:extLst>
          </c:dPt>
          <c:cat>
            <c:strRef>
              <c:f>Sheet1!$A$5:$A$35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Sheet1!$C$5:$C$35</c:f>
              <c:numCache>
                <c:formatCode>0</c:formatCode>
                <c:ptCount val="31"/>
                <c:pt idx="0">
                  <c:v>100</c:v>
                </c:pt>
                <c:pt idx="1">
                  <c:v>101.96735589242472</c:v>
                </c:pt>
                <c:pt idx="2">
                  <c:v>108.19096344263208</c:v>
                </c:pt>
                <c:pt idx="3">
                  <c:v>115.08112143954014</c:v>
                </c:pt>
                <c:pt idx="4">
                  <c:v>121.02911282363465</c:v>
                </c:pt>
                <c:pt idx="5">
                  <c:v>118.1544268167418</c:v>
                </c:pt>
                <c:pt idx="6">
                  <c:v>108.89510371321201</c:v>
                </c:pt>
                <c:pt idx="7">
                  <c:v>125.69100110903508</c:v>
                </c:pt>
                <c:pt idx="8">
                  <c:v>139.51244895757071</c:v>
                </c:pt>
                <c:pt idx="9">
                  <c:v>135.10619546156371</c:v>
                </c:pt>
                <c:pt idx="10">
                  <c:v>154.66653823005257</c:v>
                </c:pt>
                <c:pt idx="11">
                  <c:v>167.1317076642556</c:v>
                </c:pt>
                <c:pt idx="12">
                  <c:v>151.15546642877732</c:v>
                </c:pt>
                <c:pt idx="13">
                  <c:v>181.89271542455361</c:v>
                </c:pt>
                <c:pt idx="14">
                  <c:v>198.25451201894208</c:v>
                </c:pt>
                <c:pt idx="15">
                  <c:v>220.39907485146082</c:v>
                </c:pt>
                <c:pt idx="16">
                  <c:v>231.53846078192996</c:v>
                </c:pt>
                <c:pt idx="17">
                  <c:v>243.54086368942961</c:v>
                </c:pt>
                <c:pt idx="18">
                  <c:v>268.24185337703602</c:v>
                </c:pt>
                <c:pt idx="19">
                  <c:v>290.26843448462421</c:v>
                </c:pt>
                <c:pt idx="20">
                  <c:v>418.86639671400457</c:v>
                </c:pt>
                <c:pt idx="21">
                  <c:v>463.31104709205357</c:v>
                </c:pt>
                <c:pt idx="22">
                  <c:v>502.98898108264797</c:v>
                </c:pt>
                <c:pt idx="23">
                  <c:v>530.0392321918531</c:v>
                </c:pt>
                <c:pt idx="24">
                  <c:v>540.93305656893483</c:v>
                </c:pt>
                <c:pt idx="25">
                  <c:v>557.90499627014276</c:v>
                </c:pt>
                <c:pt idx="26">
                  <c:v>539.45831345599015</c:v>
                </c:pt>
                <c:pt idx="27">
                  <c:v>553.26227147695488</c:v>
                </c:pt>
                <c:pt idx="28">
                  <c:v>544.21099465275711</c:v>
                </c:pt>
                <c:pt idx="29">
                  <c:v>534.01797178660229</c:v>
                </c:pt>
                <c:pt idx="30">
                  <c:v>583.78228419507229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F1E1-470F-9FAB-BAE82640A69D}"/>
            </c:ext>
          </c:extLst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Vårdade personer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Sheet1!$D$5:$D$35</c:f>
              <c:numCache>
                <c:formatCode>#,##0</c:formatCode>
                <c:ptCount val="31"/>
                <c:pt idx="0">
                  <c:v>100</c:v>
                </c:pt>
                <c:pt idx="1">
                  <c:v>110.68151086076259</c:v>
                </c:pt>
                <c:pt idx="2">
                  <c:v>112.05961360396105</c:v>
                </c:pt>
                <c:pt idx="3">
                  <c:v>121.16540265205724</c:v>
                </c:pt>
                <c:pt idx="4">
                  <c:v>132.10537967652337</c:v>
                </c:pt>
                <c:pt idx="5">
                  <c:v>132.84473778803735</c:v>
                </c:pt>
                <c:pt idx="6">
                  <c:v>138.35775377721581</c:v>
                </c:pt>
                <c:pt idx="7">
                  <c:v>149.18278891454156</c:v>
                </c:pt>
                <c:pt idx="8">
                  <c:v>162.07345333231368</c:v>
                </c:pt>
                <c:pt idx="9">
                  <c:v>172.03896491238717</c:v>
                </c:pt>
                <c:pt idx="10">
                  <c:v>227.12355939585672</c:v>
                </c:pt>
                <c:pt idx="11">
                  <c:v>237.32987751873858</c:v>
                </c:pt>
                <c:pt idx="12">
                  <c:v>239.42761069907414</c:v>
                </c:pt>
                <c:pt idx="13">
                  <c:v>248.82840701115089</c:v>
                </c:pt>
                <c:pt idx="14">
                  <c:v>257.89323644124886</c:v>
                </c:pt>
                <c:pt idx="15">
                  <c:v>244.65404709323636</c:v>
                </c:pt>
                <c:pt idx="16">
                  <c:v>224.06563016278994</c:v>
                </c:pt>
                <c:pt idx="17">
                  <c:v>223.83061525053901</c:v>
                </c:pt>
                <c:pt idx="18">
                  <c:v>225.28041859558653</c:v>
                </c:pt>
                <c:pt idx="19">
                  <c:v>232.20137521885022</c:v>
                </c:pt>
                <c:pt idx="20">
                  <c:v>246.78519845649328</c:v>
                </c:pt>
                <c:pt idx="21">
                  <c:v>252.10544164193084</c:v>
                </c:pt>
                <c:pt idx="22">
                  <c:v>262.15265130138431</c:v>
                </c:pt>
                <c:pt idx="23">
                  <c:v>271.73728432300209</c:v>
                </c:pt>
                <c:pt idx="24">
                  <c:v>285.60323464189935</c:v>
                </c:pt>
                <c:pt idx="25">
                  <c:v>297.82744163725141</c:v>
                </c:pt>
                <c:pt idx="26">
                  <c:v>315.49121809914482</c:v>
                </c:pt>
                <c:pt idx="27">
                  <c:v>348.54107664895315</c:v>
                </c:pt>
                <c:pt idx="28">
                  <c:v>358.25138139018856</c:v>
                </c:pt>
                <c:pt idx="29">
                  <c:v>337.38087750471942</c:v>
                </c:pt>
                <c:pt idx="30">
                  <c:v>331.11041689009596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F1E1-470F-9FAB-BAE82640A69D}"/>
            </c:ext>
          </c:extLst>
        </c:ser>
        <c:ser>
          <c:idx val="1"/>
          <c:order val="3"/>
          <c:tx>
            <c:strRef>
              <c:f>Sheet1!$E$4</c:f>
              <c:strCache>
                <c:ptCount val="1"/>
                <c:pt idx="0">
                  <c:v>Dödsfall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  <a:prstDash val="sys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F1E1-470F-9FAB-BAE82640A69D}"/>
              </c:ext>
            </c:extLst>
          </c:dPt>
          <c:cat>
            <c:strRef>
              <c:f>Sheet1!$A$5:$A$35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Sheet1!$E$5:$E$35</c:f>
              <c:numCache>
                <c:formatCode>0</c:formatCode>
                <c:ptCount val="31"/>
                <c:pt idx="0">
                  <c:v>100</c:v>
                </c:pt>
                <c:pt idx="1">
                  <c:v>103.44913326668942</c:v>
                </c:pt>
                <c:pt idx="2">
                  <c:v>89.65360778855127</c:v>
                </c:pt>
                <c:pt idx="3">
                  <c:v>111.37733068304816</c:v>
                </c:pt>
                <c:pt idx="4">
                  <c:v>102.34481117822911</c:v>
                </c:pt>
                <c:pt idx="5">
                  <c:v>129.43872705732423</c:v>
                </c:pt>
                <c:pt idx="6">
                  <c:v>138.54921099325347</c:v>
                </c:pt>
                <c:pt idx="7">
                  <c:v>151.06301981666689</c:v>
                </c:pt>
                <c:pt idx="8">
                  <c:v>159.95095714894808</c:v>
                </c:pt>
                <c:pt idx="9">
                  <c:v>185.3744540129245</c:v>
                </c:pt>
                <c:pt idx="10">
                  <c:v>299.42884481913023</c:v>
                </c:pt>
                <c:pt idx="11">
                  <c:v>308.97667679774264</c:v>
                </c:pt>
                <c:pt idx="12">
                  <c:v>333.14515306485168</c:v>
                </c:pt>
                <c:pt idx="13">
                  <c:v>339.92170312474468</c:v>
                </c:pt>
                <c:pt idx="14">
                  <c:v>331.90107590455858</c:v>
                </c:pt>
                <c:pt idx="15">
                  <c:v>312.44176195655228</c:v>
                </c:pt>
                <c:pt idx="16">
                  <c:v>293.01455417017013</c:v>
                </c:pt>
                <c:pt idx="17">
                  <c:v>285.98394362538943</c:v>
                </c:pt>
                <c:pt idx="18">
                  <c:v>284.83466630321936</c:v>
                </c:pt>
                <c:pt idx="19">
                  <c:v>256.40789569368161</c:v>
                </c:pt>
                <c:pt idx="20">
                  <c:v>270.69370371466835</c:v>
                </c:pt>
                <c:pt idx="21">
                  <c:v>285.16844045342231</c:v>
                </c:pt>
                <c:pt idx="22">
                  <c:v>292.88856925620024</c:v>
                </c:pt>
                <c:pt idx="23">
                  <c:v>311.49563238641645</c:v>
                </c:pt>
                <c:pt idx="24">
                  <c:v>281.39904310011514</c:v>
                </c:pt>
                <c:pt idx="25">
                  <c:v>303.90259150632414</c:v>
                </c:pt>
                <c:pt idx="26">
                  <c:v>309.57382635388711</c:v>
                </c:pt>
                <c:pt idx="27">
                  <c:v>390.17410528292027</c:v>
                </c:pt>
                <c:pt idx="28">
                  <c:v>408.51982061489542</c:v>
                </c:pt>
                <c:pt idx="29">
                  <c:v>369.43710868086328</c:v>
                </c:pt>
                <c:pt idx="30">
                  <c:v>372.94732985916454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F1E1-470F-9FAB-BAE82640A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7672704"/>
        <c:axId val="503829776"/>
      </c:lineChart>
      <c:catAx>
        <c:axId val="47767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382977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3829776"/>
        <c:scaling>
          <c:orientation val="minMax"/>
          <c:max val="80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77672704"/>
        <c:crosses val="autoZero"/>
        <c:crossBetween val="midCat"/>
        <c:majorUnit val="200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297975241393546"/>
          <c:y val="0.23576976560994611"/>
          <c:w val="0.51248154651850308"/>
          <c:h val="0.20499854068953399"/>
        </c:manualLayout>
      </c:layout>
      <c:overlay val="0"/>
      <c:spPr>
        <a:noFill/>
        <a:ln w="3185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81283623000084E-2"/>
          <c:y val="0.1481380577166799"/>
          <c:w val="0.88115580902555635"/>
          <c:h val="0.73484073236662184"/>
        </c:manualLayout>
      </c:layout>
      <c:lineChart>
        <c:grouping val="standard"/>
        <c:varyColors val="0"/>
        <c:ser>
          <c:idx val="4"/>
          <c:order val="0"/>
          <c:tx>
            <c:strRef>
              <c:f>Sheet1!$B$4</c:f>
              <c:strCache>
                <c:ptCount val="1"/>
                <c:pt idx="0">
                  <c:v>Misstänkta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Sheet1!$A$5:$A$35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 formatCode="0">
                  <c:v>2004</c:v>
                </c:pt>
                <c:pt idx="18" formatCode="0">
                  <c:v>2005</c:v>
                </c:pt>
                <c:pt idx="19" formatCode="0">
                  <c:v>2006</c:v>
                </c:pt>
                <c:pt idx="20" formatCode="0">
                  <c:v>2007</c:v>
                </c:pt>
                <c:pt idx="21" formatCode="0">
                  <c:v>2008</c:v>
                </c:pt>
                <c:pt idx="22" formatCode="0">
                  <c:v>2009</c:v>
                </c:pt>
                <c:pt idx="23" formatCode="0">
                  <c:v>2010</c:v>
                </c:pt>
                <c:pt idx="24" formatCode="0">
                  <c:v>2011</c:v>
                </c:pt>
                <c:pt idx="25" formatCode="0">
                  <c:v>2012</c:v>
                </c:pt>
                <c:pt idx="26" formatCode="0">
                  <c:v>2013</c:v>
                </c:pt>
                <c:pt idx="27" formatCode="0">
                  <c:v>2014</c:v>
                </c:pt>
                <c:pt idx="28" formatCode="0">
                  <c:v>2015</c:v>
                </c:pt>
                <c:pt idx="29" formatCode="0">
                  <c:v>2016</c:v>
                </c:pt>
                <c:pt idx="30" formatCode="0">
                  <c:v>2017</c:v>
                </c:pt>
              </c:numCache>
            </c:numRef>
          </c:cat>
          <c:val>
            <c:numRef>
              <c:f>Sheet1!$B$5:$B$35</c:f>
              <c:numCache>
                <c:formatCode>0</c:formatCode>
                <c:ptCount val="31"/>
                <c:pt idx="0">
                  <c:v>58.141641007063939</c:v>
                </c:pt>
                <c:pt idx="1">
                  <c:v>53.716097217330045</c:v>
                </c:pt>
                <c:pt idx="2">
                  <c:v>51.43178893178893</c:v>
                </c:pt>
                <c:pt idx="3">
                  <c:v>49.025194961007799</c:v>
                </c:pt>
                <c:pt idx="4">
                  <c:v>46.894498014747583</c:v>
                </c:pt>
                <c:pt idx="5">
                  <c:v>43.606047760350435</c:v>
                </c:pt>
                <c:pt idx="6">
                  <c:v>38.860721741723829</c:v>
                </c:pt>
                <c:pt idx="7">
                  <c:v>38.051102204408814</c:v>
                </c:pt>
                <c:pt idx="8">
                  <c:v>41.942919868276618</c:v>
                </c:pt>
                <c:pt idx="9">
                  <c:v>43.416572077185016</c:v>
                </c:pt>
                <c:pt idx="10">
                  <c:v>47.878728221281627</c:v>
                </c:pt>
                <c:pt idx="11">
                  <c:v>47.325549823513441</c:v>
                </c:pt>
                <c:pt idx="12">
                  <c:v>45.628742514970057</c:v>
                </c:pt>
                <c:pt idx="13">
                  <c:v>50.668560922614077</c:v>
                </c:pt>
                <c:pt idx="14">
                  <c:v>53.419793114096038</c:v>
                </c:pt>
                <c:pt idx="15">
                  <c:v>53.338898163606011</c:v>
                </c:pt>
                <c:pt idx="16">
                  <c:v>53.253901444019945</c:v>
                </c:pt>
                <c:pt idx="17">
                  <c:v>53.955830603082156</c:v>
                </c:pt>
                <c:pt idx="18">
                  <c:v>55.319496649779374</c:v>
                </c:pt>
                <c:pt idx="19">
                  <c:v>55.642430278884461</c:v>
                </c:pt>
                <c:pt idx="20">
                  <c:v>59.425346331452033</c:v>
                </c:pt>
                <c:pt idx="21">
                  <c:v>60.700101597857206</c:v>
                </c:pt>
                <c:pt idx="22">
                  <c:v>62.780155422907981</c:v>
                </c:pt>
                <c:pt idx="23">
                  <c:v>64.083065223749628</c:v>
                </c:pt>
                <c:pt idx="24">
                  <c:v>65.179822512844467</c:v>
                </c:pt>
                <c:pt idx="25">
                  <c:v>67.362480960822992</c:v>
                </c:pt>
                <c:pt idx="26">
                  <c:v>68.331969727960725</c:v>
                </c:pt>
                <c:pt idx="27">
                  <c:v>66.846116027531963</c:v>
                </c:pt>
                <c:pt idx="28">
                  <c:v>66.024256113129724</c:v>
                </c:pt>
                <c:pt idx="29">
                  <c:v>65.81006689871387</c:v>
                </c:pt>
                <c:pt idx="30">
                  <c:v>66.700234978180603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DBF-44B5-B44E-E51D048A841C}"/>
            </c:ext>
          </c:extLst>
        </c:ser>
        <c:ser>
          <c:idx val="0"/>
          <c:order val="1"/>
          <c:tx>
            <c:strRef>
              <c:f>Sheet1!$C$4</c:f>
              <c:strCache>
                <c:ptCount val="1"/>
                <c:pt idx="0">
                  <c:v>Vårdade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Sheet1!$A$5:$A$35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 formatCode="0">
                  <c:v>2004</c:v>
                </c:pt>
                <c:pt idx="18" formatCode="0">
                  <c:v>2005</c:v>
                </c:pt>
                <c:pt idx="19" formatCode="0">
                  <c:v>2006</c:v>
                </c:pt>
                <c:pt idx="20" formatCode="0">
                  <c:v>2007</c:v>
                </c:pt>
                <c:pt idx="21" formatCode="0">
                  <c:v>2008</c:v>
                </c:pt>
                <c:pt idx="22" formatCode="0">
                  <c:v>2009</c:v>
                </c:pt>
                <c:pt idx="23" formatCode="0">
                  <c:v>2010</c:v>
                </c:pt>
                <c:pt idx="24" formatCode="0">
                  <c:v>2011</c:v>
                </c:pt>
                <c:pt idx="25" formatCode="0">
                  <c:v>2012</c:v>
                </c:pt>
                <c:pt idx="26" formatCode="0">
                  <c:v>2013</c:v>
                </c:pt>
                <c:pt idx="27" formatCode="0">
                  <c:v>2014</c:v>
                </c:pt>
                <c:pt idx="28" formatCode="0">
                  <c:v>2015</c:v>
                </c:pt>
                <c:pt idx="29" formatCode="0">
                  <c:v>2016</c:v>
                </c:pt>
                <c:pt idx="30" formatCode="0">
                  <c:v>2017</c:v>
                </c:pt>
              </c:numCache>
            </c:numRef>
          </c:cat>
          <c:val>
            <c:numRef>
              <c:f>Sheet1!$C$5:$C$35</c:f>
              <c:numCache>
                <c:formatCode>0</c:formatCode>
                <c:ptCount val="31"/>
                <c:pt idx="0">
                  <c:v>39.992226972405746</c:v>
                </c:pt>
                <c:pt idx="1">
                  <c:v>41.460006985679357</c:v>
                </c:pt>
                <c:pt idx="2">
                  <c:v>39.938398357289529</c:v>
                </c:pt>
                <c:pt idx="3">
                  <c:v>38.799874332390829</c:v>
                </c:pt>
                <c:pt idx="4">
                  <c:v>36.912943871706759</c:v>
                </c:pt>
                <c:pt idx="5">
                  <c:v>35.400736335315777</c:v>
                </c:pt>
                <c:pt idx="6">
                  <c:v>34.621621621621621</c:v>
                </c:pt>
                <c:pt idx="7">
                  <c:v>31.40228741919443</c:v>
                </c:pt>
                <c:pt idx="8">
                  <c:v>33.42465753424657</c:v>
                </c:pt>
                <c:pt idx="9">
                  <c:v>33.225875779067266</c:v>
                </c:pt>
                <c:pt idx="10">
                  <c:v>33.458096013018711</c:v>
                </c:pt>
                <c:pt idx="11">
                  <c:v>32.026143790849673</c:v>
                </c:pt>
                <c:pt idx="12">
                  <c:v>33.369297163995071</c:v>
                </c:pt>
                <c:pt idx="13">
                  <c:v>34.309809143364404</c:v>
                </c:pt>
                <c:pt idx="14">
                  <c:v>36.122971818958156</c:v>
                </c:pt>
                <c:pt idx="15">
                  <c:v>37.001046494244285</c:v>
                </c:pt>
                <c:pt idx="16">
                  <c:v>35.300813008130078</c:v>
                </c:pt>
                <c:pt idx="17">
                  <c:v>37.386511024643319</c:v>
                </c:pt>
                <c:pt idx="18">
                  <c:v>37.991336435103477</c:v>
                </c:pt>
                <c:pt idx="19">
                  <c:v>40.024725699273681</c:v>
                </c:pt>
                <c:pt idx="20">
                  <c:v>40.793650793650798</c:v>
                </c:pt>
                <c:pt idx="21">
                  <c:v>41.549887892376681</c:v>
                </c:pt>
                <c:pt idx="22">
                  <c:v>41.426282051282051</c:v>
                </c:pt>
                <c:pt idx="23">
                  <c:v>41.436605316973413</c:v>
                </c:pt>
                <c:pt idx="24">
                  <c:v>40.606133784110121</c:v>
                </c:pt>
                <c:pt idx="25">
                  <c:v>41.411007698494771</c:v>
                </c:pt>
                <c:pt idx="26">
                  <c:v>42.299838796346052</c:v>
                </c:pt>
                <c:pt idx="27">
                  <c:v>42.814515352776979</c:v>
                </c:pt>
                <c:pt idx="28">
                  <c:v>40.863602668643445</c:v>
                </c:pt>
                <c:pt idx="29">
                  <c:v>41.495345228859584</c:v>
                </c:pt>
                <c:pt idx="30">
                  <c:v>41.290133697667606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DBF-44B5-B44E-E51D048A841C}"/>
            </c:ext>
          </c:extLst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Avlidna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Sheet1!$A$5:$A$35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 formatCode="0">
                  <c:v>2004</c:v>
                </c:pt>
                <c:pt idx="18" formatCode="0">
                  <c:v>2005</c:v>
                </c:pt>
                <c:pt idx="19" formatCode="0">
                  <c:v>2006</c:v>
                </c:pt>
                <c:pt idx="20" formatCode="0">
                  <c:v>2007</c:v>
                </c:pt>
                <c:pt idx="21" formatCode="0">
                  <c:v>2008</c:v>
                </c:pt>
                <c:pt idx="22" formatCode="0">
                  <c:v>2009</c:v>
                </c:pt>
                <c:pt idx="23" formatCode="0">
                  <c:v>2010</c:v>
                </c:pt>
                <c:pt idx="24" formatCode="0">
                  <c:v>2011</c:v>
                </c:pt>
                <c:pt idx="25" formatCode="0">
                  <c:v>2012</c:v>
                </c:pt>
                <c:pt idx="26" formatCode="0">
                  <c:v>2013</c:v>
                </c:pt>
                <c:pt idx="27" formatCode="0">
                  <c:v>2014</c:v>
                </c:pt>
                <c:pt idx="28" formatCode="0">
                  <c:v>2015</c:v>
                </c:pt>
                <c:pt idx="29" formatCode="0">
                  <c:v>2016</c:v>
                </c:pt>
                <c:pt idx="30" formatCode="0">
                  <c:v>2017</c:v>
                </c:pt>
              </c:numCache>
            </c:numRef>
          </c:cat>
          <c:val>
            <c:numRef>
              <c:f>Sheet1!$D$5:$D$35</c:f>
              <c:numCache>
                <c:formatCode>0</c:formatCode>
                <c:ptCount val="31"/>
                <c:pt idx="0">
                  <c:v>28.571428571428569</c:v>
                </c:pt>
                <c:pt idx="1">
                  <c:v>26.923076923076923</c:v>
                </c:pt>
                <c:pt idx="2">
                  <c:v>19.49685534591195</c:v>
                </c:pt>
                <c:pt idx="3">
                  <c:v>26.633165829145728</c:v>
                </c:pt>
                <c:pt idx="4">
                  <c:v>19.565217391304348</c:v>
                </c:pt>
                <c:pt idx="5">
                  <c:v>14.529914529914532</c:v>
                </c:pt>
                <c:pt idx="6">
                  <c:v>15.079365079365079</c:v>
                </c:pt>
                <c:pt idx="7">
                  <c:v>18.772563176895307</c:v>
                </c:pt>
                <c:pt idx="8">
                  <c:v>15.986394557823131</c:v>
                </c:pt>
                <c:pt idx="9">
                  <c:v>17.008797653958943</c:v>
                </c:pt>
                <c:pt idx="10">
                  <c:v>14.519056261343014</c:v>
                </c:pt>
                <c:pt idx="11">
                  <c:v>15.114235500878733</c:v>
                </c:pt>
                <c:pt idx="12">
                  <c:v>18.078175895765472</c:v>
                </c:pt>
                <c:pt idx="13">
                  <c:v>22.133757961783441</c:v>
                </c:pt>
                <c:pt idx="14">
                  <c:v>19.512195121951219</c:v>
                </c:pt>
                <c:pt idx="15">
                  <c:v>18.244406196213426</c:v>
                </c:pt>
                <c:pt idx="16">
                  <c:v>18.46435100548446</c:v>
                </c:pt>
                <c:pt idx="17">
                  <c:v>23.694029850746269</c:v>
                </c:pt>
                <c:pt idx="18">
                  <c:v>19.776119402985074</c:v>
                </c:pt>
                <c:pt idx="19">
                  <c:v>17.283950617283949</c:v>
                </c:pt>
                <c:pt idx="20">
                  <c:v>22.823984526112184</c:v>
                </c:pt>
                <c:pt idx="21">
                  <c:v>24.225865209471767</c:v>
                </c:pt>
                <c:pt idx="22">
                  <c:v>23.022847100175746</c:v>
                </c:pt>
                <c:pt idx="23">
                  <c:v>21.803278688524593</c:v>
                </c:pt>
                <c:pt idx="24">
                  <c:v>26.306306306306304</c:v>
                </c:pt>
                <c:pt idx="25">
                  <c:v>22.847682119205299</c:v>
                </c:pt>
                <c:pt idx="26">
                  <c:v>27.053140096618357</c:v>
                </c:pt>
                <c:pt idx="27">
                  <c:v>25.158027812895067</c:v>
                </c:pt>
                <c:pt idx="28">
                  <c:v>24.850657108721624</c:v>
                </c:pt>
                <c:pt idx="29">
                  <c:v>24.21875</c:v>
                </c:pt>
                <c:pt idx="30">
                  <c:v>23.027989821882951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DBF-44B5-B44E-E51D048A8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3828992"/>
        <c:axId val="503828600"/>
      </c:lineChart>
      <c:catAx>
        <c:axId val="503828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382860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3828600"/>
        <c:scaling>
          <c:orientation val="minMax"/>
          <c:max val="75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3828992"/>
        <c:crosses val="autoZero"/>
        <c:crossBetween val="midCat"/>
        <c:majorUnit val="25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8.3127318253153948E-2"/>
          <c:y val="0.17235172718395203"/>
          <c:w val="0.50408124587464143"/>
          <c:h val="0.14865619827734974"/>
        </c:manualLayout>
      </c:layout>
      <c:overlay val="0"/>
      <c:spPr>
        <a:noFill/>
        <a:ln w="3185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544134291920522E-2"/>
          <c:y val="6.1702127659574502E-2"/>
          <c:w val="0.87520164985280779"/>
          <c:h val="0.8212765957446805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Hepatit-C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4" formatCode="0">
                  <c:v>54.603174603174601</c:v>
                </c:pt>
                <c:pt idx="5" formatCode="0">
                  <c:v>66.0625</c:v>
                </c:pt>
                <c:pt idx="6" formatCode="0">
                  <c:v>57.142857142857139</c:v>
                </c:pt>
                <c:pt idx="7" formatCode="0">
                  <c:v>50.955911041747946</c:v>
                </c:pt>
                <c:pt idx="8" formatCode="0">
                  <c:v>55.142231947483587</c:v>
                </c:pt>
                <c:pt idx="9" formatCode="0">
                  <c:v>54.419723391461218</c:v>
                </c:pt>
                <c:pt idx="10" formatCode="0">
                  <c:v>52.704911200681103</c:v>
                </c:pt>
                <c:pt idx="11" formatCode="0">
                  <c:v>50.990099009900987</c:v>
                </c:pt>
                <c:pt idx="12" formatCode="0">
                  <c:v>49.237905897945659</c:v>
                </c:pt>
                <c:pt idx="13" formatCode="0">
                  <c:v>45.467422096317279</c:v>
                </c:pt>
                <c:pt idx="14" formatCode="0">
                  <c:v>47.596532702915681</c:v>
                </c:pt>
                <c:pt idx="15" formatCode="0">
                  <c:v>45.637065637065639</c:v>
                </c:pt>
                <c:pt idx="16" formatCode="0">
                  <c:v>45.134228187919462</c:v>
                </c:pt>
                <c:pt idx="17" formatCode="0">
                  <c:v>39.61474036850921</c:v>
                </c:pt>
                <c:pt idx="18" formatCode="0">
                  <c:v>46.001881467544685</c:v>
                </c:pt>
                <c:pt idx="19" formatCode="0">
                  <c:v>43.991416309012877</c:v>
                </c:pt>
                <c:pt idx="20" formatCode="0">
                  <c:v>45.262096774193552</c:v>
                </c:pt>
                <c:pt idx="21" formatCode="0">
                  <c:v>46.096654275092938</c:v>
                </c:pt>
                <c:pt idx="22" formatCode="0">
                  <c:v>54.618473895582333</c:v>
                </c:pt>
                <c:pt idx="23" formatCode="0">
                  <c:v>54.492415402567097</c:v>
                </c:pt>
                <c:pt idx="24" formatCode="0">
                  <c:v>54.045954045954048</c:v>
                </c:pt>
                <c:pt idx="25" formatCode="0">
                  <c:v>57.444561774023228</c:v>
                </c:pt>
                <c:pt idx="26" formatCode="0">
                  <c:v>58.159912376779843</c:v>
                </c:pt>
                <c:pt idx="27" formatCode="0">
                  <c:v>55.708908406524472</c:v>
                </c:pt>
                <c:pt idx="28" formatCode="0">
                  <c:v>51.348039215686271</c:v>
                </c:pt>
                <c:pt idx="29" formatCode="0">
                  <c:v>48.714652956298195</c:v>
                </c:pt>
                <c:pt idx="30" formatCode="0">
                  <c:v>48.918918918918919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160-424C-B0A2-4C9D02CB75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Narkotikabrott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28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160-424C-B0A2-4C9D02CB7555}"/>
              </c:ext>
            </c:extLst>
          </c:dPt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Sheet1!$C$2:$C$32</c:f>
              <c:numCache>
                <c:formatCode>0</c:formatCode>
                <c:ptCount val="31"/>
                <c:pt idx="0">
                  <c:v>35.482702408983883</c:v>
                </c:pt>
                <c:pt idx="1">
                  <c:v>30.803099682986968</c:v>
                </c:pt>
                <c:pt idx="2">
                  <c:v>29.054054054054053</c:v>
                </c:pt>
                <c:pt idx="3">
                  <c:v>30.41391721655669</c:v>
                </c:pt>
                <c:pt idx="4">
                  <c:v>28.304027226318773</c:v>
                </c:pt>
                <c:pt idx="5">
                  <c:v>31.058358061325421</c:v>
                </c:pt>
                <c:pt idx="6">
                  <c:v>28.407396361467342</c:v>
                </c:pt>
                <c:pt idx="7">
                  <c:v>32.452404809619239</c:v>
                </c:pt>
                <c:pt idx="8">
                  <c:v>33.885839736553237</c:v>
                </c:pt>
                <c:pt idx="9">
                  <c:v>33.967205647916195</c:v>
                </c:pt>
                <c:pt idx="10">
                  <c:v>36.322472684319322</c:v>
                </c:pt>
                <c:pt idx="11">
                  <c:v>36.039460584668298</c:v>
                </c:pt>
                <c:pt idx="12">
                  <c:v>36.197604790419163</c:v>
                </c:pt>
                <c:pt idx="13">
                  <c:v>41.116496740765498</c:v>
                </c:pt>
                <c:pt idx="14">
                  <c:v>38.976377952755904</c:v>
                </c:pt>
                <c:pt idx="15">
                  <c:v>39.614635503617137</c:v>
                </c:pt>
                <c:pt idx="16">
                  <c:v>38.302143365926312</c:v>
                </c:pt>
                <c:pt idx="17">
                  <c:v>38.878776847469965</c:v>
                </c:pt>
                <c:pt idx="18">
                  <c:v>40.355177861306316</c:v>
                </c:pt>
                <c:pt idx="19">
                  <c:v>39.865537848605577</c:v>
                </c:pt>
                <c:pt idx="20">
                  <c:v>39.472196041470312</c:v>
                </c:pt>
                <c:pt idx="21">
                  <c:v>40.70606425012884</c:v>
                </c:pt>
                <c:pt idx="22">
                  <c:v>40.509139934176616</c:v>
                </c:pt>
                <c:pt idx="23">
                  <c:v>40.846438310111687</c:v>
                </c:pt>
                <c:pt idx="24">
                  <c:v>41.05077651723758</c:v>
                </c:pt>
                <c:pt idx="25">
                  <c:v>40.001426075795926</c:v>
                </c:pt>
                <c:pt idx="26">
                  <c:v>42.286939167713797</c:v>
                </c:pt>
                <c:pt idx="27">
                  <c:v>41.293213828425095</c:v>
                </c:pt>
                <c:pt idx="28">
                  <c:v>37.228714524207014</c:v>
                </c:pt>
                <c:pt idx="29">
                  <c:v>39.317188772865293</c:v>
                </c:pt>
                <c:pt idx="30">
                  <c:v>37.180261832829807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160-424C-B0A2-4C9D02CB755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Narkotikadödsfall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Sheet1!$D$2:$D$32</c:f>
              <c:numCache>
                <c:formatCode>0</c:formatCode>
                <c:ptCount val="31"/>
                <c:pt idx="0">
                  <c:v>25.142857142857146</c:v>
                </c:pt>
                <c:pt idx="1">
                  <c:v>30.76923076923077</c:v>
                </c:pt>
                <c:pt idx="2">
                  <c:v>27.044025157232703</c:v>
                </c:pt>
                <c:pt idx="3">
                  <c:v>23.618090452261306</c:v>
                </c:pt>
                <c:pt idx="4">
                  <c:v>29.891304347826086</c:v>
                </c:pt>
                <c:pt idx="5">
                  <c:v>30.341880341880341</c:v>
                </c:pt>
                <c:pt idx="6">
                  <c:v>27.777777777777779</c:v>
                </c:pt>
                <c:pt idx="7">
                  <c:v>27.797833935018051</c:v>
                </c:pt>
                <c:pt idx="8">
                  <c:v>30.612244897959183</c:v>
                </c:pt>
                <c:pt idx="9">
                  <c:v>31.085043988269796</c:v>
                </c:pt>
                <c:pt idx="10">
                  <c:v>41.560798548094375</c:v>
                </c:pt>
                <c:pt idx="11">
                  <c:v>37.082601054481543</c:v>
                </c:pt>
                <c:pt idx="12">
                  <c:v>40.22801302931596</c:v>
                </c:pt>
                <c:pt idx="13">
                  <c:v>35.509554140127385</c:v>
                </c:pt>
                <c:pt idx="14">
                  <c:v>38.699186991869915</c:v>
                </c:pt>
                <c:pt idx="15">
                  <c:v>39.586919104991395</c:v>
                </c:pt>
                <c:pt idx="16">
                  <c:v>36.928702010968919</c:v>
                </c:pt>
                <c:pt idx="17">
                  <c:v>43.283582089552233</c:v>
                </c:pt>
                <c:pt idx="18">
                  <c:v>44.216417910447767</c:v>
                </c:pt>
                <c:pt idx="19">
                  <c:v>39.506172839506171</c:v>
                </c:pt>
                <c:pt idx="20">
                  <c:v>40.232108317214696</c:v>
                </c:pt>
                <c:pt idx="21">
                  <c:v>39.526411657559194</c:v>
                </c:pt>
                <c:pt idx="22">
                  <c:v>44.991212653778554</c:v>
                </c:pt>
                <c:pt idx="23">
                  <c:v>40</c:v>
                </c:pt>
                <c:pt idx="24">
                  <c:v>41.801801801801801</c:v>
                </c:pt>
                <c:pt idx="25">
                  <c:v>46.026490066225165</c:v>
                </c:pt>
                <c:pt idx="26">
                  <c:v>45.410628019323674</c:v>
                </c:pt>
                <c:pt idx="27">
                  <c:v>44.500632111251583</c:v>
                </c:pt>
                <c:pt idx="28">
                  <c:v>48.267622461170852</c:v>
                </c:pt>
                <c:pt idx="29">
                  <c:v>45.703125</c:v>
                </c:pt>
                <c:pt idx="30">
                  <c:v>46.946564885496187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160-424C-B0A2-4C9D02CB755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Narkotikavårdade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Sheet1!$E$2:$E$32</c:f>
              <c:numCache>
                <c:formatCode>0</c:formatCode>
                <c:ptCount val="31"/>
                <c:pt idx="0">
                  <c:v>29.439674649796654</c:v>
                </c:pt>
                <c:pt idx="1">
                  <c:v>26.881941587823942</c:v>
                </c:pt>
                <c:pt idx="2">
                  <c:v>28.665733146629325</c:v>
                </c:pt>
                <c:pt idx="3">
                  <c:v>30.02047273404057</c:v>
                </c:pt>
                <c:pt idx="4">
                  <c:v>30.230930720783768</c:v>
                </c:pt>
                <c:pt idx="5">
                  <c:v>30.931339225016995</c:v>
                </c:pt>
                <c:pt idx="6">
                  <c:v>30.202217873450749</c:v>
                </c:pt>
                <c:pt idx="7">
                  <c:v>29.176013159862418</c:v>
                </c:pt>
                <c:pt idx="8">
                  <c:v>28.412592096450101</c:v>
                </c:pt>
                <c:pt idx="9">
                  <c:v>28.613569321533923</c:v>
                </c:pt>
                <c:pt idx="10">
                  <c:v>34.696813977389517</c:v>
                </c:pt>
                <c:pt idx="11">
                  <c:v>37.167786581085153</c:v>
                </c:pt>
                <c:pt idx="12">
                  <c:v>37.592186565676698</c:v>
                </c:pt>
                <c:pt idx="13">
                  <c:v>36.741332837624313</c:v>
                </c:pt>
                <c:pt idx="14">
                  <c:v>37.482529699510827</c:v>
                </c:pt>
                <c:pt idx="15">
                  <c:v>38.123715193421795</c:v>
                </c:pt>
                <c:pt idx="16">
                  <c:v>37.863186869201755</c:v>
                </c:pt>
                <c:pt idx="17">
                  <c:v>37.97923322683706</c:v>
                </c:pt>
                <c:pt idx="18">
                  <c:v>37.81940441882805</c:v>
                </c:pt>
                <c:pt idx="19">
                  <c:v>36.477326968973742</c:v>
                </c:pt>
                <c:pt idx="20">
                  <c:v>36.214788732394368</c:v>
                </c:pt>
                <c:pt idx="21">
                  <c:v>37.669237360754067</c:v>
                </c:pt>
                <c:pt idx="22">
                  <c:v>35.995791858865424</c:v>
                </c:pt>
                <c:pt idx="23">
                  <c:v>39.829563555272379</c:v>
                </c:pt>
                <c:pt idx="24">
                  <c:v>37.559224694903087</c:v>
                </c:pt>
                <c:pt idx="25">
                  <c:v>38.260419363189229</c:v>
                </c:pt>
                <c:pt idx="26">
                  <c:v>37.090547496490409</c:v>
                </c:pt>
                <c:pt idx="27">
                  <c:v>37.279361009762354</c:v>
                </c:pt>
                <c:pt idx="28">
                  <c:v>38.070183680180392</c:v>
                </c:pt>
                <c:pt idx="29">
                  <c:v>39.988745651729083</c:v>
                </c:pt>
                <c:pt idx="30">
                  <c:v>42.621231979030142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160-424C-B0A2-4C9D02CB7555}"/>
            </c:ext>
          </c:extLst>
        </c:ser>
        <c:ser>
          <c:idx val="5"/>
          <c:order val="4"/>
          <c:tx>
            <c:strRef>
              <c:f>Sheet1!$G$1</c:f>
              <c:strCache>
                <c:ptCount val="1"/>
                <c:pt idx="0">
                  <c:v>pop Övr. län %?</c:v>
                </c:pt>
              </c:strCache>
            </c:strRef>
          </c:tx>
          <c:spPr>
            <a:ln>
              <a:solidFill>
                <a:sysClr val="windowText" lastClr="000000">
                  <a:lumMod val="65000"/>
                  <a:lumOff val="35000"/>
                </a:sysClr>
              </a:solidFill>
              <a:prstDash val="dash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numCache>
            </c:numRef>
          </c:cat>
          <c:val>
            <c:numRef>
              <c:f>Sheet1!$G$2:$G$32</c:f>
              <c:numCache>
                <c:formatCode>0</c:formatCode>
                <c:ptCount val="31"/>
                <c:pt idx="0">
                  <c:v>51.782279780220854</c:v>
                </c:pt>
                <c:pt idx="1">
                  <c:v>51.729364427097266</c:v>
                </c:pt>
                <c:pt idx="2">
                  <c:v>51.695935140885993</c:v>
                </c:pt>
                <c:pt idx="3">
                  <c:v>51.673521033963752</c:v>
                </c:pt>
                <c:pt idx="4">
                  <c:v>51.634261397835914</c:v>
                </c:pt>
                <c:pt idx="5">
                  <c:v>51.539718129735888</c:v>
                </c:pt>
                <c:pt idx="6">
                  <c:v>51.473789520519411</c:v>
                </c:pt>
                <c:pt idx="7">
                  <c:v>51.319504000564407</c:v>
                </c:pt>
                <c:pt idx="8">
                  <c:v>51.117511114007861</c:v>
                </c:pt>
                <c:pt idx="9">
                  <c:v>50.88798133167294</c:v>
                </c:pt>
                <c:pt idx="10">
                  <c:v>50.663166669021344</c:v>
                </c:pt>
                <c:pt idx="11">
                  <c:v>50.410838910082553</c:v>
                </c:pt>
                <c:pt idx="12">
                  <c:v>50.167478687967382</c:v>
                </c:pt>
                <c:pt idx="13">
                  <c:v>49.933815854294458</c:v>
                </c:pt>
                <c:pt idx="14">
                  <c:v>49.755913261095813</c:v>
                </c:pt>
                <c:pt idx="15">
                  <c:v>49.626509430712375</c:v>
                </c:pt>
                <c:pt idx="16">
                  <c:v>49.546262284598249</c:v>
                </c:pt>
                <c:pt idx="17">
                  <c:v>49.444947018174332</c:v>
                </c:pt>
                <c:pt idx="18">
                  <c:v>49.292774603017413</c:v>
                </c:pt>
                <c:pt idx="19">
                  <c:v>49.075418371280435</c:v>
                </c:pt>
                <c:pt idx="20">
                  <c:v>48.859758985343127</c:v>
                </c:pt>
                <c:pt idx="21">
                  <c:v>48.748947491099706</c:v>
                </c:pt>
                <c:pt idx="22">
                  <c:v>48.400962584959004</c:v>
                </c:pt>
                <c:pt idx="23">
                  <c:v>48.192525784418791</c:v>
                </c:pt>
                <c:pt idx="24">
                  <c:v>47.958605293448016</c:v>
                </c:pt>
                <c:pt idx="25">
                  <c:v>47.775252401842508</c:v>
                </c:pt>
                <c:pt idx="26">
                  <c:v>47.617768379108298</c:v>
                </c:pt>
                <c:pt idx="27">
                  <c:v>47.483558360191047</c:v>
                </c:pt>
                <c:pt idx="28">
                  <c:v>47.378549849218615</c:v>
                </c:pt>
                <c:pt idx="29">
                  <c:v>47.32038619118687</c:v>
                </c:pt>
                <c:pt idx="30">
                  <c:v>47.198752757098099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E160-424C-B0A2-4C9D02CB75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3831736"/>
        <c:axId val="504049304"/>
      </c:lineChart>
      <c:catAx>
        <c:axId val="503831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ysClr val="window" lastClr="FF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v-SE"/>
          </a:p>
        </c:txPr>
        <c:crossAx val="50404930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4049304"/>
        <c:scaling>
          <c:orientation val="minMax"/>
          <c:max val="75"/>
          <c:min val="0"/>
        </c:scaling>
        <c:delete val="0"/>
        <c:axPos val="l"/>
        <c:majorGridlines>
          <c:spPr>
            <a:ln w="3143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v-SE"/>
          </a:p>
        </c:txPr>
        <c:crossAx val="503831736"/>
        <c:crosses val="autoZero"/>
        <c:crossBetween val="midCat"/>
        <c:majorUnit val="25"/>
      </c:valAx>
      <c:spPr>
        <a:solidFill>
          <a:schemeClr val="tx1"/>
        </a:solidFill>
        <a:ln w="3143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8208850549374546"/>
          <c:y val="7.9004902266857774E-2"/>
          <c:w val="0.55231180072465724"/>
          <c:h val="0.14077526181173977"/>
        </c:manualLayout>
      </c:layout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sv-SE" sz="1700" b="0" i="0" u="none" strike="noStrike" kern="1200" baseline="0">
          <a:solidFill>
            <a:prstClr val="white"/>
          </a:solidFill>
          <a:latin typeface="Arial" pitchFamily="34" charset="0"/>
          <a:ea typeface="helvetica"/>
          <a:cs typeface="Arial" pitchFamily="34" charset="0"/>
        </a:defRPr>
      </a:pPr>
      <a:endParaRPr lang="sv-SE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274044795784268E-2"/>
          <c:y val="0.12176986279185159"/>
          <c:w val="0.88932806324110669"/>
          <c:h val="0.7683434493618546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Vårdtillfällen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4F-4B78-9B59-DBC632B42B47}"/>
              </c:ext>
            </c:extLst>
          </c:dPt>
          <c:cat>
            <c:strRef>
              <c:f>Sheet1!$A$2:$A$32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Sheet1!$B$2:$B$32</c:f>
              <c:numCache>
                <c:formatCode>#,##0</c:formatCode>
                <c:ptCount val="31"/>
                <c:pt idx="0">
                  <c:v>4426</c:v>
                </c:pt>
                <c:pt idx="1">
                  <c:v>4862</c:v>
                </c:pt>
                <c:pt idx="2">
                  <c:v>4999</c:v>
                </c:pt>
                <c:pt idx="3">
                  <c:v>5373</c:v>
                </c:pt>
                <c:pt idx="4">
                  <c:v>5716</c:v>
                </c:pt>
                <c:pt idx="5">
                  <c:v>5884</c:v>
                </c:pt>
                <c:pt idx="6">
                  <c:v>6132</c:v>
                </c:pt>
                <c:pt idx="7">
                  <c:v>6687</c:v>
                </c:pt>
                <c:pt idx="8">
                  <c:v>7465</c:v>
                </c:pt>
                <c:pt idx="9">
                  <c:v>7797</c:v>
                </c:pt>
                <c:pt idx="10">
                  <c:v>9730</c:v>
                </c:pt>
                <c:pt idx="11">
                  <c:v>9971</c:v>
                </c:pt>
                <c:pt idx="12">
                  <c:v>10034</c:v>
                </c:pt>
                <c:pt idx="13">
                  <c:v>10759</c:v>
                </c:pt>
                <c:pt idx="14">
                  <c:v>11448</c:v>
                </c:pt>
                <c:pt idx="15">
                  <c:v>10702</c:v>
                </c:pt>
                <c:pt idx="16">
                  <c:v>9809</c:v>
                </c:pt>
                <c:pt idx="17">
                  <c:v>10016</c:v>
                </c:pt>
                <c:pt idx="18">
                  <c:v>10410</c:v>
                </c:pt>
                <c:pt idx="19">
                  <c:v>10475</c:v>
                </c:pt>
                <c:pt idx="20">
                  <c:v>11360</c:v>
                </c:pt>
                <c:pt idx="21">
                  <c:v>11670</c:v>
                </c:pt>
                <c:pt idx="22">
                  <c:v>12357</c:v>
                </c:pt>
                <c:pt idx="23">
                  <c:v>12556</c:v>
                </c:pt>
                <c:pt idx="24">
                  <c:v>13930</c:v>
                </c:pt>
                <c:pt idx="25">
                  <c:v>15452</c:v>
                </c:pt>
                <c:pt idx="26">
                  <c:v>17096</c:v>
                </c:pt>
                <c:pt idx="27">
                  <c:v>20282</c:v>
                </c:pt>
                <c:pt idx="28">
                  <c:v>21287</c:v>
                </c:pt>
                <c:pt idx="29">
                  <c:v>19548</c:v>
                </c:pt>
                <c:pt idx="30">
                  <c:v>19075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34F-4B78-9B59-DBC632B42B4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Vårdade personer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34F-4B78-9B59-DBC632B42B47}"/>
              </c:ext>
            </c:extLst>
          </c:dPt>
          <c:cat>
            <c:strRef>
              <c:f>Sheet1!$A$2:$A$32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Sheet1!$C$2:$C$32</c:f>
              <c:numCache>
                <c:formatCode>#,##0</c:formatCode>
                <c:ptCount val="31"/>
                <c:pt idx="0">
                  <c:v>2573</c:v>
                </c:pt>
                <c:pt idx="1">
                  <c:v>2863</c:v>
                </c:pt>
                <c:pt idx="2">
                  <c:v>2922</c:v>
                </c:pt>
                <c:pt idx="3">
                  <c:v>3183</c:v>
                </c:pt>
                <c:pt idx="4">
                  <c:v>3492</c:v>
                </c:pt>
                <c:pt idx="5">
                  <c:v>3531</c:v>
                </c:pt>
                <c:pt idx="6">
                  <c:v>3700</c:v>
                </c:pt>
                <c:pt idx="7">
                  <c:v>4022</c:v>
                </c:pt>
                <c:pt idx="8">
                  <c:v>4380</c:v>
                </c:pt>
                <c:pt idx="9">
                  <c:v>4653</c:v>
                </c:pt>
                <c:pt idx="10">
                  <c:v>6145</c:v>
                </c:pt>
                <c:pt idx="11">
                  <c:v>6426</c:v>
                </c:pt>
                <c:pt idx="12">
                  <c:v>6488</c:v>
                </c:pt>
                <c:pt idx="13">
                  <c:v>6759</c:v>
                </c:pt>
                <c:pt idx="14">
                  <c:v>7026</c:v>
                </c:pt>
                <c:pt idx="15">
                  <c:v>6689</c:v>
                </c:pt>
                <c:pt idx="16">
                  <c:v>6150</c:v>
                </c:pt>
                <c:pt idx="17">
                  <c:v>6168</c:v>
                </c:pt>
                <c:pt idx="18">
                  <c:v>6233</c:v>
                </c:pt>
                <c:pt idx="19">
                  <c:v>6471</c:v>
                </c:pt>
                <c:pt idx="20">
                  <c:v>6930</c:v>
                </c:pt>
                <c:pt idx="21">
                  <c:v>7136</c:v>
                </c:pt>
                <c:pt idx="22">
                  <c:v>7488</c:v>
                </c:pt>
                <c:pt idx="23">
                  <c:v>7824</c:v>
                </c:pt>
                <c:pt idx="24">
                  <c:v>8282</c:v>
                </c:pt>
                <c:pt idx="25">
                  <c:v>8703</c:v>
                </c:pt>
                <c:pt idx="26">
                  <c:v>9305</c:v>
                </c:pt>
                <c:pt idx="27">
                  <c:v>10389</c:v>
                </c:pt>
                <c:pt idx="28">
                  <c:v>10792</c:v>
                </c:pt>
                <c:pt idx="29">
                  <c:v>10312</c:v>
                </c:pt>
                <c:pt idx="30">
                  <c:v>10247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34F-4B78-9B59-DBC632B42B4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Förstagångsvårdade sedan 1987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34F-4B78-9B59-DBC632B42B47}"/>
              </c:ext>
            </c:extLst>
          </c:dPt>
          <c:cat>
            <c:strRef>
              <c:f>Sheet1!$A$2:$A$32</c:f>
              <c:strCache>
                <c:ptCount val="3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</c:strCache>
            </c:strRef>
          </c:cat>
          <c:val>
            <c:numRef>
              <c:f>Sheet1!$D$2:$D$32</c:f>
              <c:numCache>
                <c:formatCode>#,##0</c:formatCode>
                <c:ptCount val="31"/>
                <c:pt idx="0">
                  <c:v>2573</c:v>
                </c:pt>
                <c:pt idx="1">
                  <c:v>2146</c:v>
                </c:pt>
                <c:pt idx="2">
                  <c:v>1937</c:v>
                </c:pt>
                <c:pt idx="3">
                  <c:v>1995</c:v>
                </c:pt>
                <c:pt idx="4">
                  <c:v>2102</c:v>
                </c:pt>
                <c:pt idx="5">
                  <c:v>2010</c:v>
                </c:pt>
                <c:pt idx="6">
                  <c:v>2075</c:v>
                </c:pt>
                <c:pt idx="7">
                  <c:v>2268</c:v>
                </c:pt>
                <c:pt idx="8">
                  <c:v>2470</c:v>
                </c:pt>
                <c:pt idx="9">
                  <c:v>2628</c:v>
                </c:pt>
                <c:pt idx="10">
                  <c:v>3901</c:v>
                </c:pt>
                <c:pt idx="11">
                  <c:v>3942</c:v>
                </c:pt>
                <c:pt idx="12">
                  <c:v>3895</c:v>
                </c:pt>
                <c:pt idx="13">
                  <c:v>3917</c:v>
                </c:pt>
                <c:pt idx="14">
                  <c:v>4088</c:v>
                </c:pt>
                <c:pt idx="15">
                  <c:v>3901</c:v>
                </c:pt>
                <c:pt idx="16">
                  <c:v>3513</c:v>
                </c:pt>
                <c:pt idx="17">
                  <c:v>3585</c:v>
                </c:pt>
                <c:pt idx="18">
                  <c:v>3633</c:v>
                </c:pt>
                <c:pt idx="19">
                  <c:v>3784</c:v>
                </c:pt>
                <c:pt idx="20">
                  <c:v>4014</c:v>
                </c:pt>
                <c:pt idx="21">
                  <c:v>4226</c:v>
                </c:pt>
                <c:pt idx="22">
                  <c:v>4331</c:v>
                </c:pt>
                <c:pt idx="23">
                  <c:v>4431</c:v>
                </c:pt>
                <c:pt idx="24">
                  <c:v>4750</c:v>
                </c:pt>
                <c:pt idx="25">
                  <c:v>4900</c:v>
                </c:pt>
                <c:pt idx="26">
                  <c:v>5191</c:v>
                </c:pt>
                <c:pt idx="27">
                  <c:v>5696</c:v>
                </c:pt>
                <c:pt idx="28">
                  <c:v>5641</c:v>
                </c:pt>
                <c:pt idx="29">
                  <c:v>5315</c:v>
                </c:pt>
                <c:pt idx="30">
                  <c:v>5187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A34F-4B78-9B59-DBC632B42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184944"/>
        <c:axId val="506185336"/>
      </c:lineChart>
      <c:catAx>
        <c:axId val="50618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18533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6185336"/>
        <c:scaling>
          <c:orientation val="minMax"/>
          <c:max val="24000"/>
          <c:min val="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184944"/>
        <c:crosses val="autoZero"/>
        <c:crossBetween val="midCat"/>
        <c:majorUnit val="8000"/>
        <c:minorUnit val="36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2073223725772562"/>
          <c:y val="0.13913042354659991"/>
          <c:w val="0.48014896073536339"/>
          <c:h val="0.16617099853668735"/>
        </c:manualLayout>
      </c:layout>
      <c:overlay val="0"/>
      <c:spPr>
        <a:noFill/>
        <a:ln w="3066">
          <a:noFill/>
          <a:prstDash val="solid"/>
        </a:ln>
        <a:effectLst/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4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980148883375571E-2"/>
          <c:y val="0.13692946058091618"/>
          <c:w val="0.94665012406948956"/>
          <c:h val="0.7634854771784376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3066">
              <a:noFill/>
              <a:prstDash val="solid"/>
            </a:ln>
          </c:spPr>
          <c:cat>
            <c:strRef>
              <c:f>Sheet1!$A$2:$A$73</c:f>
              <c:strCache>
                <c:ptCount val="72"/>
                <c:pt idx="0">
                  <c:v>1946</c:v>
                </c:pt>
                <c:pt idx="1">
                  <c:v>1947</c:v>
                </c:pt>
                <c:pt idx="2">
                  <c:v>1948</c:v>
                </c:pt>
                <c:pt idx="3">
                  <c:v>1949</c:v>
                </c:pt>
                <c:pt idx="4">
                  <c:v>1950</c:v>
                </c:pt>
                <c:pt idx="5">
                  <c:v>1951</c:v>
                </c:pt>
                <c:pt idx="6">
                  <c:v>1952</c:v>
                </c:pt>
                <c:pt idx="7">
                  <c:v>1953</c:v>
                </c:pt>
                <c:pt idx="8">
                  <c:v>1954</c:v>
                </c:pt>
                <c:pt idx="9">
                  <c:v>1955</c:v>
                </c:pt>
                <c:pt idx="10">
                  <c:v>1956</c:v>
                </c:pt>
                <c:pt idx="11">
                  <c:v>1957</c:v>
                </c:pt>
                <c:pt idx="12">
                  <c:v>1958</c:v>
                </c:pt>
                <c:pt idx="13">
                  <c:v>1959</c:v>
                </c:pt>
                <c:pt idx="14">
                  <c:v>1960</c:v>
                </c:pt>
                <c:pt idx="15">
                  <c:v>1961</c:v>
                </c:pt>
                <c:pt idx="16">
                  <c:v>1962</c:v>
                </c:pt>
                <c:pt idx="17">
                  <c:v>1963</c:v>
                </c:pt>
                <c:pt idx="18">
                  <c:v>1964</c:v>
                </c:pt>
                <c:pt idx="19">
                  <c:v>1965</c:v>
                </c:pt>
                <c:pt idx="20">
                  <c:v>1966</c:v>
                </c:pt>
                <c:pt idx="21">
                  <c:v>1967</c:v>
                </c:pt>
                <c:pt idx="22">
                  <c:v>1968</c:v>
                </c:pt>
                <c:pt idx="23">
                  <c:v>1969</c:v>
                </c:pt>
                <c:pt idx="24">
                  <c:v>1970</c:v>
                </c:pt>
                <c:pt idx="25">
                  <c:v>1971</c:v>
                </c:pt>
                <c:pt idx="26">
                  <c:v>1972</c:v>
                </c:pt>
                <c:pt idx="27">
                  <c:v>1973</c:v>
                </c:pt>
                <c:pt idx="28">
                  <c:v>1974</c:v>
                </c:pt>
                <c:pt idx="29">
                  <c:v>1975</c:v>
                </c:pt>
                <c:pt idx="30">
                  <c:v>1976</c:v>
                </c:pt>
                <c:pt idx="31">
                  <c:v>1977</c:v>
                </c:pt>
                <c:pt idx="32">
                  <c:v>1978</c:v>
                </c:pt>
                <c:pt idx="33">
                  <c:v>1979</c:v>
                </c:pt>
                <c:pt idx="34">
                  <c:v>1980</c:v>
                </c:pt>
                <c:pt idx="35">
                  <c:v>1981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1985</c:v>
                </c:pt>
                <c:pt idx="40">
                  <c:v>1986</c:v>
                </c:pt>
                <c:pt idx="41">
                  <c:v>1987</c:v>
                </c:pt>
                <c:pt idx="42">
                  <c:v>1988</c:v>
                </c:pt>
                <c:pt idx="43">
                  <c:v>1989</c:v>
                </c:pt>
                <c:pt idx="44">
                  <c:v>1990</c:v>
                </c:pt>
                <c:pt idx="45">
                  <c:v>1991</c:v>
                </c:pt>
                <c:pt idx="46">
                  <c:v>1992</c:v>
                </c:pt>
                <c:pt idx="47">
                  <c:v>1993</c:v>
                </c:pt>
                <c:pt idx="48">
                  <c:v>1994</c:v>
                </c:pt>
                <c:pt idx="49">
                  <c:v>1995</c:v>
                </c:pt>
                <c:pt idx="50">
                  <c:v>1996</c:v>
                </c:pt>
                <c:pt idx="51">
                  <c:v>1997</c:v>
                </c:pt>
                <c:pt idx="52">
                  <c:v>1998</c:v>
                </c:pt>
                <c:pt idx="53">
                  <c:v>1999</c:v>
                </c:pt>
                <c:pt idx="54">
                  <c:v>2000</c:v>
                </c:pt>
                <c:pt idx="55">
                  <c:v>2001</c:v>
                </c:pt>
                <c:pt idx="56">
                  <c:v>2002</c:v>
                </c:pt>
                <c:pt idx="57">
                  <c:v>2003</c:v>
                </c:pt>
                <c:pt idx="58">
                  <c:v>2004</c:v>
                </c:pt>
                <c:pt idx="59">
                  <c:v>2005</c:v>
                </c:pt>
                <c:pt idx="60">
                  <c:v>2006</c:v>
                </c:pt>
                <c:pt idx="61">
                  <c:v>2007</c:v>
                </c:pt>
                <c:pt idx="62">
                  <c:v>2008</c:v>
                </c:pt>
                <c:pt idx="63">
                  <c:v>2009</c:v>
                </c:pt>
                <c:pt idx="64">
                  <c:v>2010</c:v>
                </c:pt>
                <c:pt idx="65">
                  <c:v>2011</c:v>
                </c:pt>
                <c:pt idx="66">
                  <c:v>2012</c:v>
                </c:pt>
                <c:pt idx="67">
                  <c:v>2013</c:v>
                </c:pt>
                <c:pt idx="68">
                  <c:v>2014</c:v>
                </c:pt>
                <c:pt idx="69">
                  <c:v>2015</c:v>
                </c:pt>
                <c:pt idx="70">
                  <c:v>2016</c:v>
                </c:pt>
                <c:pt idx="71">
                  <c:v>2017</c:v>
                </c:pt>
              </c:strCache>
            </c:strRef>
          </c:cat>
          <c:val>
            <c:numRef>
              <c:f>Sheet1!$B$2:$B$73</c:f>
              <c:numCache>
                <c:formatCode>0.0</c:formatCode>
                <c:ptCount val="72"/>
                <c:pt idx="0">
                  <c:v>2.98</c:v>
                </c:pt>
                <c:pt idx="1">
                  <c:v>3.26</c:v>
                </c:pt>
                <c:pt idx="2">
                  <c:v>3.37</c:v>
                </c:pt>
                <c:pt idx="3">
                  <c:v>3.31</c:v>
                </c:pt>
                <c:pt idx="4">
                  <c:v>3.4</c:v>
                </c:pt>
                <c:pt idx="5">
                  <c:v>3.23</c:v>
                </c:pt>
                <c:pt idx="6">
                  <c:v>3.43</c:v>
                </c:pt>
                <c:pt idx="7">
                  <c:v>3.48</c:v>
                </c:pt>
                <c:pt idx="8">
                  <c:v>3.32</c:v>
                </c:pt>
                <c:pt idx="9">
                  <c:v>3.59</c:v>
                </c:pt>
                <c:pt idx="10">
                  <c:v>4.1399999999999997</c:v>
                </c:pt>
                <c:pt idx="11">
                  <c:v>3.59</c:v>
                </c:pt>
                <c:pt idx="12">
                  <c:v>3.15</c:v>
                </c:pt>
                <c:pt idx="13">
                  <c:v>3.09</c:v>
                </c:pt>
                <c:pt idx="14">
                  <c:v>3</c:v>
                </c:pt>
                <c:pt idx="15">
                  <c:v>3.16</c:v>
                </c:pt>
                <c:pt idx="16">
                  <c:v>3.23</c:v>
                </c:pt>
                <c:pt idx="17">
                  <c:v>3.01</c:v>
                </c:pt>
                <c:pt idx="18">
                  <c:v>3.29</c:v>
                </c:pt>
                <c:pt idx="19">
                  <c:v>3.41</c:v>
                </c:pt>
                <c:pt idx="20">
                  <c:v>3.37</c:v>
                </c:pt>
                <c:pt idx="21">
                  <c:v>3.4</c:v>
                </c:pt>
                <c:pt idx="22">
                  <c:v>3.23</c:v>
                </c:pt>
                <c:pt idx="23">
                  <c:v>3.26</c:v>
                </c:pt>
                <c:pt idx="24">
                  <c:v>3.34</c:v>
                </c:pt>
                <c:pt idx="25">
                  <c:v>3.17</c:v>
                </c:pt>
                <c:pt idx="26">
                  <c:v>3.32</c:v>
                </c:pt>
                <c:pt idx="27">
                  <c:v>3.35</c:v>
                </c:pt>
                <c:pt idx="28">
                  <c:v>3.71</c:v>
                </c:pt>
                <c:pt idx="29">
                  <c:v>3.75</c:v>
                </c:pt>
                <c:pt idx="30">
                  <c:v>3.88</c:v>
                </c:pt>
                <c:pt idx="31">
                  <c:v>3.74</c:v>
                </c:pt>
                <c:pt idx="32">
                  <c:v>3.75</c:v>
                </c:pt>
                <c:pt idx="33">
                  <c:v>3.78</c:v>
                </c:pt>
                <c:pt idx="34">
                  <c:v>3.43</c:v>
                </c:pt>
                <c:pt idx="35">
                  <c:v>3.09</c:v>
                </c:pt>
                <c:pt idx="36">
                  <c:v>3.04</c:v>
                </c:pt>
                <c:pt idx="37">
                  <c:v>2.79</c:v>
                </c:pt>
                <c:pt idx="38">
                  <c:v>2.58</c:v>
                </c:pt>
                <c:pt idx="39">
                  <c:v>2.52</c:v>
                </c:pt>
                <c:pt idx="40">
                  <c:v>2.59</c:v>
                </c:pt>
                <c:pt idx="41">
                  <c:v>2.38</c:v>
                </c:pt>
                <c:pt idx="42">
                  <c:v>2.31</c:v>
                </c:pt>
                <c:pt idx="43">
                  <c:v>2.25</c:v>
                </c:pt>
                <c:pt idx="44">
                  <c:v>2.1</c:v>
                </c:pt>
                <c:pt idx="45">
                  <c:v>2.06</c:v>
                </c:pt>
                <c:pt idx="46">
                  <c:v>1.96</c:v>
                </c:pt>
                <c:pt idx="47">
                  <c:v>1.85</c:v>
                </c:pt>
                <c:pt idx="48">
                  <c:v>1.72</c:v>
                </c:pt>
                <c:pt idx="49">
                  <c:v>1.58</c:v>
                </c:pt>
                <c:pt idx="50">
                  <c:v>1.45</c:v>
                </c:pt>
                <c:pt idx="51">
                  <c:v>1.32</c:v>
                </c:pt>
                <c:pt idx="52">
                  <c:v>1.32</c:v>
                </c:pt>
                <c:pt idx="53">
                  <c:v>1.3</c:v>
                </c:pt>
                <c:pt idx="54">
                  <c:v>1.3</c:v>
                </c:pt>
                <c:pt idx="55">
                  <c:v>1.4</c:v>
                </c:pt>
                <c:pt idx="56">
                  <c:v>1.4</c:v>
                </c:pt>
                <c:pt idx="57">
                  <c:v>1.3</c:v>
                </c:pt>
                <c:pt idx="58">
                  <c:v>1.1000000000000001</c:v>
                </c:pt>
                <c:pt idx="59">
                  <c:v>1.1000000000000001</c:v>
                </c:pt>
                <c:pt idx="60">
                  <c:v>1.2</c:v>
                </c:pt>
                <c:pt idx="61">
                  <c:v>1.1000000000000001</c:v>
                </c:pt>
                <c:pt idx="62">
                  <c:v>1.1000000000000001</c:v>
                </c:pt>
                <c:pt idx="63">
                  <c:v>1.1000000000000001</c:v>
                </c:pt>
                <c:pt idx="64">
                  <c:v>1.1000000000000001</c:v>
                </c:pt>
                <c:pt idx="65">
                  <c:v>1.1000000000000001</c:v>
                </c:pt>
                <c:pt idx="66">
                  <c:v>1.1000000000000001</c:v>
                </c:pt>
                <c:pt idx="67">
                  <c:v>1.1000000000000001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EC-48CC-8E86-7869B03B8B4C}"/>
            </c:ext>
          </c:extLst>
        </c:ser>
        <c:ser>
          <c:idx val="1"/>
          <c:order val="1"/>
          <c:tx>
            <c:strRef>
              <c:f>Sheet1!$F$1</c:f>
              <c:strCache>
                <c:ptCount val="1"/>
                <c:pt idx="0">
                  <c:v>Folköl (kl IIA)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Sheet1!$A$2:$A$73</c:f>
              <c:strCache>
                <c:ptCount val="72"/>
                <c:pt idx="0">
                  <c:v>1946</c:v>
                </c:pt>
                <c:pt idx="1">
                  <c:v>1947</c:v>
                </c:pt>
                <c:pt idx="2">
                  <c:v>1948</c:v>
                </c:pt>
                <c:pt idx="3">
                  <c:v>1949</c:v>
                </c:pt>
                <c:pt idx="4">
                  <c:v>1950</c:v>
                </c:pt>
                <c:pt idx="5">
                  <c:v>1951</c:v>
                </c:pt>
                <c:pt idx="6">
                  <c:v>1952</c:v>
                </c:pt>
                <c:pt idx="7">
                  <c:v>1953</c:v>
                </c:pt>
                <c:pt idx="8">
                  <c:v>1954</c:v>
                </c:pt>
                <c:pt idx="9">
                  <c:v>1955</c:v>
                </c:pt>
                <c:pt idx="10">
                  <c:v>1956</c:v>
                </c:pt>
                <c:pt idx="11">
                  <c:v>1957</c:v>
                </c:pt>
                <c:pt idx="12">
                  <c:v>1958</c:v>
                </c:pt>
                <c:pt idx="13">
                  <c:v>1959</c:v>
                </c:pt>
                <c:pt idx="14">
                  <c:v>1960</c:v>
                </c:pt>
                <c:pt idx="15">
                  <c:v>1961</c:v>
                </c:pt>
                <c:pt idx="16">
                  <c:v>1962</c:v>
                </c:pt>
                <c:pt idx="17">
                  <c:v>1963</c:v>
                </c:pt>
                <c:pt idx="18">
                  <c:v>1964</c:v>
                </c:pt>
                <c:pt idx="19">
                  <c:v>1965</c:v>
                </c:pt>
                <c:pt idx="20">
                  <c:v>1966</c:v>
                </c:pt>
                <c:pt idx="21">
                  <c:v>1967</c:v>
                </c:pt>
                <c:pt idx="22">
                  <c:v>1968</c:v>
                </c:pt>
                <c:pt idx="23">
                  <c:v>1969</c:v>
                </c:pt>
                <c:pt idx="24">
                  <c:v>1970</c:v>
                </c:pt>
                <c:pt idx="25">
                  <c:v>1971</c:v>
                </c:pt>
                <c:pt idx="26">
                  <c:v>1972</c:v>
                </c:pt>
                <c:pt idx="27">
                  <c:v>1973</c:v>
                </c:pt>
                <c:pt idx="28">
                  <c:v>1974</c:v>
                </c:pt>
                <c:pt idx="29">
                  <c:v>1975</c:v>
                </c:pt>
                <c:pt idx="30">
                  <c:v>1976</c:v>
                </c:pt>
                <c:pt idx="31">
                  <c:v>1977</c:v>
                </c:pt>
                <c:pt idx="32">
                  <c:v>1978</c:v>
                </c:pt>
                <c:pt idx="33">
                  <c:v>1979</c:v>
                </c:pt>
                <c:pt idx="34">
                  <c:v>1980</c:v>
                </c:pt>
                <c:pt idx="35">
                  <c:v>1981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1985</c:v>
                </c:pt>
                <c:pt idx="40">
                  <c:v>1986</c:v>
                </c:pt>
                <c:pt idx="41">
                  <c:v>1987</c:v>
                </c:pt>
                <c:pt idx="42">
                  <c:v>1988</c:v>
                </c:pt>
                <c:pt idx="43">
                  <c:v>1989</c:v>
                </c:pt>
                <c:pt idx="44">
                  <c:v>1990</c:v>
                </c:pt>
                <c:pt idx="45">
                  <c:v>1991</c:v>
                </c:pt>
                <c:pt idx="46">
                  <c:v>1992</c:v>
                </c:pt>
                <c:pt idx="47">
                  <c:v>1993</c:v>
                </c:pt>
                <c:pt idx="48">
                  <c:v>1994</c:v>
                </c:pt>
                <c:pt idx="49">
                  <c:v>1995</c:v>
                </c:pt>
                <c:pt idx="50">
                  <c:v>1996</c:v>
                </c:pt>
                <c:pt idx="51">
                  <c:v>1997</c:v>
                </c:pt>
                <c:pt idx="52">
                  <c:v>1998</c:v>
                </c:pt>
                <c:pt idx="53">
                  <c:v>1999</c:v>
                </c:pt>
                <c:pt idx="54">
                  <c:v>2000</c:v>
                </c:pt>
                <c:pt idx="55">
                  <c:v>2001</c:v>
                </c:pt>
                <c:pt idx="56">
                  <c:v>2002</c:v>
                </c:pt>
                <c:pt idx="57">
                  <c:v>2003</c:v>
                </c:pt>
                <c:pt idx="58">
                  <c:v>2004</c:v>
                </c:pt>
                <c:pt idx="59">
                  <c:v>2005</c:v>
                </c:pt>
                <c:pt idx="60">
                  <c:v>2006</c:v>
                </c:pt>
                <c:pt idx="61">
                  <c:v>2007</c:v>
                </c:pt>
                <c:pt idx="62">
                  <c:v>2008</c:v>
                </c:pt>
                <c:pt idx="63">
                  <c:v>2009</c:v>
                </c:pt>
                <c:pt idx="64">
                  <c:v>2010</c:v>
                </c:pt>
                <c:pt idx="65">
                  <c:v>2011</c:v>
                </c:pt>
                <c:pt idx="66">
                  <c:v>2012</c:v>
                </c:pt>
                <c:pt idx="67">
                  <c:v>2013</c:v>
                </c:pt>
                <c:pt idx="68">
                  <c:v>2014</c:v>
                </c:pt>
                <c:pt idx="69">
                  <c:v>2015</c:v>
                </c:pt>
                <c:pt idx="70">
                  <c:v>2016</c:v>
                </c:pt>
                <c:pt idx="71">
                  <c:v>2017</c:v>
                </c:pt>
              </c:strCache>
            </c:strRef>
          </c:cat>
          <c:val>
            <c:numRef>
              <c:f>Sheet1!$F$2:$F$73</c:f>
              <c:numCache>
                <c:formatCode>0.0</c:formatCode>
                <c:ptCount val="72"/>
                <c:pt idx="0">
                  <c:v>0.86</c:v>
                </c:pt>
                <c:pt idx="1">
                  <c:v>0.95</c:v>
                </c:pt>
                <c:pt idx="2">
                  <c:v>1.02</c:v>
                </c:pt>
                <c:pt idx="3">
                  <c:v>1.04</c:v>
                </c:pt>
                <c:pt idx="4">
                  <c:v>1.06</c:v>
                </c:pt>
                <c:pt idx="5">
                  <c:v>1.07</c:v>
                </c:pt>
                <c:pt idx="6">
                  <c:v>1.1100000000000001</c:v>
                </c:pt>
                <c:pt idx="7">
                  <c:v>1.19</c:v>
                </c:pt>
                <c:pt idx="8">
                  <c:v>1.21</c:v>
                </c:pt>
                <c:pt idx="9">
                  <c:v>1.28</c:v>
                </c:pt>
                <c:pt idx="10">
                  <c:v>1.17</c:v>
                </c:pt>
                <c:pt idx="11">
                  <c:v>1.1599999999999999</c:v>
                </c:pt>
                <c:pt idx="12">
                  <c:v>1.1100000000000001</c:v>
                </c:pt>
                <c:pt idx="13">
                  <c:v>1.17</c:v>
                </c:pt>
                <c:pt idx="14">
                  <c:v>1.1200000000000001</c:v>
                </c:pt>
                <c:pt idx="15">
                  <c:v>1.1399999999999999</c:v>
                </c:pt>
                <c:pt idx="16">
                  <c:v>1.1100000000000001</c:v>
                </c:pt>
                <c:pt idx="17">
                  <c:v>1.2</c:v>
                </c:pt>
                <c:pt idx="18">
                  <c:v>1.25</c:v>
                </c:pt>
                <c:pt idx="19">
                  <c:v>1.0900000000000001</c:v>
                </c:pt>
                <c:pt idx="20">
                  <c:v>0.64</c:v>
                </c:pt>
                <c:pt idx="21">
                  <c:v>0.54</c:v>
                </c:pt>
                <c:pt idx="22">
                  <c:v>0.47</c:v>
                </c:pt>
                <c:pt idx="23">
                  <c:v>0.4</c:v>
                </c:pt>
                <c:pt idx="24">
                  <c:v>0.37</c:v>
                </c:pt>
                <c:pt idx="25">
                  <c:v>0.35</c:v>
                </c:pt>
                <c:pt idx="26">
                  <c:v>0.32</c:v>
                </c:pt>
                <c:pt idx="27">
                  <c:v>0.27</c:v>
                </c:pt>
                <c:pt idx="28">
                  <c:v>0.2</c:v>
                </c:pt>
                <c:pt idx="29">
                  <c:v>0.16</c:v>
                </c:pt>
                <c:pt idx="30">
                  <c:v>0.12</c:v>
                </c:pt>
                <c:pt idx="31">
                  <c:v>0.72</c:v>
                </c:pt>
                <c:pt idx="32">
                  <c:v>1.1399999999999999</c:v>
                </c:pt>
                <c:pt idx="33">
                  <c:v>1.04</c:v>
                </c:pt>
                <c:pt idx="34">
                  <c:v>1</c:v>
                </c:pt>
                <c:pt idx="35">
                  <c:v>0.93</c:v>
                </c:pt>
                <c:pt idx="36">
                  <c:v>0.95</c:v>
                </c:pt>
                <c:pt idx="37">
                  <c:v>0.87</c:v>
                </c:pt>
                <c:pt idx="38">
                  <c:v>0.85</c:v>
                </c:pt>
                <c:pt idx="39">
                  <c:v>0.96</c:v>
                </c:pt>
                <c:pt idx="40">
                  <c:v>1.02</c:v>
                </c:pt>
                <c:pt idx="41">
                  <c:v>1.04</c:v>
                </c:pt>
                <c:pt idx="42">
                  <c:v>1.1100000000000001</c:v>
                </c:pt>
                <c:pt idx="43">
                  <c:v>1.17</c:v>
                </c:pt>
                <c:pt idx="44">
                  <c:v>1.22</c:v>
                </c:pt>
                <c:pt idx="45">
                  <c:v>1.21</c:v>
                </c:pt>
                <c:pt idx="46">
                  <c:v>1.31</c:v>
                </c:pt>
                <c:pt idx="47">
                  <c:v>1.32</c:v>
                </c:pt>
                <c:pt idx="48">
                  <c:v>1.41</c:v>
                </c:pt>
                <c:pt idx="49">
                  <c:v>1.4</c:v>
                </c:pt>
                <c:pt idx="50">
                  <c:v>1.25</c:v>
                </c:pt>
                <c:pt idx="51">
                  <c:v>1.2</c:v>
                </c:pt>
                <c:pt idx="52">
                  <c:v>1.1399999999999999</c:v>
                </c:pt>
                <c:pt idx="53">
                  <c:v>1.1000000000000001</c:v>
                </c:pt>
                <c:pt idx="54">
                  <c:v>1</c:v>
                </c:pt>
                <c:pt idx="55">
                  <c:v>0.9</c:v>
                </c:pt>
                <c:pt idx="56">
                  <c:v>0.8</c:v>
                </c:pt>
                <c:pt idx="57">
                  <c:v>0.8</c:v>
                </c:pt>
                <c:pt idx="58">
                  <c:v>0.7</c:v>
                </c:pt>
                <c:pt idx="59">
                  <c:v>0.7</c:v>
                </c:pt>
                <c:pt idx="60">
                  <c:v>0.7</c:v>
                </c:pt>
                <c:pt idx="61">
                  <c:v>0.6</c:v>
                </c:pt>
                <c:pt idx="62">
                  <c:v>0.6</c:v>
                </c:pt>
                <c:pt idx="63">
                  <c:v>0.6</c:v>
                </c:pt>
                <c:pt idx="64">
                  <c:v>0.6</c:v>
                </c:pt>
                <c:pt idx="65">
                  <c:v>0.6</c:v>
                </c:pt>
                <c:pt idx="66">
                  <c:v>0.6</c:v>
                </c:pt>
                <c:pt idx="67">
                  <c:v>0.5</c:v>
                </c:pt>
                <c:pt idx="68">
                  <c:v>0.5</c:v>
                </c:pt>
                <c:pt idx="69">
                  <c:v>0.5</c:v>
                </c:pt>
                <c:pt idx="70">
                  <c:v>0.5</c:v>
                </c:pt>
                <c:pt idx="71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EC-48CC-8E86-7869B03B8B4C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Mellanöl (kl IIB)</c:v>
                </c:pt>
              </c:strCache>
            </c:strRef>
          </c:tx>
          <c:spPr>
            <a:solidFill>
              <a:srgbClr val="F29200"/>
            </a:solidFill>
            <a:ln w="3066">
              <a:noFill/>
              <a:prstDash val="solid"/>
            </a:ln>
          </c:spPr>
          <c:cat>
            <c:strRef>
              <c:f>Sheet1!$A$2:$A$73</c:f>
              <c:strCache>
                <c:ptCount val="72"/>
                <c:pt idx="0">
                  <c:v>1946</c:v>
                </c:pt>
                <c:pt idx="1">
                  <c:v>1947</c:v>
                </c:pt>
                <c:pt idx="2">
                  <c:v>1948</c:v>
                </c:pt>
                <c:pt idx="3">
                  <c:v>1949</c:v>
                </c:pt>
                <c:pt idx="4">
                  <c:v>1950</c:v>
                </c:pt>
                <c:pt idx="5">
                  <c:v>1951</c:v>
                </c:pt>
                <c:pt idx="6">
                  <c:v>1952</c:v>
                </c:pt>
                <c:pt idx="7">
                  <c:v>1953</c:v>
                </c:pt>
                <c:pt idx="8">
                  <c:v>1954</c:v>
                </c:pt>
                <c:pt idx="9">
                  <c:v>1955</c:v>
                </c:pt>
                <c:pt idx="10">
                  <c:v>1956</c:v>
                </c:pt>
                <c:pt idx="11">
                  <c:v>1957</c:v>
                </c:pt>
                <c:pt idx="12">
                  <c:v>1958</c:v>
                </c:pt>
                <c:pt idx="13">
                  <c:v>1959</c:v>
                </c:pt>
                <c:pt idx="14">
                  <c:v>1960</c:v>
                </c:pt>
                <c:pt idx="15">
                  <c:v>1961</c:v>
                </c:pt>
                <c:pt idx="16">
                  <c:v>1962</c:v>
                </c:pt>
                <c:pt idx="17">
                  <c:v>1963</c:v>
                </c:pt>
                <c:pt idx="18">
                  <c:v>1964</c:v>
                </c:pt>
                <c:pt idx="19">
                  <c:v>1965</c:v>
                </c:pt>
                <c:pt idx="20">
                  <c:v>1966</c:v>
                </c:pt>
                <c:pt idx="21">
                  <c:v>1967</c:v>
                </c:pt>
                <c:pt idx="22">
                  <c:v>1968</c:v>
                </c:pt>
                <c:pt idx="23">
                  <c:v>1969</c:v>
                </c:pt>
                <c:pt idx="24">
                  <c:v>1970</c:v>
                </c:pt>
                <c:pt idx="25">
                  <c:v>1971</c:v>
                </c:pt>
                <c:pt idx="26">
                  <c:v>1972</c:v>
                </c:pt>
                <c:pt idx="27">
                  <c:v>1973</c:v>
                </c:pt>
                <c:pt idx="28">
                  <c:v>1974</c:v>
                </c:pt>
                <c:pt idx="29">
                  <c:v>1975</c:v>
                </c:pt>
                <c:pt idx="30">
                  <c:v>1976</c:v>
                </c:pt>
                <c:pt idx="31">
                  <c:v>1977</c:v>
                </c:pt>
                <c:pt idx="32">
                  <c:v>1978</c:v>
                </c:pt>
                <c:pt idx="33">
                  <c:v>1979</c:v>
                </c:pt>
                <c:pt idx="34">
                  <c:v>1980</c:v>
                </c:pt>
                <c:pt idx="35">
                  <c:v>1981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1985</c:v>
                </c:pt>
                <c:pt idx="40">
                  <c:v>1986</c:v>
                </c:pt>
                <c:pt idx="41">
                  <c:v>1987</c:v>
                </c:pt>
                <c:pt idx="42">
                  <c:v>1988</c:v>
                </c:pt>
                <c:pt idx="43">
                  <c:v>1989</c:v>
                </c:pt>
                <c:pt idx="44">
                  <c:v>1990</c:v>
                </c:pt>
                <c:pt idx="45">
                  <c:v>1991</c:v>
                </c:pt>
                <c:pt idx="46">
                  <c:v>1992</c:v>
                </c:pt>
                <c:pt idx="47">
                  <c:v>1993</c:v>
                </c:pt>
                <c:pt idx="48">
                  <c:v>1994</c:v>
                </c:pt>
                <c:pt idx="49">
                  <c:v>1995</c:v>
                </c:pt>
                <c:pt idx="50">
                  <c:v>1996</c:v>
                </c:pt>
                <c:pt idx="51">
                  <c:v>1997</c:v>
                </c:pt>
                <c:pt idx="52">
                  <c:v>1998</c:v>
                </c:pt>
                <c:pt idx="53">
                  <c:v>1999</c:v>
                </c:pt>
                <c:pt idx="54">
                  <c:v>2000</c:v>
                </c:pt>
                <c:pt idx="55">
                  <c:v>2001</c:v>
                </c:pt>
                <c:pt idx="56">
                  <c:v>2002</c:v>
                </c:pt>
                <c:pt idx="57">
                  <c:v>2003</c:v>
                </c:pt>
                <c:pt idx="58">
                  <c:v>2004</c:v>
                </c:pt>
                <c:pt idx="59">
                  <c:v>2005</c:v>
                </c:pt>
                <c:pt idx="60">
                  <c:v>2006</c:v>
                </c:pt>
                <c:pt idx="61">
                  <c:v>2007</c:v>
                </c:pt>
                <c:pt idx="62">
                  <c:v>2008</c:v>
                </c:pt>
                <c:pt idx="63">
                  <c:v>2009</c:v>
                </c:pt>
                <c:pt idx="64">
                  <c:v>2010</c:v>
                </c:pt>
                <c:pt idx="65">
                  <c:v>2011</c:v>
                </c:pt>
                <c:pt idx="66">
                  <c:v>2012</c:v>
                </c:pt>
                <c:pt idx="67">
                  <c:v>2013</c:v>
                </c:pt>
                <c:pt idx="68">
                  <c:v>2014</c:v>
                </c:pt>
                <c:pt idx="69">
                  <c:v>2015</c:v>
                </c:pt>
                <c:pt idx="70">
                  <c:v>2016</c:v>
                </c:pt>
                <c:pt idx="71">
                  <c:v>2017</c:v>
                </c:pt>
              </c:strCache>
            </c:strRef>
          </c:cat>
          <c:val>
            <c:numRef>
              <c:f>Sheet1!$E$2:$E$73</c:f>
              <c:numCache>
                <c:formatCode>General</c:formatCode>
                <c:ptCount val="72"/>
                <c:pt idx="19" formatCode="0.0">
                  <c:v>0.28999999999999998</c:v>
                </c:pt>
                <c:pt idx="20" formatCode="0.0">
                  <c:v>1.1100000000000001</c:v>
                </c:pt>
                <c:pt idx="21" formatCode="0.0">
                  <c:v>1.35</c:v>
                </c:pt>
                <c:pt idx="22" formatCode="0.0">
                  <c:v>1.66</c:v>
                </c:pt>
                <c:pt idx="23" formatCode="0.0">
                  <c:v>2.13</c:v>
                </c:pt>
                <c:pt idx="24" formatCode="0.0">
                  <c:v>2.13</c:v>
                </c:pt>
                <c:pt idx="25" formatCode="0.0">
                  <c:v>2.11</c:v>
                </c:pt>
                <c:pt idx="26" formatCode="0.0">
                  <c:v>2.09</c:v>
                </c:pt>
                <c:pt idx="27" formatCode="0.0">
                  <c:v>1.96</c:v>
                </c:pt>
                <c:pt idx="28" formatCode="0.0">
                  <c:v>2.04</c:v>
                </c:pt>
                <c:pt idx="29" formatCode="0.0">
                  <c:v>2.13</c:v>
                </c:pt>
                <c:pt idx="30" formatCode="0.0">
                  <c:v>2.11</c:v>
                </c:pt>
                <c:pt idx="31" formatCode="0.0">
                  <c:v>0.95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EC-48CC-8E86-7869B03B8B4C}"/>
            </c:ext>
          </c:extLst>
        </c:ser>
        <c:ser>
          <c:idx val="3"/>
          <c:order val="3"/>
          <c:tx>
            <c:strRef>
              <c:f>Sheet1!$D$1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Sheet1!$A$2:$A$73</c:f>
              <c:strCache>
                <c:ptCount val="72"/>
                <c:pt idx="0">
                  <c:v>1946</c:v>
                </c:pt>
                <c:pt idx="1">
                  <c:v>1947</c:v>
                </c:pt>
                <c:pt idx="2">
                  <c:v>1948</c:v>
                </c:pt>
                <c:pt idx="3">
                  <c:v>1949</c:v>
                </c:pt>
                <c:pt idx="4">
                  <c:v>1950</c:v>
                </c:pt>
                <c:pt idx="5">
                  <c:v>1951</c:v>
                </c:pt>
                <c:pt idx="6">
                  <c:v>1952</c:v>
                </c:pt>
                <c:pt idx="7">
                  <c:v>1953</c:v>
                </c:pt>
                <c:pt idx="8">
                  <c:v>1954</c:v>
                </c:pt>
                <c:pt idx="9">
                  <c:v>1955</c:v>
                </c:pt>
                <c:pt idx="10">
                  <c:v>1956</c:v>
                </c:pt>
                <c:pt idx="11">
                  <c:v>1957</c:v>
                </c:pt>
                <c:pt idx="12">
                  <c:v>1958</c:v>
                </c:pt>
                <c:pt idx="13">
                  <c:v>1959</c:v>
                </c:pt>
                <c:pt idx="14">
                  <c:v>1960</c:v>
                </c:pt>
                <c:pt idx="15">
                  <c:v>1961</c:v>
                </c:pt>
                <c:pt idx="16">
                  <c:v>1962</c:v>
                </c:pt>
                <c:pt idx="17">
                  <c:v>1963</c:v>
                </c:pt>
                <c:pt idx="18">
                  <c:v>1964</c:v>
                </c:pt>
                <c:pt idx="19">
                  <c:v>1965</c:v>
                </c:pt>
                <c:pt idx="20">
                  <c:v>1966</c:v>
                </c:pt>
                <c:pt idx="21">
                  <c:v>1967</c:v>
                </c:pt>
                <c:pt idx="22">
                  <c:v>1968</c:v>
                </c:pt>
                <c:pt idx="23">
                  <c:v>1969</c:v>
                </c:pt>
                <c:pt idx="24">
                  <c:v>1970</c:v>
                </c:pt>
                <c:pt idx="25">
                  <c:v>1971</c:v>
                </c:pt>
                <c:pt idx="26">
                  <c:v>1972</c:v>
                </c:pt>
                <c:pt idx="27">
                  <c:v>1973</c:v>
                </c:pt>
                <c:pt idx="28">
                  <c:v>1974</c:v>
                </c:pt>
                <c:pt idx="29">
                  <c:v>1975</c:v>
                </c:pt>
                <c:pt idx="30">
                  <c:v>1976</c:v>
                </c:pt>
                <c:pt idx="31">
                  <c:v>1977</c:v>
                </c:pt>
                <c:pt idx="32">
                  <c:v>1978</c:v>
                </c:pt>
                <c:pt idx="33">
                  <c:v>1979</c:v>
                </c:pt>
                <c:pt idx="34">
                  <c:v>1980</c:v>
                </c:pt>
                <c:pt idx="35">
                  <c:v>1981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1985</c:v>
                </c:pt>
                <c:pt idx="40">
                  <c:v>1986</c:v>
                </c:pt>
                <c:pt idx="41">
                  <c:v>1987</c:v>
                </c:pt>
                <c:pt idx="42">
                  <c:v>1988</c:v>
                </c:pt>
                <c:pt idx="43">
                  <c:v>1989</c:v>
                </c:pt>
                <c:pt idx="44">
                  <c:v>1990</c:v>
                </c:pt>
                <c:pt idx="45">
                  <c:v>1991</c:v>
                </c:pt>
                <c:pt idx="46">
                  <c:v>1992</c:v>
                </c:pt>
                <c:pt idx="47">
                  <c:v>1993</c:v>
                </c:pt>
                <c:pt idx="48">
                  <c:v>1994</c:v>
                </c:pt>
                <c:pt idx="49">
                  <c:v>1995</c:v>
                </c:pt>
                <c:pt idx="50">
                  <c:v>1996</c:v>
                </c:pt>
                <c:pt idx="51">
                  <c:v>1997</c:v>
                </c:pt>
                <c:pt idx="52">
                  <c:v>1998</c:v>
                </c:pt>
                <c:pt idx="53">
                  <c:v>1999</c:v>
                </c:pt>
                <c:pt idx="54">
                  <c:v>2000</c:v>
                </c:pt>
                <c:pt idx="55">
                  <c:v>2001</c:v>
                </c:pt>
                <c:pt idx="56">
                  <c:v>2002</c:v>
                </c:pt>
                <c:pt idx="57">
                  <c:v>2003</c:v>
                </c:pt>
                <c:pt idx="58">
                  <c:v>2004</c:v>
                </c:pt>
                <c:pt idx="59">
                  <c:v>2005</c:v>
                </c:pt>
                <c:pt idx="60">
                  <c:v>2006</c:v>
                </c:pt>
                <c:pt idx="61">
                  <c:v>2007</c:v>
                </c:pt>
                <c:pt idx="62">
                  <c:v>2008</c:v>
                </c:pt>
                <c:pt idx="63">
                  <c:v>2009</c:v>
                </c:pt>
                <c:pt idx="64">
                  <c:v>2010</c:v>
                </c:pt>
                <c:pt idx="65">
                  <c:v>2011</c:v>
                </c:pt>
                <c:pt idx="66">
                  <c:v>2012</c:v>
                </c:pt>
                <c:pt idx="67">
                  <c:v>2013</c:v>
                </c:pt>
                <c:pt idx="68">
                  <c:v>2014</c:v>
                </c:pt>
                <c:pt idx="69">
                  <c:v>2015</c:v>
                </c:pt>
                <c:pt idx="70">
                  <c:v>2016</c:v>
                </c:pt>
                <c:pt idx="71">
                  <c:v>2017</c:v>
                </c:pt>
              </c:strCache>
            </c:strRef>
          </c:cat>
          <c:val>
            <c:numRef>
              <c:f>Sheet1!$D$2:$D$73</c:f>
              <c:numCache>
                <c:formatCode>General</c:formatCode>
                <c:ptCount val="72"/>
                <c:pt idx="9" formatCode="0.0">
                  <c:v>0.08</c:v>
                </c:pt>
                <c:pt idx="10" formatCode="0.0">
                  <c:v>0.09</c:v>
                </c:pt>
                <c:pt idx="11" formatCode="0.0">
                  <c:v>7.0000000000000007E-2</c:v>
                </c:pt>
                <c:pt idx="12" formatCode="0.0">
                  <c:v>7.0000000000000007E-2</c:v>
                </c:pt>
                <c:pt idx="13" formatCode="0.0">
                  <c:v>0.08</c:v>
                </c:pt>
                <c:pt idx="14" formatCode="0.0">
                  <c:v>0.09</c:v>
                </c:pt>
                <c:pt idx="15" formatCode="0.0">
                  <c:v>0.1</c:v>
                </c:pt>
                <c:pt idx="16" formatCode="0.0">
                  <c:v>0.11</c:v>
                </c:pt>
                <c:pt idx="17" formatCode="0.0">
                  <c:v>0.18</c:v>
                </c:pt>
                <c:pt idx="18" formatCode="0.0">
                  <c:v>0.17</c:v>
                </c:pt>
                <c:pt idx="19" formatCode="0.0">
                  <c:v>0.18</c:v>
                </c:pt>
                <c:pt idx="20" formatCode="0.0">
                  <c:v>0.14000000000000001</c:v>
                </c:pt>
                <c:pt idx="21" formatCode="0.0">
                  <c:v>0.19</c:v>
                </c:pt>
                <c:pt idx="22" formatCode="0.0">
                  <c:v>0.33</c:v>
                </c:pt>
                <c:pt idx="23" formatCode="0.0">
                  <c:v>0.28999999999999998</c:v>
                </c:pt>
                <c:pt idx="24" formatCode="0.0">
                  <c:v>0.27</c:v>
                </c:pt>
                <c:pt idx="25" formatCode="0.0">
                  <c:v>0.25</c:v>
                </c:pt>
                <c:pt idx="26" formatCode="0.0">
                  <c:v>0.23</c:v>
                </c:pt>
                <c:pt idx="27" formatCode="0.0">
                  <c:v>0.21</c:v>
                </c:pt>
                <c:pt idx="28" formatCode="0.0">
                  <c:v>0.21</c:v>
                </c:pt>
                <c:pt idx="29" formatCode="0.0">
                  <c:v>0.21</c:v>
                </c:pt>
                <c:pt idx="30" formatCode="0.0">
                  <c:v>0.2</c:v>
                </c:pt>
                <c:pt idx="31" formatCode="0.0">
                  <c:v>0.37</c:v>
                </c:pt>
                <c:pt idx="32" formatCode="0.0">
                  <c:v>0.65</c:v>
                </c:pt>
                <c:pt idx="33" formatCode="0.0">
                  <c:v>0.75</c:v>
                </c:pt>
                <c:pt idx="34" formatCode="0.0">
                  <c:v>0.78</c:v>
                </c:pt>
                <c:pt idx="35" formatCode="0.0">
                  <c:v>0.76</c:v>
                </c:pt>
                <c:pt idx="36" formatCode="0.0">
                  <c:v>0.83</c:v>
                </c:pt>
                <c:pt idx="37" formatCode="0.0">
                  <c:v>0.83</c:v>
                </c:pt>
                <c:pt idx="38" formatCode="0.0">
                  <c:v>0.85</c:v>
                </c:pt>
                <c:pt idx="39" formatCode="0.0">
                  <c:v>0.85</c:v>
                </c:pt>
                <c:pt idx="40" formatCode="0.0">
                  <c:v>0.96</c:v>
                </c:pt>
                <c:pt idx="41" formatCode="0.0">
                  <c:v>1.04</c:v>
                </c:pt>
                <c:pt idx="42" formatCode="0.0">
                  <c:v>1.17</c:v>
                </c:pt>
                <c:pt idx="43" formatCode="0.0">
                  <c:v>1.27</c:v>
                </c:pt>
                <c:pt idx="44" formatCode="0.0">
                  <c:v>1.26</c:v>
                </c:pt>
                <c:pt idx="45" formatCode="0.0">
                  <c:v>1.17</c:v>
                </c:pt>
                <c:pt idx="46" formatCode="0.0">
                  <c:v>1.22</c:v>
                </c:pt>
                <c:pt idx="47" formatCode="0.0">
                  <c:v>1.25</c:v>
                </c:pt>
                <c:pt idx="48" formatCode="0.0">
                  <c:v>1.32</c:v>
                </c:pt>
                <c:pt idx="49" formatCode="0.0">
                  <c:v>1.42</c:v>
                </c:pt>
                <c:pt idx="50" formatCode="0.0">
                  <c:v>1.35</c:v>
                </c:pt>
                <c:pt idx="51" formatCode="0.0">
                  <c:v>1.41</c:v>
                </c:pt>
                <c:pt idx="52" formatCode="0.0">
                  <c:v>1.41</c:v>
                </c:pt>
                <c:pt idx="53" formatCode="0.0">
                  <c:v>1.6</c:v>
                </c:pt>
                <c:pt idx="54" formatCode="0.0">
                  <c:v>1.7</c:v>
                </c:pt>
                <c:pt idx="55" formatCode="0.0">
                  <c:v>1.8</c:v>
                </c:pt>
                <c:pt idx="56" formatCode="0.0">
                  <c:v>1.9</c:v>
                </c:pt>
                <c:pt idx="57" formatCode="0.0">
                  <c:v>2</c:v>
                </c:pt>
                <c:pt idx="58" formatCode="0.0">
                  <c:v>1.9</c:v>
                </c:pt>
                <c:pt idx="59" formatCode="0.0">
                  <c:v>1.9</c:v>
                </c:pt>
                <c:pt idx="60" formatCode="0.0">
                  <c:v>2</c:v>
                </c:pt>
                <c:pt idx="61" formatCode="0.0">
                  <c:v>2.1</c:v>
                </c:pt>
                <c:pt idx="62" formatCode="0.0">
                  <c:v>2.1</c:v>
                </c:pt>
                <c:pt idx="63" formatCode="0.0">
                  <c:v>2.2000000000000002</c:v>
                </c:pt>
                <c:pt idx="64" formatCode="0.0">
                  <c:v>2.1</c:v>
                </c:pt>
                <c:pt idx="65" formatCode="0.0">
                  <c:v>2.1</c:v>
                </c:pt>
                <c:pt idx="66" formatCode="0.0">
                  <c:v>2.1</c:v>
                </c:pt>
                <c:pt idx="67" formatCode="0.0">
                  <c:v>2.1</c:v>
                </c:pt>
                <c:pt idx="68" formatCode="0.0">
                  <c:v>2.2000000000000002</c:v>
                </c:pt>
                <c:pt idx="69" formatCode="0.0">
                  <c:v>2.2000000000000002</c:v>
                </c:pt>
                <c:pt idx="70" formatCode="0.0">
                  <c:v>2.2000000000000002</c:v>
                </c:pt>
                <c:pt idx="71" formatCode="0.0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4EC-48CC-8E86-7869B03B8B4C}"/>
            </c:ext>
          </c:extLst>
        </c:ser>
        <c:ser>
          <c:idx val="4"/>
          <c:order val="4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Sheet1!$A$2:$A$73</c:f>
              <c:strCache>
                <c:ptCount val="72"/>
                <c:pt idx="0">
                  <c:v>1946</c:v>
                </c:pt>
                <c:pt idx="1">
                  <c:v>1947</c:v>
                </c:pt>
                <c:pt idx="2">
                  <c:v>1948</c:v>
                </c:pt>
                <c:pt idx="3">
                  <c:v>1949</c:v>
                </c:pt>
                <c:pt idx="4">
                  <c:v>1950</c:v>
                </c:pt>
                <c:pt idx="5">
                  <c:v>1951</c:v>
                </c:pt>
                <c:pt idx="6">
                  <c:v>1952</c:v>
                </c:pt>
                <c:pt idx="7">
                  <c:v>1953</c:v>
                </c:pt>
                <c:pt idx="8">
                  <c:v>1954</c:v>
                </c:pt>
                <c:pt idx="9">
                  <c:v>1955</c:v>
                </c:pt>
                <c:pt idx="10">
                  <c:v>1956</c:v>
                </c:pt>
                <c:pt idx="11">
                  <c:v>1957</c:v>
                </c:pt>
                <c:pt idx="12">
                  <c:v>1958</c:v>
                </c:pt>
                <c:pt idx="13">
                  <c:v>1959</c:v>
                </c:pt>
                <c:pt idx="14">
                  <c:v>1960</c:v>
                </c:pt>
                <c:pt idx="15">
                  <c:v>1961</c:v>
                </c:pt>
                <c:pt idx="16">
                  <c:v>1962</c:v>
                </c:pt>
                <c:pt idx="17">
                  <c:v>1963</c:v>
                </c:pt>
                <c:pt idx="18">
                  <c:v>1964</c:v>
                </c:pt>
                <c:pt idx="19">
                  <c:v>1965</c:v>
                </c:pt>
                <c:pt idx="20">
                  <c:v>1966</c:v>
                </c:pt>
                <c:pt idx="21">
                  <c:v>1967</c:v>
                </c:pt>
                <c:pt idx="22">
                  <c:v>1968</c:v>
                </c:pt>
                <c:pt idx="23">
                  <c:v>1969</c:v>
                </c:pt>
                <c:pt idx="24">
                  <c:v>1970</c:v>
                </c:pt>
                <c:pt idx="25">
                  <c:v>1971</c:v>
                </c:pt>
                <c:pt idx="26">
                  <c:v>1972</c:v>
                </c:pt>
                <c:pt idx="27">
                  <c:v>1973</c:v>
                </c:pt>
                <c:pt idx="28">
                  <c:v>1974</c:v>
                </c:pt>
                <c:pt idx="29">
                  <c:v>1975</c:v>
                </c:pt>
                <c:pt idx="30">
                  <c:v>1976</c:v>
                </c:pt>
                <c:pt idx="31">
                  <c:v>1977</c:v>
                </c:pt>
                <c:pt idx="32">
                  <c:v>1978</c:v>
                </c:pt>
                <c:pt idx="33">
                  <c:v>1979</c:v>
                </c:pt>
                <c:pt idx="34">
                  <c:v>1980</c:v>
                </c:pt>
                <c:pt idx="35">
                  <c:v>1981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1985</c:v>
                </c:pt>
                <c:pt idx="40">
                  <c:v>1986</c:v>
                </c:pt>
                <c:pt idx="41">
                  <c:v>1987</c:v>
                </c:pt>
                <c:pt idx="42">
                  <c:v>1988</c:v>
                </c:pt>
                <c:pt idx="43">
                  <c:v>1989</c:v>
                </c:pt>
                <c:pt idx="44">
                  <c:v>1990</c:v>
                </c:pt>
                <c:pt idx="45">
                  <c:v>1991</c:v>
                </c:pt>
                <c:pt idx="46">
                  <c:v>1992</c:v>
                </c:pt>
                <c:pt idx="47">
                  <c:v>1993</c:v>
                </c:pt>
                <c:pt idx="48">
                  <c:v>1994</c:v>
                </c:pt>
                <c:pt idx="49">
                  <c:v>1995</c:v>
                </c:pt>
                <c:pt idx="50">
                  <c:v>1996</c:v>
                </c:pt>
                <c:pt idx="51">
                  <c:v>1997</c:v>
                </c:pt>
                <c:pt idx="52">
                  <c:v>1998</c:v>
                </c:pt>
                <c:pt idx="53">
                  <c:v>1999</c:v>
                </c:pt>
                <c:pt idx="54">
                  <c:v>2000</c:v>
                </c:pt>
                <c:pt idx="55">
                  <c:v>2001</c:v>
                </c:pt>
                <c:pt idx="56">
                  <c:v>2002</c:v>
                </c:pt>
                <c:pt idx="57">
                  <c:v>2003</c:v>
                </c:pt>
                <c:pt idx="58">
                  <c:v>2004</c:v>
                </c:pt>
                <c:pt idx="59">
                  <c:v>2005</c:v>
                </c:pt>
                <c:pt idx="60">
                  <c:v>2006</c:v>
                </c:pt>
                <c:pt idx="61">
                  <c:v>2007</c:v>
                </c:pt>
                <c:pt idx="62">
                  <c:v>2008</c:v>
                </c:pt>
                <c:pt idx="63">
                  <c:v>2009</c:v>
                </c:pt>
                <c:pt idx="64">
                  <c:v>2010</c:v>
                </c:pt>
                <c:pt idx="65">
                  <c:v>2011</c:v>
                </c:pt>
                <c:pt idx="66">
                  <c:v>2012</c:v>
                </c:pt>
                <c:pt idx="67">
                  <c:v>2013</c:v>
                </c:pt>
                <c:pt idx="68">
                  <c:v>2014</c:v>
                </c:pt>
                <c:pt idx="69">
                  <c:v>2015</c:v>
                </c:pt>
                <c:pt idx="70">
                  <c:v>2016</c:v>
                </c:pt>
                <c:pt idx="71">
                  <c:v>2017</c:v>
                </c:pt>
              </c:strCache>
            </c:strRef>
          </c:cat>
          <c:val>
            <c:numRef>
              <c:f>Sheet1!$C$2:$C$73</c:f>
              <c:numCache>
                <c:formatCode>0.0</c:formatCode>
                <c:ptCount val="72"/>
                <c:pt idx="0">
                  <c:v>0.26</c:v>
                </c:pt>
                <c:pt idx="1">
                  <c:v>0.28000000000000003</c:v>
                </c:pt>
                <c:pt idx="2">
                  <c:v>0.26</c:v>
                </c:pt>
                <c:pt idx="3">
                  <c:v>0.25</c:v>
                </c:pt>
                <c:pt idx="4">
                  <c:v>0.25</c:v>
                </c:pt>
                <c:pt idx="5">
                  <c:v>0.26</c:v>
                </c:pt>
                <c:pt idx="6">
                  <c:v>0.31</c:v>
                </c:pt>
                <c:pt idx="7">
                  <c:v>0.35</c:v>
                </c:pt>
                <c:pt idx="8">
                  <c:v>0.39</c:v>
                </c:pt>
                <c:pt idx="9">
                  <c:v>0.43</c:v>
                </c:pt>
                <c:pt idx="10">
                  <c:v>0.37</c:v>
                </c:pt>
                <c:pt idx="11">
                  <c:v>0.49</c:v>
                </c:pt>
                <c:pt idx="12">
                  <c:v>0.53</c:v>
                </c:pt>
                <c:pt idx="13">
                  <c:v>0.56999999999999995</c:v>
                </c:pt>
                <c:pt idx="14">
                  <c:v>0.61</c:v>
                </c:pt>
                <c:pt idx="15">
                  <c:v>0.66</c:v>
                </c:pt>
                <c:pt idx="16">
                  <c:v>0.69</c:v>
                </c:pt>
                <c:pt idx="17">
                  <c:v>0.69</c:v>
                </c:pt>
                <c:pt idx="18">
                  <c:v>0.73</c:v>
                </c:pt>
                <c:pt idx="19">
                  <c:v>0.75</c:v>
                </c:pt>
                <c:pt idx="20">
                  <c:v>0.78</c:v>
                </c:pt>
                <c:pt idx="21">
                  <c:v>0.85</c:v>
                </c:pt>
                <c:pt idx="22">
                  <c:v>0.89</c:v>
                </c:pt>
                <c:pt idx="23">
                  <c:v>0.95</c:v>
                </c:pt>
                <c:pt idx="24">
                  <c:v>1.05</c:v>
                </c:pt>
                <c:pt idx="25">
                  <c:v>1.1299999999999999</c:v>
                </c:pt>
                <c:pt idx="26">
                  <c:v>1.3</c:v>
                </c:pt>
                <c:pt idx="27">
                  <c:v>1.2</c:v>
                </c:pt>
                <c:pt idx="28">
                  <c:v>1.27</c:v>
                </c:pt>
                <c:pt idx="29">
                  <c:v>1.36</c:v>
                </c:pt>
                <c:pt idx="30">
                  <c:v>1.39</c:v>
                </c:pt>
                <c:pt idx="31">
                  <c:v>1.53</c:v>
                </c:pt>
                <c:pt idx="32">
                  <c:v>1.47</c:v>
                </c:pt>
                <c:pt idx="33">
                  <c:v>1.53</c:v>
                </c:pt>
                <c:pt idx="34">
                  <c:v>1.53</c:v>
                </c:pt>
                <c:pt idx="35">
                  <c:v>1.54</c:v>
                </c:pt>
                <c:pt idx="36">
                  <c:v>1.65</c:v>
                </c:pt>
                <c:pt idx="37">
                  <c:v>1.64</c:v>
                </c:pt>
                <c:pt idx="38">
                  <c:v>1.73</c:v>
                </c:pt>
                <c:pt idx="39">
                  <c:v>1.74</c:v>
                </c:pt>
                <c:pt idx="40">
                  <c:v>1.76</c:v>
                </c:pt>
                <c:pt idx="41">
                  <c:v>1.75</c:v>
                </c:pt>
                <c:pt idx="42">
                  <c:v>1.81</c:v>
                </c:pt>
                <c:pt idx="43">
                  <c:v>1.86</c:v>
                </c:pt>
                <c:pt idx="44">
                  <c:v>1.83</c:v>
                </c:pt>
                <c:pt idx="45">
                  <c:v>1.84</c:v>
                </c:pt>
                <c:pt idx="46">
                  <c:v>1.84</c:v>
                </c:pt>
                <c:pt idx="47">
                  <c:v>1.8</c:v>
                </c:pt>
                <c:pt idx="48">
                  <c:v>1.86</c:v>
                </c:pt>
                <c:pt idx="49">
                  <c:v>1.8</c:v>
                </c:pt>
                <c:pt idx="50">
                  <c:v>1.86</c:v>
                </c:pt>
                <c:pt idx="51">
                  <c:v>1.99</c:v>
                </c:pt>
                <c:pt idx="52">
                  <c:v>1.99</c:v>
                </c:pt>
                <c:pt idx="53">
                  <c:v>2.1</c:v>
                </c:pt>
                <c:pt idx="54">
                  <c:v>2.2000000000000002</c:v>
                </c:pt>
                <c:pt idx="55">
                  <c:v>2.4</c:v>
                </c:pt>
                <c:pt idx="56">
                  <c:v>2.8</c:v>
                </c:pt>
                <c:pt idx="57">
                  <c:v>2.8</c:v>
                </c:pt>
                <c:pt idx="58">
                  <c:v>2.8</c:v>
                </c:pt>
                <c:pt idx="59">
                  <c:v>2.9</c:v>
                </c:pt>
                <c:pt idx="60">
                  <c:v>3</c:v>
                </c:pt>
                <c:pt idx="61">
                  <c:v>3.1</c:v>
                </c:pt>
                <c:pt idx="62">
                  <c:v>3.2</c:v>
                </c:pt>
                <c:pt idx="63">
                  <c:v>3.4</c:v>
                </c:pt>
                <c:pt idx="64">
                  <c:v>3.5</c:v>
                </c:pt>
                <c:pt idx="65">
                  <c:v>3.6</c:v>
                </c:pt>
                <c:pt idx="66">
                  <c:v>3.6</c:v>
                </c:pt>
                <c:pt idx="67">
                  <c:v>3.6</c:v>
                </c:pt>
                <c:pt idx="68">
                  <c:v>3.6</c:v>
                </c:pt>
                <c:pt idx="69">
                  <c:v>3.5</c:v>
                </c:pt>
                <c:pt idx="70">
                  <c:v>3.5</c:v>
                </c:pt>
                <c:pt idx="71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4EC-48CC-8E86-7869B03B8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0589104"/>
        <c:axId val="310589496"/>
      </c:areaChart>
      <c:catAx>
        <c:axId val="31058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prstClr val="white"/>
            </a:solidFill>
            <a:prstDash val="solid"/>
          </a:ln>
        </c:spPr>
        <c:txPr>
          <a:bodyPr rot="0" vert="horz"/>
          <a:lstStyle/>
          <a:p>
            <a:pPr>
              <a:defRPr sz="15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0589496"/>
        <c:crosses val="autoZero"/>
        <c:auto val="1"/>
        <c:lblAlgn val="ctr"/>
        <c:lblOffset val="100"/>
        <c:tickLblSkip val="10"/>
        <c:tickMarkSkip val="1"/>
        <c:noMultiLvlLbl val="0"/>
      </c:catAx>
      <c:valAx>
        <c:axId val="310589496"/>
        <c:scaling>
          <c:orientation val="minMax"/>
          <c:max val="1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66">
            <a:noFill/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0589104"/>
        <c:crosses val="autoZero"/>
        <c:crossBetween val="midCat"/>
        <c:majorUnit val="2"/>
        <c:minorUnit val="1"/>
      </c:valAx>
      <c:spPr>
        <a:solidFill>
          <a:schemeClr val="tx1"/>
        </a:solidFill>
        <a:ln w="952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1781318443132793"/>
          <c:y val="0.17254781192412014"/>
          <c:w val="0.76130812703141992"/>
          <c:h val="6.484932224240518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62111801242236"/>
          <c:y val="9.0211132437619967E-2"/>
          <c:w val="0.89937888198757754"/>
          <c:h val="0.82533589251441253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IV-missbruk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cat>
            <c:strRef>
              <c:f>Sheet1!$A$2:$A$29</c:f>
              <c:strCach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strCache>
            </c:strRef>
          </c:cat>
          <c:val>
            <c:numRef>
              <c:f>Sheet1!$B$2:$B$29</c:f>
              <c:numCache>
                <c:formatCode>#,##0</c:formatCode>
                <c:ptCount val="28"/>
                <c:pt idx="0">
                  <c:v>289</c:v>
                </c:pt>
                <c:pt idx="1">
                  <c:v>945</c:v>
                </c:pt>
                <c:pt idx="2">
                  <c:v>3200</c:v>
                </c:pt>
                <c:pt idx="3">
                  <c:v>2674</c:v>
                </c:pt>
                <c:pt idx="4">
                  <c:v>2563</c:v>
                </c:pt>
                <c:pt idx="5">
                  <c:v>1828</c:v>
                </c:pt>
                <c:pt idx="6">
                  <c:v>1663</c:v>
                </c:pt>
                <c:pt idx="7">
                  <c:v>1545</c:v>
                </c:pt>
                <c:pt idx="8">
                  <c:v>1616</c:v>
                </c:pt>
                <c:pt idx="9">
                  <c:v>1509</c:v>
                </c:pt>
                <c:pt idx="10">
                  <c:v>1412</c:v>
                </c:pt>
                <c:pt idx="11" formatCode="General">
                  <c:v>1269</c:v>
                </c:pt>
                <c:pt idx="12">
                  <c:v>1295</c:v>
                </c:pt>
                <c:pt idx="13" formatCode="General">
                  <c:v>1192</c:v>
                </c:pt>
                <c:pt idx="14" formatCode="General">
                  <c:v>1194</c:v>
                </c:pt>
                <c:pt idx="15" formatCode="General">
                  <c:v>1063</c:v>
                </c:pt>
                <c:pt idx="16" formatCode="General">
                  <c:v>932</c:v>
                </c:pt>
                <c:pt idx="17" formatCode="General">
                  <c:v>992</c:v>
                </c:pt>
                <c:pt idx="18" formatCode="General">
                  <c:v>1076</c:v>
                </c:pt>
                <c:pt idx="19" formatCode="General">
                  <c:v>996</c:v>
                </c:pt>
                <c:pt idx="20" formatCode="General">
                  <c:v>857</c:v>
                </c:pt>
                <c:pt idx="21">
                  <c:v>1001</c:v>
                </c:pt>
                <c:pt idx="22">
                  <c:v>947</c:v>
                </c:pt>
                <c:pt idx="23">
                  <c:v>913</c:v>
                </c:pt>
                <c:pt idx="24">
                  <c:v>797</c:v>
                </c:pt>
                <c:pt idx="25">
                  <c:v>816</c:v>
                </c:pt>
                <c:pt idx="26">
                  <c:v>778</c:v>
                </c:pt>
                <c:pt idx="27">
                  <c:v>740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13-496A-A577-4EB19771614C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Andra/okända smittvägar</c:v>
                </c:pt>
              </c:strCache>
            </c:strRef>
          </c:tx>
          <c:spPr>
            <a:solidFill>
              <a:srgbClr val="BEBC00"/>
            </a:solidFill>
            <a:ln w="11365">
              <a:noFill/>
              <a:prstDash val="solid"/>
            </a:ln>
          </c:spPr>
          <c:invertIfNegative val="0"/>
          <c:cat>
            <c:strRef>
              <c:f>Sheet1!$A$2:$A$29</c:f>
              <c:strCach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strCache>
            </c:strRef>
          </c:cat>
          <c:val>
            <c:numRef>
              <c:f>Sheet1!$C$2:$C$29</c:f>
              <c:numCache>
                <c:formatCode>#,##0</c:formatCode>
                <c:ptCount val="28"/>
                <c:pt idx="0">
                  <c:v>170</c:v>
                </c:pt>
                <c:pt idx="1">
                  <c:v>410</c:v>
                </c:pt>
                <c:pt idx="2">
                  <c:v>1337</c:v>
                </c:pt>
                <c:pt idx="3">
                  <c:v>1354</c:v>
                </c:pt>
                <c:pt idx="4">
                  <c:v>1163</c:v>
                </c:pt>
                <c:pt idx="5">
                  <c:v>1044</c:v>
                </c:pt>
                <c:pt idx="6">
                  <c:v>950</c:v>
                </c:pt>
                <c:pt idx="7">
                  <c:v>813</c:v>
                </c:pt>
                <c:pt idx="8" formatCode="0">
                  <c:v>977</c:v>
                </c:pt>
                <c:pt idx="9" formatCode="0">
                  <c:v>821</c:v>
                </c:pt>
                <c:pt idx="10" formatCode="General">
                  <c:v>704</c:v>
                </c:pt>
                <c:pt idx="11" formatCode="General">
                  <c:v>701</c:v>
                </c:pt>
                <c:pt idx="12" formatCode="General">
                  <c:v>757</c:v>
                </c:pt>
                <c:pt idx="13" formatCode="General">
                  <c:v>725</c:v>
                </c:pt>
                <c:pt idx="14" formatCode="General">
                  <c:v>670</c:v>
                </c:pt>
                <c:pt idx="15" formatCode="General">
                  <c:v>647</c:v>
                </c:pt>
                <c:pt idx="16" formatCode="General">
                  <c:v>714</c:v>
                </c:pt>
                <c:pt idx="17" formatCode="General">
                  <c:v>862</c:v>
                </c:pt>
                <c:pt idx="18" formatCode="General">
                  <c:v>1175</c:v>
                </c:pt>
                <c:pt idx="19" formatCode="General">
                  <c:v>987</c:v>
                </c:pt>
                <c:pt idx="20" formatCode="General">
                  <c:v>866</c:v>
                </c:pt>
                <c:pt idx="21" formatCode="General">
                  <c:v>1079</c:v>
                </c:pt>
                <c:pt idx="22" formatCode="General">
                  <c:v>1027</c:v>
                </c:pt>
                <c:pt idx="23" formatCode="General">
                  <c:v>1153</c:v>
                </c:pt>
                <c:pt idx="24" formatCode="General">
                  <c:v>1095</c:v>
                </c:pt>
                <c:pt idx="25" formatCode="General">
                  <c:v>1137</c:v>
                </c:pt>
                <c:pt idx="26" formatCode="General">
                  <c:v>1108</c:v>
                </c:pt>
                <c:pt idx="27" formatCode="General">
                  <c:v>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D13-496A-A577-4EB197716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9383888"/>
        <c:axId val="309383496"/>
      </c:barChart>
      <c:catAx>
        <c:axId val="30938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0938349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09383496"/>
        <c:scaling>
          <c:orientation val="minMax"/>
          <c:max val="5000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09383888"/>
        <c:crosses val="autoZero"/>
        <c:crossBetween val="between"/>
        <c:majorUnit val="1000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8107207731225425"/>
          <c:y val="0.14035087719298245"/>
          <c:w val="0.68873203761230462"/>
          <c:h val="6.9628180687940328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8135113838891847E-2"/>
          <c:y val="0.1481380577166799"/>
          <c:w val="0.90783353670320466"/>
          <c:h val="0.73484073236662184"/>
        </c:manualLayout>
      </c:layout>
      <c:lineChart>
        <c:grouping val="standard"/>
        <c:varyColors val="0"/>
        <c:ser>
          <c:idx val="4"/>
          <c:order val="0"/>
          <c:tx>
            <c:strRef>
              <c:f>Sheet1!$B$4</c:f>
              <c:strCache>
                <c:ptCount val="1"/>
                <c:pt idx="0">
                  <c:v>Män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Sheet1!$A$5:$A$21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 formatCode="0">
                  <c:v>2004</c:v>
                </c:pt>
                <c:pt idx="4" formatCode="0">
                  <c:v>2005</c:v>
                </c:pt>
                <c:pt idx="5" formatCode="0">
                  <c:v>2006</c:v>
                </c:pt>
                <c:pt idx="6" formatCode="0">
                  <c:v>2007</c:v>
                </c:pt>
                <c:pt idx="7" formatCode="0">
                  <c:v>2008</c:v>
                </c:pt>
                <c:pt idx="8" formatCode="0">
                  <c:v>2009</c:v>
                </c:pt>
                <c:pt idx="9" formatCode="0">
                  <c:v>2010</c:v>
                </c:pt>
                <c:pt idx="10" formatCode="0">
                  <c:v>2011</c:v>
                </c:pt>
                <c:pt idx="11" formatCode="0">
                  <c:v>2012</c:v>
                </c:pt>
                <c:pt idx="12" formatCode="0">
                  <c:v>2013</c:v>
                </c:pt>
                <c:pt idx="13" formatCode="0">
                  <c:v>2014</c:v>
                </c:pt>
                <c:pt idx="14" formatCode="0">
                  <c:v>2015</c:v>
                </c:pt>
                <c:pt idx="15" formatCode="0">
                  <c:v>2016</c:v>
                </c:pt>
                <c:pt idx="16" formatCode="0">
                  <c:v>2017</c:v>
                </c:pt>
              </c:numCache>
            </c:numRef>
          </c:cat>
          <c:val>
            <c:numRef>
              <c:f>Sheet1!$B$5:$B$21</c:f>
              <c:numCache>
                <c:formatCode>#\ ##0.0</c:formatCode>
                <c:ptCount val="17"/>
                <c:pt idx="0">
                  <c:v>9.0652907569806622</c:v>
                </c:pt>
                <c:pt idx="1">
                  <c:v>7.9979068082126323</c:v>
                </c:pt>
                <c:pt idx="2">
                  <c:v>7.1538749935416401</c:v>
                </c:pt>
                <c:pt idx="3">
                  <c:v>6.820560513663013</c:v>
                </c:pt>
                <c:pt idx="4">
                  <c:v>7.6734159109813591</c:v>
                </c:pt>
                <c:pt idx="5">
                  <c:v>6.8413550763508297</c:v>
                </c:pt>
                <c:pt idx="6">
                  <c:v>8.7464705609821678</c:v>
                </c:pt>
                <c:pt idx="7">
                  <c:v>8.7692205517000357</c:v>
                </c:pt>
                <c:pt idx="8">
                  <c:v>9.7619865685295721</c:v>
                </c:pt>
                <c:pt idx="9">
                  <c:v>9.4808273545571247</c:v>
                </c:pt>
                <c:pt idx="10">
                  <c:v>9.6088726269291076</c:v>
                </c:pt>
                <c:pt idx="11">
                  <c:v>10.417562632724758</c:v>
                </c:pt>
                <c:pt idx="12">
                  <c:v>10.992634934593822</c:v>
                </c:pt>
                <c:pt idx="13">
                  <c:v>12.820210395036835</c:v>
                </c:pt>
                <c:pt idx="14">
                  <c:v>13.068970220024141</c:v>
                </c:pt>
                <c:pt idx="15">
                  <c:v>12.144190279589369</c:v>
                </c:pt>
                <c:pt idx="16">
                  <c:v>12.5198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DBF-44B5-B44E-E51D048A841C}"/>
            </c:ext>
          </c:extLst>
        </c:ser>
        <c:ser>
          <c:idx val="0"/>
          <c:order val="1"/>
          <c:tx>
            <c:strRef>
              <c:f>Sheet1!$C$4</c:f>
              <c:strCache>
                <c:ptCount val="1"/>
                <c:pt idx="0">
                  <c:v>Kvinnor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Sheet1!$A$5:$A$21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 formatCode="0">
                  <c:v>2004</c:v>
                </c:pt>
                <c:pt idx="4" formatCode="0">
                  <c:v>2005</c:v>
                </c:pt>
                <c:pt idx="5" formatCode="0">
                  <c:v>2006</c:v>
                </c:pt>
                <c:pt idx="6" formatCode="0">
                  <c:v>2007</c:v>
                </c:pt>
                <c:pt idx="7" formatCode="0">
                  <c:v>2008</c:v>
                </c:pt>
                <c:pt idx="8" formatCode="0">
                  <c:v>2009</c:v>
                </c:pt>
                <c:pt idx="9" formatCode="0">
                  <c:v>2010</c:v>
                </c:pt>
                <c:pt idx="10" formatCode="0">
                  <c:v>2011</c:v>
                </c:pt>
                <c:pt idx="11" formatCode="0">
                  <c:v>2012</c:v>
                </c:pt>
                <c:pt idx="12" formatCode="0">
                  <c:v>2013</c:v>
                </c:pt>
                <c:pt idx="13" formatCode="0">
                  <c:v>2014</c:v>
                </c:pt>
                <c:pt idx="14" formatCode="0">
                  <c:v>2015</c:v>
                </c:pt>
                <c:pt idx="15" formatCode="0">
                  <c:v>2016</c:v>
                </c:pt>
                <c:pt idx="16" formatCode="0">
                  <c:v>2017</c:v>
                </c:pt>
              </c:numCache>
            </c:numRef>
          </c:cat>
          <c:val>
            <c:numRef>
              <c:f>Sheet1!$C$5:$C$21</c:f>
              <c:numCache>
                <c:formatCode>#\ ##0.0</c:formatCode>
                <c:ptCount val="17"/>
                <c:pt idx="0">
                  <c:v>5.561288626208218</c:v>
                </c:pt>
                <c:pt idx="1">
                  <c:v>4.5261096623122832</c:v>
                </c:pt>
                <c:pt idx="2">
                  <c:v>4.511929242333176</c:v>
                </c:pt>
                <c:pt idx="3">
                  <c:v>4.3861123340674739</c:v>
                </c:pt>
                <c:pt idx="4">
                  <c:v>5.4248259141518007</c:v>
                </c:pt>
                <c:pt idx="5">
                  <c:v>5.0923752499197894</c:v>
                </c:pt>
                <c:pt idx="6">
                  <c:v>4.8432250231844964</c:v>
                </c:pt>
                <c:pt idx="7">
                  <c:v>5.7163546957103506</c:v>
                </c:pt>
                <c:pt idx="8">
                  <c:v>5.7789209577384302</c:v>
                </c:pt>
                <c:pt idx="9">
                  <c:v>5.8192667426569455</c:v>
                </c:pt>
                <c:pt idx="10">
                  <c:v>5.3578884941137579</c:v>
                </c:pt>
                <c:pt idx="11">
                  <c:v>5.7825212609793262</c:v>
                </c:pt>
                <c:pt idx="12">
                  <c:v>5.9040621090702716</c:v>
                </c:pt>
                <c:pt idx="13">
                  <c:v>6.4704765959358399</c:v>
                </c:pt>
                <c:pt idx="14">
                  <c:v>6.2275616360151522</c:v>
                </c:pt>
                <c:pt idx="15">
                  <c:v>6.140262377047053</c:v>
                </c:pt>
                <c:pt idx="16">
                  <c:v>6.5472999999999999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DBF-44B5-B44E-E51D048A841C}"/>
            </c:ext>
          </c:extLst>
        </c:ser>
        <c:ser>
          <c:idx val="2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Sheet1!$A$5:$A$21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 formatCode="0">
                  <c:v>2004</c:v>
                </c:pt>
                <c:pt idx="4" formatCode="0">
                  <c:v>2005</c:v>
                </c:pt>
                <c:pt idx="5" formatCode="0">
                  <c:v>2006</c:v>
                </c:pt>
                <c:pt idx="6" formatCode="0">
                  <c:v>2007</c:v>
                </c:pt>
                <c:pt idx="7" formatCode="0">
                  <c:v>2008</c:v>
                </c:pt>
                <c:pt idx="8" formatCode="0">
                  <c:v>2009</c:v>
                </c:pt>
                <c:pt idx="9" formatCode="0">
                  <c:v>2010</c:v>
                </c:pt>
                <c:pt idx="10" formatCode="0">
                  <c:v>2011</c:v>
                </c:pt>
                <c:pt idx="11" formatCode="0">
                  <c:v>2012</c:v>
                </c:pt>
                <c:pt idx="12" formatCode="0">
                  <c:v>2013</c:v>
                </c:pt>
                <c:pt idx="13" formatCode="0">
                  <c:v>2014</c:v>
                </c:pt>
                <c:pt idx="14" formatCode="0">
                  <c:v>2015</c:v>
                </c:pt>
                <c:pt idx="15" formatCode="0">
                  <c:v>2016</c:v>
                </c:pt>
                <c:pt idx="16" formatCode="0">
                  <c:v>2017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DBF-44B5-B44E-E51D048A8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183768"/>
        <c:axId val="506185728"/>
      </c:lineChart>
      <c:catAx>
        <c:axId val="50618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18572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06185728"/>
        <c:scaling>
          <c:orientation val="minMax"/>
          <c:max val="15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183768"/>
        <c:crosses val="autoZero"/>
        <c:crossBetween val="midCat"/>
        <c:majorUnit val="3"/>
        <c:minorUnit val="3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6.682427442702446E-2"/>
          <c:y val="0.1617382027960369"/>
          <c:w val="0.36772851569246739"/>
          <c:h val="0.13273591169547724"/>
        </c:manualLayout>
      </c:layout>
      <c:overlay val="0"/>
      <c:spPr>
        <a:noFill/>
        <a:ln w="3185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639085886277049E-2"/>
          <c:y val="7.8161466127521853E-2"/>
          <c:w val="0.93266832917705556"/>
          <c:h val="0.834061135371179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2"/>
            <c:bubble3D val="0"/>
            <c:spPr>
              <a:ln w="38100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FD-4749-823B-114DC490112E}"/>
              </c:ext>
            </c:extLst>
          </c:dPt>
          <c:cat>
            <c:strRef>
              <c:f>Sheet1!$B$3:$B$50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Sheet1!$C$3:$C$50</c:f>
              <c:numCache>
                <c:formatCode>0</c:formatCode>
                <c:ptCount val="48"/>
                <c:pt idx="0">
                  <c:v>27</c:v>
                </c:pt>
                <c:pt idx="1">
                  <c:v>18</c:v>
                </c:pt>
                <c:pt idx="2">
                  <c:v>13</c:v>
                </c:pt>
                <c:pt idx="3">
                  <c:v>13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7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41" formatCode="0.0">
                  <c:v>6.3688198910462699</c:v>
                </c:pt>
                <c:pt idx="42" formatCode="0.0">
                  <c:v>4.3315514155043164</c:v>
                </c:pt>
                <c:pt idx="43" formatCode="0.0">
                  <c:v>4.3273013375294997</c:v>
                </c:pt>
                <c:pt idx="44" formatCode="0.0">
                  <c:v>4.20762878489972</c:v>
                </c:pt>
                <c:pt idx="45" formatCode="0.0">
                  <c:v>3.1699637319929002</c:v>
                </c:pt>
                <c:pt idx="46" formatCode="0.0">
                  <c:v>3.4004621987454602</c:v>
                </c:pt>
                <c:pt idx="47" formatCode="0.0">
                  <c:v>4.2267559895755902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EFD-4749-823B-114DC49011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36"/>
            <c:bubble3D val="0"/>
            <c:spPr>
              <a:ln w="38100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EFD-4749-823B-114DC490112E}"/>
              </c:ext>
            </c:extLst>
          </c:dPt>
          <c:cat>
            <c:strRef>
              <c:f>Sheet1!$B$3:$B$50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Sheet1!$D$3:$D$48</c:f>
              <c:numCache>
                <c:formatCode>General</c:formatCode>
                <c:ptCount val="46"/>
                <c:pt idx="12" formatCode="#,##0">
                  <c:v>8</c:v>
                </c:pt>
                <c:pt idx="13" formatCode="#,##0">
                  <c:v>9</c:v>
                </c:pt>
                <c:pt idx="14" formatCode="#,##0">
                  <c:v>9</c:v>
                </c:pt>
                <c:pt idx="15" formatCode="#,##0">
                  <c:v>8</c:v>
                </c:pt>
                <c:pt idx="16" formatCode="#,##0">
                  <c:v>7</c:v>
                </c:pt>
                <c:pt idx="17" formatCode="#,##0">
                  <c:v>7</c:v>
                </c:pt>
                <c:pt idx="18" formatCode="0.0">
                  <c:v>5.2375836891132348</c:v>
                </c:pt>
                <c:pt idx="19" formatCode="0.0">
                  <c:v>6.0100779844032148</c:v>
                </c:pt>
                <c:pt idx="20" formatCode="0.0">
                  <c:v>5.5355815479518959</c:v>
                </c:pt>
                <c:pt idx="21" formatCode="0.0">
                  <c:v>6.1672924682380046</c:v>
                </c:pt>
                <c:pt idx="22" formatCode="0.0">
                  <c:v>8.3940395400120966</c:v>
                </c:pt>
                <c:pt idx="23" formatCode="0.0">
                  <c:v>7.7524506864618177</c:v>
                </c:pt>
                <c:pt idx="24" formatCode="0.0">
                  <c:v>11.228122317866999</c:v>
                </c:pt>
                <c:pt idx="25" formatCode="0.0">
                  <c:v>10.323751355627982</c:v>
                </c:pt>
                <c:pt idx="26" formatCode="0.0">
                  <c:v>9.5772302094201329</c:v>
                </c:pt>
                <c:pt idx="27" formatCode="0.0">
                  <c:v>10.046981190623331</c:v>
                </c:pt>
                <c:pt idx="28" formatCode="0.0">
                  <c:v>13.116828984505128</c:v>
                </c:pt>
                <c:pt idx="29" formatCode="0.0">
                  <c:v>10.08622244235235</c:v>
                </c:pt>
                <c:pt idx="30" formatCode="0.0">
                  <c:v>8.4490463543716707</c:v>
                </c:pt>
                <c:pt idx="31" formatCode="0.0">
                  <c:v>8.6454040806646315</c:v>
                </c:pt>
                <c:pt idx="32" formatCode="0.0">
                  <c:v>8.2924173713364127</c:v>
                </c:pt>
                <c:pt idx="33" formatCode="0.0">
                  <c:v>7.5414136331726223</c:v>
                </c:pt>
                <c:pt idx="34" formatCode="0.0">
                  <c:v>8.0391525782494337</c:v>
                </c:pt>
                <c:pt idx="35" formatCode="0.0">
                  <c:v>7.2182723044489139</c:v>
                </c:pt>
                <c:pt idx="36" formatCode="0.0">
                  <c:v>4.7084175943982087</c:v>
                </c:pt>
                <c:pt idx="37" formatCode="0.0">
                  <c:v>5.2257042875045272</c:v>
                </c:pt>
                <c:pt idx="38" formatCode="0.0">
                  <c:v>7.3788459056955862</c:v>
                </c:pt>
                <c:pt idx="39" formatCode="0.0">
                  <c:v>5.4126700887335257</c:v>
                </c:pt>
                <c:pt idx="40" formatCode="0.0">
                  <c:v>4.8323554220480895</c:v>
                </c:pt>
                <c:pt idx="41" formatCode="0.0">
                  <c:v>3.8896938513732486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EFD-4749-823B-114DC49011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dPt>
            <c:idx val="2"/>
            <c:bubble3D val="0"/>
            <c:spPr>
              <a:ln w="38100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EFD-4749-823B-114DC490112E}"/>
              </c:ext>
            </c:extLst>
          </c:dPt>
          <c:cat>
            <c:strRef>
              <c:f>Sheet1!$B$3:$B$50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Sheet1!$E$3:$E$50</c:f>
              <c:numCache>
                <c:formatCode>0</c:formatCode>
                <c:ptCount val="48"/>
                <c:pt idx="0">
                  <c:v>17</c:v>
                </c:pt>
                <c:pt idx="1">
                  <c:v>13</c:v>
                </c:pt>
                <c:pt idx="2">
                  <c:v>12</c:v>
                </c:pt>
                <c:pt idx="3">
                  <c:v>11</c:v>
                </c:pt>
                <c:pt idx="4">
                  <c:v>10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41" formatCode="0.0">
                  <c:v>5.76393478915237</c:v>
                </c:pt>
                <c:pt idx="42" formatCode="0.0">
                  <c:v>3.5729441991093971</c:v>
                </c:pt>
                <c:pt idx="43" formatCode="0.0">
                  <c:v>5.5485498108448903</c:v>
                </c:pt>
                <c:pt idx="44" formatCode="0.0">
                  <c:v>3.0112923462986201</c:v>
                </c:pt>
                <c:pt idx="45" formatCode="0.0">
                  <c:v>2.2268447699756102</c:v>
                </c:pt>
                <c:pt idx="46" formatCode="0.0">
                  <c:v>3.1260618416581698</c:v>
                </c:pt>
                <c:pt idx="47" formatCode="0.0">
                  <c:v>2.1356343318556701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4EFD-4749-823B-114DC49011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dPt>
            <c:idx val="36"/>
            <c:bubble3D val="0"/>
            <c:spPr>
              <a:ln w="38100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4EFD-4749-823B-114DC490112E}"/>
              </c:ext>
            </c:extLst>
          </c:dPt>
          <c:cat>
            <c:strRef>
              <c:f>Sheet1!$B$3:$B$50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Sheet1!$F$3:$F$50</c:f>
              <c:numCache>
                <c:formatCode>General</c:formatCode>
                <c:ptCount val="48"/>
                <c:pt idx="12" formatCode="#,##0">
                  <c:v>6</c:v>
                </c:pt>
                <c:pt idx="13" formatCode="#,##0">
                  <c:v>6</c:v>
                </c:pt>
                <c:pt idx="14" formatCode="#,##0">
                  <c:v>6</c:v>
                </c:pt>
                <c:pt idx="15" formatCode="#,##0">
                  <c:v>4</c:v>
                </c:pt>
                <c:pt idx="16" formatCode="#,##0">
                  <c:v>5</c:v>
                </c:pt>
                <c:pt idx="17" formatCode="#,##0">
                  <c:v>5</c:v>
                </c:pt>
                <c:pt idx="18" formatCode="0.0">
                  <c:v>5.2389183703334865</c:v>
                </c:pt>
                <c:pt idx="19" formatCode="0.0">
                  <c:v>4.0720088810760906</c:v>
                </c:pt>
                <c:pt idx="20" formatCode="0.0">
                  <c:v>3.734011660312845</c:v>
                </c:pt>
                <c:pt idx="21" formatCode="0.0">
                  <c:v>4.040509092544883</c:v>
                </c:pt>
                <c:pt idx="22" formatCode="0.0">
                  <c:v>4.6990341061971597</c:v>
                </c:pt>
                <c:pt idx="23" formatCode="0.0">
                  <c:v>6.136094655132303</c:v>
                </c:pt>
                <c:pt idx="24" formatCode="0.0">
                  <c:v>7.0237107552666611</c:v>
                </c:pt>
                <c:pt idx="25" formatCode="0.0">
                  <c:v>6.994195956981974</c:v>
                </c:pt>
                <c:pt idx="26" formatCode="0.0">
                  <c:v>6.5800523986414339</c:v>
                </c:pt>
                <c:pt idx="27" formatCode="0.0">
                  <c:v>5.8329620997080012</c:v>
                </c:pt>
                <c:pt idx="28" formatCode="0.0">
                  <c:v>10.615698124044437</c:v>
                </c:pt>
                <c:pt idx="29" formatCode="0.0">
                  <c:v>6.8814287681398207</c:v>
                </c:pt>
                <c:pt idx="30" formatCode="0.0">
                  <c:v>7.2714208334352426</c:v>
                </c:pt>
                <c:pt idx="31" formatCode="0.0">
                  <c:v>6.6533447960272207</c:v>
                </c:pt>
                <c:pt idx="32" formatCode="0.0">
                  <c:v>6.217293223597042</c:v>
                </c:pt>
                <c:pt idx="33" formatCode="0.0">
                  <c:v>6.4110578211487388</c:v>
                </c:pt>
                <c:pt idx="34" formatCode="0.0">
                  <c:v>7.6108791236880791</c:v>
                </c:pt>
                <c:pt idx="35" formatCode="0.0">
                  <c:v>6.1216522887670335</c:v>
                </c:pt>
                <c:pt idx="36" formatCode="0.0">
                  <c:v>4.6121755729051186</c:v>
                </c:pt>
                <c:pt idx="37" formatCode="0.0">
                  <c:v>4.3674456757174438</c:v>
                </c:pt>
                <c:pt idx="38" formatCode="0.0">
                  <c:v>4.5743994316323162</c:v>
                </c:pt>
                <c:pt idx="39" formatCode="0.0">
                  <c:v>4.3812493920733671</c:v>
                </c:pt>
                <c:pt idx="40" formatCode="0.0">
                  <c:v>2.8236985165895412</c:v>
                </c:pt>
                <c:pt idx="41" formatCode="0.0">
                  <c:v>1.8844900467235102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4EFD-4749-823B-114DC490112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Sheet1!$B$3:$B$50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Sheet1!$G$3:$G$50</c:f>
              <c:numCache>
                <c:formatCode>General</c:formatCode>
                <c:ptCount val="48"/>
                <c:pt idx="41" formatCode="0.0">
                  <c:v>7.0261456098609898</c:v>
                </c:pt>
                <c:pt idx="42" formatCode="0.0">
                  <c:v>5.2474278035687396</c:v>
                </c:pt>
                <c:pt idx="43" formatCode="0.0">
                  <c:v>5.2422405033770296</c:v>
                </c:pt>
                <c:pt idx="44" formatCode="0.0">
                  <c:v>3.04868392334361</c:v>
                </c:pt>
                <c:pt idx="45" formatCode="0.0">
                  <c:v>3.9</c:v>
                </c:pt>
                <c:pt idx="46" formatCode="0.0">
                  <c:v>3.89491013971953</c:v>
                </c:pt>
                <c:pt idx="47" formatCode="0.0">
                  <c:v>3.79856127593695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4EFD-4749-823B-114DC490112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spPr>
              <a:ln w="38100"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4EFD-4749-823B-114DC490112E}"/>
              </c:ext>
            </c:extLst>
          </c:dPt>
          <c:cat>
            <c:strRef>
              <c:f>Sheet1!$B$3:$B$50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Sheet1!$H$3:$H$46</c:f>
              <c:numCache>
                <c:formatCode>General</c:formatCode>
                <c:ptCount val="44"/>
                <c:pt idx="33" formatCode="0.0">
                  <c:v>6.2194570640454803</c:v>
                </c:pt>
                <c:pt idx="34" formatCode="0.0">
                  <c:v>7.0252469714878449</c:v>
                </c:pt>
                <c:pt idx="35" formatCode="0.0">
                  <c:v>7.7737882616016734</c:v>
                </c:pt>
                <c:pt idx="36" formatCode="0.0">
                  <c:v>5.1710436910106097</c:v>
                </c:pt>
                <c:pt idx="37" formatCode="0.0">
                  <c:v>5.1799357214757276</c:v>
                </c:pt>
                <c:pt idx="38" formatCode="0.0">
                  <c:v>5.5500637689201717</c:v>
                </c:pt>
                <c:pt idx="39" formatCode="0.0">
                  <c:v>4.9645358350430593</c:v>
                </c:pt>
                <c:pt idx="40" formatCode="0.0">
                  <c:v>5.7614263683114695</c:v>
                </c:pt>
                <c:pt idx="41" formatCode="0.0">
                  <c:v>4.4017148530872436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4EFD-4749-823B-114DC490112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Sheet1!$B$3:$B$50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Sheet1!$I$3:$I$50</c:f>
              <c:numCache>
                <c:formatCode>General</c:formatCode>
                <c:ptCount val="48"/>
                <c:pt idx="41" formatCode="0.0">
                  <c:v>5.43299361601259</c:v>
                </c:pt>
                <c:pt idx="42" formatCode="0.0">
                  <c:v>4.6158505705250201</c:v>
                </c:pt>
                <c:pt idx="43" formatCode="0.0">
                  <c:v>4.1853446526286202</c:v>
                </c:pt>
                <c:pt idx="44" formatCode="0.0">
                  <c:v>3.4046282898092199</c:v>
                </c:pt>
                <c:pt idx="45" formatCode="0.0">
                  <c:v>2.8</c:v>
                </c:pt>
                <c:pt idx="46" formatCode="0.0">
                  <c:v>2.6735859095085299</c:v>
                </c:pt>
                <c:pt idx="47" formatCode="0.0">
                  <c:v>1.9859047350179999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4EFD-4749-823B-114DC490112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dPt>
            <c:idx val="36"/>
            <c:bubble3D val="0"/>
            <c:spPr>
              <a:ln w="38100"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4EFD-4749-823B-114DC490112E}"/>
              </c:ext>
            </c:extLst>
          </c:dPt>
          <c:cat>
            <c:strRef>
              <c:f>Sheet1!$B$3:$B$50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Sheet1!$J$3:$J$48</c:f>
              <c:numCache>
                <c:formatCode>General</c:formatCode>
                <c:ptCount val="46"/>
                <c:pt idx="33" formatCode="0.0">
                  <c:v>3.9065298367352841</c:v>
                </c:pt>
                <c:pt idx="34" formatCode="0.0">
                  <c:v>5.2657149828458616</c:v>
                </c:pt>
                <c:pt idx="35" formatCode="0.0">
                  <c:v>4.9796786675078604</c:v>
                </c:pt>
                <c:pt idx="36" formatCode="0.0">
                  <c:v>4.0700182877826814</c:v>
                </c:pt>
                <c:pt idx="37" formatCode="0.0">
                  <c:v>4.5280682012377493</c:v>
                </c:pt>
                <c:pt idx="38" formatCode="0.0">
                  <c:v>4.3885885475850985</c:v>
                </c:pt>
                <c:pt idx="39" formatCode="0.0">
                  <c:v>3.6259896144045616</c:v>
                </c:pt>
                <c:pt idx="40" formatCode="0.0">
                  <c:v>2.7566225619819766</c:v>
                </c:pt>
                <c:pt idx="41" formatCode="0.0">
                  <c:v>2.633089568814166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3-4EFD-4749-823B-114DC49011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188472"/>
        <c:axId val="506188864"/>
      </c:lineChart>
      <c:catAx>
        <c:axId val="506188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18886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506188864"/>
        <c:scaling>
          <c:orientation val="minMax"/>
          <c:max val="30"/>
        </c:scaling>
        <c:delete val="0"/>
        <c:axPos val="l"/>
        <c:majorGridlines>
          <c:spPr>
            <a:ln w="3167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31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188472"/>
        <c:crosses val="autoZero"/>
        <c:crossBetween val="midCat"/>
        <c:majorUnit val="10"/>
      </c:valAx>
      <c:spPr>
        <a:solidFill>
          <a:schemeClr val="tx1"/>
        </a:solidFill>
        <a:ln w="3167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39308456897724592"/>
          <c:y val="0.1255797218863117"/>
          <c:w val="0.46248961803708588"/>
          <c:h val="0.16212638740535171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5338164251202"/>
          <c:y val="0.12215061728395329"/>
          <c:w val="0.824974129889393"/>
          <c:h val="0.79156612806910309"/>
        </c:manualLayout>
      </c:layout>
      <c:lineChart>
        <c:grouping val="standard"/>
        <c:varyColors val="0"/>
        <c:ser>
          <c:idx val="0"/>
          <c:order val="0"/>
          <c:tx>
            <c:strRef>
              <c:f>'30'!$B$4</c:f>
              <c:strCache>
                <c:ptCount val="1"/>
                <c:pt idx="0">
                  <c:v>Antal beslag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'30'!$A$5:$A$29</c:f>
              <c:strCache>
                <c:ptCount val="25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</c:strCache>
            </c:strRef>
          </c:cat>
          <c:val>
            <c:numRef>
              <c:f>'30'!$B$5:$B$29</c:f>
              <c:numCache>
                <c:formatCode>General</c:formatCode>
                <c:ptCount val="25"/>
                <c:pt idx="0">
                  <c:v>370</c:v>
                </c:pt>
                <c:pt idx="1">
                  <c:v>340</c:v>
                </c:pt>
                <c:pt idx="2">
                  <c:v>217</c:v>
                </c:pt>
                <c:pt idx="3">
                  <c:v>292</c:v>
                </c:pt>
                <c:pt idx="4">
                  <c:v>365</c:v>
                </c:pt>
                <c:pt idx="15">
                  <c:v>1349</c:v>
                </c:pt>
                <c:pt idx="16">
                  <c:v>1554</c:v>
                </c:pt>
                <c:pt idx="17">
                  <c:v>1399</c:v>
                </c:pt>
                <c:pt idx="18">
                  <c:v>1574</c:v>
                </c:pt>
                <c:pt idx="19">
                  <c:v>1557</c:v>
                </c:pt>
                <c:pt idx="20">
                  <c:v>1493</c:v>
                </c:pt>
                <c:pt idx="21">
                  <c:v>1810</c:v>
                </c:pt>
                <c:pt idx="22">
                  <c:v>1766</c:v>
                </c:pt>
                <c:pt idx="23">
                  <c:v>1570</c:v>
                </c:pt>
                <c:pt idx="24">
                  <c:v>1733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0BC-46D3-9883-A981DB3672C7}"/>
            </c:ext>
          </c:extLst>
        </c:ser>
        <c:ser>
          <c:idx val="1"/>
          <c:order val="1"/>
          <c:tx>
            <c:strRef>
              <c:f>'30'!$C$4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'30'!$A$5:$A$29</c:f>
              <c:strCache>
                <c:ptCount val="25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</c:strCache>
            </c:strRef>
          </c:cat>
          <c:val>
            <c:numRef>
              <c:f>'30'!$C$5:$C$29</c:f>
              <c:numCache>
                <c:formatCode>General</c:formatCode>
                <c:ptCount val="25"/>
                <c:pt idx="5" formatCode="0.00">
                  <c:v>444</c:v>
                </c:pt>
                <c:pt idx="6" formatCode="0.00">
                  <c:v>439</c:v>
                </c:pt>
                <c:pt idx="7" formatCode="0.00">
                  <c:v>593</c:v>
                </c:pt>
                <c:pt idx="8" formatCode="0.00">
                  <c:v>726</c:v>
                </c:pt>
                <c:pt idx="9" formatCode="0.00">
                  <c:v>895</c:v>
                </c:pt>
                <c:pt idx="10" formatCode="0.00">
                  <c:v>982</c:v>
                </c:pt>
                <c:pt idx="11" formatCode="0.00">
                  <c:v>1079</c:v>
                </c:pt>
                <c:pt idx="12" formatCode="0.00">
                  <c:v>1217</c:v>
                </c:pt>
                <c:pt idx="13" formatCode="0.00">
                  <c:v>1333</c:v>
                </c:pt>
                <c:pt idx="14" formatCode="0.00">
                  <c:v>1536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0BC-46D3-9883-A981DB3672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734048"/>
        <c:axId val="310742624"/>
      </c:lineChart>
      <c:lineChart>
        <c:grouping val="standard"/>
        <c:varyColors val="0"/>
        <c:ser>
          <c:idx val="2"/>
          <c:order val="2"/>
          <c:tx>
            <c:strRef>
              <c:f>'30'!$D$4</c:f>
              <c:strCache>
                <c:ptCount val="1"/>
                <c:pt idx="0">
                  <c:v>Antal lagföringsbeslut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'30'!$A$5:$A$29</c:f>
              <c:strCache>
                <c:ptCount val="25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</c:strCache>
            </c:strRef>
          </c:cat>
          <c:val>
            <c:numRef>
              <c:f>'30'!$D$5:$D$29</c:f>
              <c:numCache>
                <c:formatCode>0.0</c:formatCode>
                <c:ptCount val="25"/>
                <c:pt idx="0">
                  <c:v>119</c:v>
                </c:pt>
                <c:pt idx="1">
                  <c:v>93</c:v>
                </c:pt>
                <c:pt idx="2">
                  <c:v>101</c:v>
                </c:pt>
                <c:pt idx="3">
                  <c:v>95</c:v>
                </c:pt>
                <c:pt idx="4">
                  <c:v>69</c:v>
                </c:pt>
                <c:pt idx="5">
                  <c:v>86</c:v>
                </c:pt>
                <c:pt idx="6">
                  <c:v>78</c:v>
                </c:pt>
                <c:pt idx="7">
                  <c:v>103</c:v>
                </c:pt>
                <c:pt idx="8">
                  <c:v>104</c:v>
                </c:pt>
                <c:pt idx="9">
                  <c:v>122</c:v>
                </c:pt>
                <c:pt idx="10">
                  <c:v>126</c:v>
                </c:pt>
                <c:pt idx="11" formatCode="General">
                  <c:v>134</c:v>
                </c:pt>
                <c:pt idx="12" formatCode="General">
                  <c:v>195</c:v>
                </c:pt>
                <c:pt idx="13" formatCode="General">
                  <c:v>183</c:v>
                </c:pt>
                <c:pt idx="14" formatCode="General">
                  <c:v>218</c:v>
                </c:pt>
                <c:pt idx="15" formatCode="General">
                  <c:v>273</c:v>
                </c:pt>
                <c:pt idx="16" formatCode="General">
                  <c:v>309</c:v>
                </c:pt>
                <c:pt idx="17" formatCode="General">
                  <c:v>304</c:v>
                </c:pt>
                <c:pt idx="18" formatCode="General">
                  <c:v>460</c:v>
                </c:pt>
                <c:pt idx="19" formatCode="General">
                  <c:v>450</c:v>
                </c:pt>
                <c:pt idx="20" formatCode="General">
                  <c:v>353</c:v>
                </c:pt>
                <c:pt idx="21" formatCode="General">
                  <c:v>350</c:v>
                </c:pt>
                <c:pt idx="22" formatCode="General">
                  <c:v>277</c:v>
                </c:pt>
                <c:pt idx="23" formatCode="General">
                  <c:v>237</c:v>
                </c:pt>
                <c:pt idx="24" formatCode="General">
                  <c:v>249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0BC-46D3-9883-A981DB3672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743008"/>
        <c:axId val="310743392"/>
      </c:lineChart>
      <c:catAx>
        <c:axId val="310734048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700" baseline="0">
                <a:solidFill>
                  <a:schemeClr val="tx1"/>
                </a:solidFill>
                <a:latin typeface="Arial" pitchFamily="34" charset="0"/>
              </a:defRPr>
            </a:pPr>
            <a:endParaRPr lang="sv-SE"/>
          </a:p>
        </c:txPr>
        <c:crossAx val="310742624"/>
        <c:crosses val="autoZero"/>
        <c:auto val="1"/>
        <c:lblAlgn val="ctr"/>
        <c:lblOffset val="100"/>
        <c:tickLblSkip val="3"/>
        <c:tickMarkSkip val="2"/>
        <c:noMultiLvlLbl val="0"/>
      </c:catAx>
      <c:valAx>
        <c:axId val="310742624"/>
        <c:scaling>
          <c:orientation val="minMax"/>
          <c:max val="210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0734048"/>
        <c:crosses val="autoZero"/>
        <c:crossBetween val="midCat"/>
        <c:majorUnit val="700"/>
      </c:valAx>
      <c:catAx>
        <c:axId val="310743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10743392"/>
        <c:crosses val="autoZero"/>
        <c:auto val="1"/>
        <c:lblAlgn val="ctr"/>
        <c:lblOffset val="100"/>
        <c:noMultiLvlLbl val="0"/>
      </c:catAx>
      <c:valAx>
        <c:axId val="310743392"/>
        <c:scaling>
          <c:orientation val="minMax"/>
          <c:max val="600"/>
        </c:scaling>
        <c:delete val="0"/>
        <c:axPos val="r"/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Calibri"/>
                <a:cs typeface="Calibri"/>
              </a:defRPr>
            </a:pPr>
            <a:endParaRPr lang="sv-SE"/>
          </a:p>
        </c:txPr>
        <c:crossAx val="310743008"/>
        <c:crosses val="max"/>
        <c:crossBetween val="midCat"/>
        <c:majorUnit val="200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12335351148722938"/>
          <c:y val="0.16314268032718587"/>
          <c:w val="0.32213075462879603"/>
          <c:h val="0.20312044321464279"/>
        </c:manualLayout>
      </c:layout>
      <c:overlay val="1"/>
      <c:spPr>
        <a:noFill/>
        <a:ln>
          <a:noFill/>
        </a:ln>
        <a:effectLst/>
      </c:spPr>
      <c:txPr>
        <a:bodyPr/>
        <a:lstStyle/>
        <a:p>
          <a:pPr>
            <a:defRPr sz="1700"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>
    <c:autoUpdate val="0"/>
  </c:externalData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115691827777932E-2"/>
          <c:y val="0.1283095723014257"/>
          <c:w val="0.90398869151073868"/>
          <c:h val="0.7596741344195725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15–19 år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Sheet1!$A$2:$A$26</c:f>
              <c:numCache>
                <c:formatCode>@</c:formatCode>
                <c:ptCount val="25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 formatCode="General">
                  <c:v>2006</c:v>
                </c:pt>
                <c:pt idx="14" formatCode="General">
                  <c:v>2007</c:v>
                </c:pt>
                <c:pt idx="15" formatCode="General">
                  <c:v>2008</c:v>
                </c:pt>
                <c:pt idx="16" formatCode="General">
                  <c:v>2009</c:v>
                </c:pt>
                <c:pt idx="17" formatCode="General">
                  <c:v>2010</c:v>
                </c:pt>
                <c:pt idx="18" formatCode="General">
                  <c:v>2011</c:v>
                </c:pt>
                <c:pt idx="19" formatCode="General">
                  <c:v>2012</c:v>
                </c:pt>
                <c:pt idx="20" formatCode="General">
                  <c:v>2013</c:v>
                </c:pt>
                <c:pt idx="21" formatCode="General">
                  <c:v>2014</c:v>
                </c:pt>
                <c:pt idx="22" formatCode="General">
                  <c:v>2015</c:v>
                </c:pt>
                <c:pt idx="23" formatCode="General">
                  <c:v>2016</c:v>
                </c:pt>
                <c:pt idx="24" formatCode="General">
                  <c:v>2017</c:v>
                </c:pt>
              </c:numCache>
            </c:numRef>
          </c:cat>
          <c:val>
            <c:numRef>
              <c:f>Sheet1!$B$2:$B$26</c:f>
              <c:numCache>
                <c:formatCode>0</c:formatCode>
                <c:ptCount val="25"/>
                <c:pt idx="0">
                  <c:v>23.144104803493452</c:v>
                </c:pt>
                <c:pt idx="1">
                  <c:v>17.766497461928935</c:v>
                </c:pt>
                <c:pt idx="2">
                  <c:v>21.348314606741571</c:v>
                </c:pt>
                <c:pt idx="3">
                  <c:v>17.679558011049721</c:v>
                </c:pt>
                <c:pt idx="4">
                  <c:v>19.886363636363637</c:v>
                </c:pt>
                <c:pt idx="5">
                  <c:v>16.402116402116402</c:v>
                </c:pt>
                <c:pt idx="6">
                  <c:v>9.8837209302325579</c:v>
                </c:pt>
                <c:pt idx="7">
                  <c:v>15.530303030303031</c:v>
                </c:pt>
                <c:pt idx="8">
                  <c:v>15.408805031446541</c:v>
                </c:pt>
                <c:pt idx="9">
                  <c:v>16.030534351145036</c:v>
                </c:pt>
                <c:pt idx="10">
                  <c:v>11.294117647058824</c:v>
                </c:pt>
                <c:pt idx="11">
                  <c:v>15.625</c:v>
                </c:pt>
                <c:pt idx="12">
                  <c:v>11.503067484662576</c:v>
                </c:pt>
                <c:pt idx="13">
                  <c:v>11.561561561561561</c:v>
                </c:pt>
                <c:pt idx="14">
                  <c:v>11.374876360039565</c:v>
                </c:pt>
                <c:pt idx="15" formatCode="#,##0">
                  <c:v>12.335526315789473</c:v>
                </c:pt>
                <c:pt idx="16" formatCode="#,##0">
                  <c:v>11.394196744515215</c:v>
                </c:pt>
                <c:pt idx="17">
                  <c:v>12.747875354107649</c:v>
                </c:pt>
                <c:pt idx="18">
                  <c:v>11.422295442064799</c:v>
                </c:pt>
                <c:pt idx="19">
                  <c:v>10.828402366863905</c:v>
                </c:pt>
                <c:pt idx="20">
                  <c:v>10.126582278481013</c:v>
                </c:pt>
                <c:pt idx="21">
                  <c:v>8.2028804007514076</c:v>
                </c:pt>
                <c:pt idx="22">
                  <c:v>7.424749163879599</c:v>
                </c:pt>
                <c:pt idx="23">
                  <c:v>7.1748878923766819</c:v>
                </c:pt>
                <c:pt idx="24">
                  <c:v>5.4310930074677533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AFF-42F1-984D-50C44D3D42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år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Sheet1!$A$2:$A$26</c:f>
              <c:numCache>
                <c:formatCode>@</c:formatCode>
                <c:ptCount val="25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 formatCode="General">
                  <c:v>2006</c:v>
                </c:pt>
                <c:pt idx="14" formatCode="General">
                  <c:v>2007</c:v>
                </c:pt>
                <c:pt idx="15" formatCode="General">
                  <c:v>2008</c:v>
                </c:pt>
                <c:pt idx="16" formatCode="General">
                  <c:v>2009</c:v>
                </c:pt>
                <c:pt idx="17" formatCode="General">
                  <c:v>2010</c:v>
                </c:pt>
                <c:pt idx="18" formatCode="General">
                  <c:v>2011</c:v>
                </c:pt>
                <c:pt idx="19" formatCode="General">
                  <c:v>2012</c:v>
                </c:pt>
                <c:pt idx="20" formatCode="General">
                  <c:v>2013</c:v>
                </c:pt>
                <c:pt idx="21" formatCode="General">
                  <c:v>2014</c:v>
                </c:pt>
                <c:pt idx="22" formatCode="General">
                  <c:v>2015</c:v>
                </c:pt>
                <c:pt idx="23" formatCode="General">
                  <c:v>2016</c:v>
                </c:pt>
                <c:pt idx="24" formatCode="General">
                  <c:v>2017</c:v>
                </c:pt>
              </c:numCache>
            </c:numRef>
          </c:cat>
          <c:val>
            <c:numRef>
              <c:f>Sheet1!$C$2:$C$26</c:f>
              <c:numCache>
                <c:formatCode>0</c:formatCode>
                <c:ptCount val="25"/>
                <c:pt idx="0">
                  <c:v>55.458515283842793</c:v>
                </c:pt>
                <c:pt idx="1">
                  <c:v>56.852791878172596</c:v>
                </c:pt>
                <c:pt idx="2">
                  <c:v>52.247191011235962</c:v>
                </c:pt>
                <c:pt idx="3">
                  <c:v>55.80110497237569</c:v>
                </c:pt>
                <c:pt idx="4">
                  <c:v>53.977272727272727</c:v>
                </c:pt>
                <c:pt idx="5">
                  <c:v>57.671957671957671</c:v>
                </c:pt>
                <c:pt idx="6">
                  <c:v>70.348837209302332</c:v>
                </c:pt>
                <c:pt idx="7">
                  <c:v>62.5</c:v>
                </c:pt>
                <c:pt idx="8">
                  <c:v>63.836477987421382</c:v>
                </c:pt>
                <c:pt idx="9">
                  <c:v>62.086513994910945</c:v>
                </c:pt>
                <c:pt idx="10">
                  <c:v>69.647058823529406</c:v>
                </c:pt>
                <c:pt idx="11">
                  <c:v>62.708333333333336</c:v>
                </c:pt>
                <c:pt idx="12">
                  <c:v>62.116564417177912</c:v>
                </c:pt>
                <c:pt idx="13">
                  <c:v>59.609609609609613</c:v>
                </c:pt>
                <c:pt idx="14">
                  <c:v>60.534124629080125</c:v>
                </c:pt>
                <c:pt idx="15" formatCode="#,##0">
                  <c:v>56.743421052631582</c:v>
                </c:pt>
                <c:pt idx="16" formatCode="#,##0">
                  <c:v>58.174097664543524</c:v>
                </c:pt>
                <c:pt idx="17" formatCode="#,##0">
                  <c:v>55.949008498583574</c:v>
                </c:pt>
                <c:pt idx="18">
                  <c:v>57.495881383855028</c:v>
                </c:pt>
                <c:pt idx="19">
                  <c:v>54.674556213017752</c:v>
                </c:pt>
                <c:pt idx="20">
                  <c:v>55.696202531645568</c:v>
                </c:pt>
                <c:pt idx="21">
                  <c:v>56.480901690670002</c:v>
                </c:pt>
                <c:pt idx="22">
                  <c:v>54.581939799331103</c:v>
                </c:pt>
                <c:pt idx="23">
                  <c:v>48.654708520179376</c:v>
                </c:pt>
                <c:pt idx="24">
                  <c:v>53.29260013577732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AFF-42F1-984D-50C44D3D426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år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Sheet1!$A$2:$A$26</c:f>
              <c:numCache>
                <c:formatCode>@</c:formatCode>
                <c:ptCount val="25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 formatCode="General">
                  <c:v>2006</c:v>
                </c:pt>
                <c:pt idx="14" formatCode="General">
                  <c:v>2007</c:v>
                </c:pt>
                <c:pt idx="15" formatCode="General">
                  <c:v>2008</c:v>
                </c:pt>
                <c:pt idx="16" formatCode="General">
                  <c:v>2009</c:v>
                </c:pt>
                <c:pt idx="17" formatCode="General">
                  <c:v>2010</c:v>
                </c:pt>
                <c:pt idx="18" formatCode="General">
                  <c:v>2011</c:v>
                </c:pt>
                <c:pt idx="19" formatCode="General">
                  <c:v>2012</c:v>
                </c:pt>
                <c:pt idx="20" formatCode="General">
                  <c:v>2013</c:v>
                </c:pt>
                <c:pt idx="21" formatCode="General">
                  <c:v>2014</c:v>
                </c:pt>
                <c:pt idx="22" formatCode="General">
                  <c:v>2015</c:v>
                </c:pt>
                <c:pt idx="23" formatCode="General">
                  <c:v>2016</c:v>
                </c:pt>
                <c:pt idx="24" formatCode="General">
                  <c:v>2017</c:v>
                </c:pt>
              </c:numCache>
            </c:numRef>
          </c:cat>
          <c:val>
            <c:numRef>
              <c:f>Sheet1!$D$2:$D$26</c:f>
              <c:numCache>
                <c:formatCode>0</c:formatCode>
                <c:ptCount val="25"/>
                <c:pt idx="0">
                  <c:v>14.847161572052403</c:v>
                </c:pt>
                <c:pt idx="1">
                  <c:v>19.796954314720814</c:v>
                </c:pt>
                <c:pt idx="2">
                  <c:v>20.786516853932586</c:v>
                </c:pt>
                <c:pt idx="3">
                  <c:v>19.88950276243094</c:v>
                </c:pt>
                <c:pt idx="4">
                  <c:v>18.181818181818183</c:v>
                </c:pt>
                <c:pt idx="5">
                  <c:v>20.634920634920633</c:v>
                </c:pt>
                <c:pt idx="6">
                  <c:v>15.697674418604651</c:v>
                </c:pt>
                <c:pt idx="7">
                  <c:v>17.424242424242426</c:v>
                </c:pt>
                <c:pt idx="8">
                  <c:v>17.924528301886792</c:v>
                </c:pt>
                <c:pt idx="9">
                  <c:v>16.030534351145036</c:v>
                </c:pt>
                <c:pt idx="10">
                  <c:v>13.647058823529413</c:v>
                </c:pt>
                <c:pt idx="11">
                  <c:v>17.291666666666668</c:v>
                </c:pt>
                <c:pt idx="12">
                  <c:v>20.398773006134967</c:v>
                </c:pt>
                <c:pt idx="13">
                  <c:v>21.921921921921921</c:v>
                </c:pt>
                <c:pt idx="14">
                  <c:v>21.66172106824926</c:v>
                </c:pt>
                <c:pt idx="15" formatCode="#,##0">
                  <c:v>21.957236842105264</c:v>
                </c:pt>
                <c:pt idx="16" formatCode="#,##0">
                  <c:v>22.717622080679405</c:v>
                </c:pt>
                <c:pt idx="17" formatCode="#,##0">
                  <c:v>23.371104815864022</c:v>
                </c:pt>
                <c:pt idx="18">
                  <c:v>23.283909939593631</c:v>
                </c:pt>
                <c:pt idx="19">
                  <c:v>25.443786982248522</c:v>
                </c:pt>
                <c:pt idx="20">
                  <c:v>26.46720368239356</c:v>
                </c:pt>
                <c:pt idx="21">
                  <c:v>26.549780839073261</c:v>
                </c:pt>
                <c:pt idx="22">
                  <c:v>27.023411371237462</c:v>
                </c:pt>
                <c:pt idx="23">
                  <c:v>31.31539611360239</c:v>
                </c:pt>
                <c:pt idx="24">
                  <c:v>27.902240325865581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AFF-42F1-984D-50C44D3D426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 år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Sheet1!$A$2:$A$26</c:f>
              <c:numCache>
                <c:formatCode>@</c:formatCode>
                <c:ptCount val="25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 formatCode="General">
                  <c:v>2006</c:v>
                </c:pt>
                <c:pt idx="14" formatCode="General">
                  <c:v>2007</c:v>
                </c:pt>
                <c:pt idx="15" formatCode="General">
                  <c:v>2008</c:v>
                </c:pt>
                <c:pt idx="16" formatCode="General">
                  <c:v>2009</c:v>
                </c:pt>
                <c:pt idx="17" formatCode="General">
                  <c:v>2010</c:v>
                </c:pt>
                <c:pt idx="18" formatCode="General">
                  <c:v>2011</c:v>
                </c:pt>
                <c:pt idx="19" formatCode="General">
                  <c:v>2012</c:v>
                </c:pt>
                <c:pt idx="20" formatCode="General">
                  <c:v>2013</c:v>
                </c:pt>
                <c:pt idx="21" formatCode="General">
                  <c:v>2014</c:v>
                </c:pt>
                <c:pt idx="22" formatCode="General">
                  <c:v>2015</c:v>
                </c:pt>
                <c:pt idx="23" formatCode="General">
                  <c:v>2016</c:v>
                </c:pt>
                <c:pt idx="24" formatCode="General">
                  <c:v>2017</c:v>
                </c:pt>
              </c:numCache>
            </c:numRef>
          </c:cat>
          <c:val>
            <c:numRef>
              <c:f>Sheet1!$E$2:$E$26</c:f>
              <c:numCache>
                <c:formatCode>0</c:formatCode>
                <c:ptCount val="25"/>
                <c:pt idx="0">
                  <c:v>6.5502183406113534</c:v>
                </c:pt>
                <c:pt idx="1">
                  <c:v>5.5837563451776653</c:v>
                </c:pt>
                <c:pt idx="2">
                  <c:v>5.6179775280898872</c:v>
                </c:pt>
                <c:pt idx="3">
                  <c:v>6.6298342541436464</c:v>
                </c:pt>
                <c:pt idx="4">
                  <c:v>7.9545454545454541</c:v>
                </c:pt>
                <c:pt idx="5">
                  <c:v>5.2910052910052912</c:v>
                </c:pt>
                <c:pt idx="6">
                  <c:v>4.0697674418604652</c:v>
                </c:pt>
                <c:pt idx="7">
                  <c:v>4.5454545454545459</c:v>
                </c:pt>
                <c:pt idx="8">
                  <c:v>2.8301886792452833</c:v>
                </c:pt>
                <c:pt idx="9">
                  <c:v>5.8524173027989823</c:v>
                </c:pt>
                <c:pt idx="10">
                  <c:v>5.4117647058823524</c:v>
                </c:pt>
                <c:pt idx="11">
                  <c:v>4.375</c:v>
                </c:pt>
                <c:pt idx="12">
                  <c:v>5.9815950920245404</c:v>
                </c:pt>
                <c:pt idx="13">
                  <c:v>6.9069069069069062</c:v>
                </c:pt>
                <c:pt idx="14">
                  <c:v>6.3303659742828877</c:v>
                </c:pt>
                <c:pt idx="15" formatCode="#,##0">
                  <c:v>8.9638157894736832</c:v>
                </c:pt>
                <c:pt idx="16" formatCode="#,##0">
                  <c:v>7.7140835102618546</c:v>
                </c:pt>
                <c:pt idx="17" formatCode="#,##0">
                  <c:v>7.9320113314447589</c:v>
                </c:pt>
                <c:pt idx="18">
                  <c:v>7.6331685886875347</c:v>
                </c:pt>
                <c:pt idx="19">
                  <c:v>9.0532544378698212</c:v>
                </c:pt>
                <c:pt idx="20">
                  <c:v>7.7100115074798623</c:v>
                </c:pt>
                <c:pt idx="21">
                  <c:v>8.7038196618659978</c:v>
                </c:pt>
                <c:pt idx="22">
                  <c:v>10.903010033444815</c:v>
                </c:pt>
                <c:pt idx="23">
                  <c:v>12.855007473841553</c:v>
                </c:pt>
                <c:pt idx="24">
                  <c:v>13.306177868295995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AFF-42F1-984D-50C44D3D4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189648"/>
        <c:axId val="506190040"/>
      </c:lineChart>
      <c:catAx>
        <c:axId val="50618964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19004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6190040"/>
        <c:scaling>
          <c:orientation val="minMax"/>
          <c:max val="75"/>
        </c:scaling>
        <c:delete val="0"/>
        <c:axPos val="l"/>
        <c:majorGridlines>
          <c:spPr>
            <a:ln w="301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30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189648"/>
        <c:crosses val="autoZero"/>
        <c:crossBetween val="midCat"/>
        <c:majorUnit val="25"/>
      </c:valAx>
      <c:spPr>
        <a:solidFill>
          <a:schemeClr val="tx1"/>
        </a:solidFill>
        <a:ln w="1204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645639424244649E-2"/>
          <c:y val="0.42028235944191189"/>
          <c:w val="0.37169331486081675"/>
          <c:h val="0.15489211217018922"/>
        </c:manualLayout>
      </c:layout>
      <c:overlay val="0"/>
      <c:spPr>
        <a:noFill/>
        <a:ln w="3011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helvetica"/>
              <a:ea typeface="helvetica"/>
              <a:cs typeface="helvetica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651685393258425E-2"/>
          <c:y val="4.6286020548561277E-2"/>
          <c:w val="0.90511860174781456"/>
          <c:h val="0.863567217457282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Cigaretter (st)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</c:strCache>
            </c:strRef>
          </c:cat>
          <c:val>
            <c:numRef>
              <c:f>Sheet1!$B$2:$B$49</c:f>
              <c:numCache>
                <c:formatCode>#,##0</c:formatCode>
                <c:ptCount val="48"/>
                <c:pt idx="0">
                  <c:v>1610</c:v>
                </c:pt>
                <c:pt idx="1">
                  <c:v>1550</c:v>
                </c:pt>
                <c:pt idx="2">
                  <c:v>1750</c:v>
                </c:pt>
                <c:pt idx="3">
                  <c:v>1440</c:v>
                </c:pt>
                <c:pt idx="4">
                  <c:v>1710</c:v>
                </c:pt>
                <c:pt idx="5">
                  <c:v>1800</c:v>
                </c:pt>
                <c:pt idx="6">
                  <c:v>1840</c:v>
                </c:pt>
                <c:pt idx="7">
                  <c:v>1730</c:v>
                </c:pt>
                <c:pt idx="8">
                  <c:v>1780</c:v>
                </c:pt>
                <c:pt idx="9">
                  <c:v>1800</c:v>
                </c:pt>
                <c:pt idx="10">
                  <c:v>1780</c:v>
                </c:pt>
                <c:pt idx="11">
                  <c:v>1710</c:v>
                </c:pt>
                <c:pt idx="12">
                  <c:v>1790</c:v>
                </c:pt>
                <c:pt idx="13">
                  <c:v>1700</c:v>
                </c:pt>
                <c:pt idx="14">
                  <c:v>1690</c:v>
                </c:pt>
                <c:pt idx="15">
                  <c:v>1630</c:v>
                </c:pt>
                <c:pt idx="16">
                  <c:v>1630</c:v>
                </c:pt>
                <c:pt idx="17">
                  <c:v>1610</c:v>
                </c:pt>
                <c:pt idx="18">
                  <c:v>1620</c:v>
                </c:pt>
                <c:pt idx="19">
                  <c:v>1570</c:v>
                </c:pt>
                <c:pt idx="20">
                  <c:v>1510</c:v>
                </c:pt>
                <c:pt idx="21">
                  <c:v>1490</c:v>
                </c:pt>
                <c:pt idx="22">
                  <c:v>1550</c:v>
                </c:pt>
                <c:pt idx="23">
                  <c:v>1230</c:v>
                </c:pt>
                <c:pt idx="24">
                  <c:v>1220</c:v>
                </c:pt>
                <c:pt idx="25">
                  <c:v>1130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4BC-46E6-8312-8D7F15B70F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Annan röktobak (g)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</c:strCache>
            </c:strRef>
          </c:cat>
          <c:val>
            <c:numRef>
              <c:f>Sheet1!$C$2:$C$49</c:f>
              <c:numCache>
                <c:formatCode>0</c:formatCode>
                <c:ptCount val="48"/>
                <c:pt idx="0">
                  <c:v>348.55511808580883</c:v>
                </c:pt>
                <c:pt idx="1">
                  <c:v>321.95993617865361</c:v>
                </c:pt>
                <c:pt idx="2">
                  <c:v>297.76728926864405</c:v>
                </c:pt>
                <c:pt idx="3">
                  <c:v>296.49991312025298</c:v>
                </c:pt>
                <c:pt idx="4">
                  <c:v>282.53180646633081</c:v>
                </c:pt>
                <c:pt idx="5">
                  <c:v>269.65049094627699</c:v>
                </c:pt>
                <c:pt idx="6">
                  <c:v>257.58125531711454</c:v>
                </c:pt>
                <c:pt idx="7">
                  <c:v>234.28395917026592</c:v>
                </c:pt>
                <c:pt idx="8">
                  <c:v>218.8464699564262</c:v>
                </c:pt>
                <c:pt idx="9">
                  <c:v>209.06056121464187</c:v>
                </c:pt>
                <c:pt idx="10">
                  <c:v>210.86106590343641</c:v>
                </c:pt>
                <c:pt idx="11">
                  <c:v>204.32119231907083</c:v>
                </c:pt>
                <c:pt idx="12">
                  <c:v>229.3419566303848</c:v>
                </c:pt>
                <c:pt idx="13">
                  <c:v>252.06702329482556</c:v>
                </c:pt>
                <c:pt idx="14">
                  <c:v>284.76729232493403</c:v>
                </c:pt>
                <c:pt idx="15">
                  <c:v>271.44428112262329</c:v>
                </c:pt>
                <c:pt idx="16">
                  <c:v>255.75751331414594</c:v>
                </c:pt>
                <c:pt idx="17">
                  <c:v>237.39779531843428</c:v>
                </c:pt>
                <c:pt idx="18">
                  <c:v>225.32856027239654</c:v>
                </c:pt>
                <c:pt idx="19">
                  <c:v>224.27645763575353</c:v>
                </c:pt>
                <c:pt idx="20">
                  <c:v>224.66442353429599</c:v>
                </c:pt>
                <c:pt idx="21">
                  <c:v>218.71909423362629</c:v>
                </c:pt>
                <c:pt idx="22">
                  <c:v>230.33932020083611</c:v>
                </c:pt>
                <c:pt idx="23">
                  <c:v>204.14733266505255</c:v>
                </c:pt>
                <c:pt idx="24">
                  <c:v>203.03846786723443</c:v>
                </c:pt>
                <c:pt idx="25">
                  <c:v>196.56774292624871</c:v>
                </c:pt>
                <c:pt idx="26">
                  <c:v>197</c:v>
                </c:pt>
                <c:pt idx="27">
                  <c:v>191.00951729613439</c:v>
                </c:pt>
                <c:pt idx="28">
                  <c:v>167.511248845669</c:v>
                </c:pt>
                <c:pt idx="29">
                  <c:v>142.78203871264665</c:v>
                </c:pt>
                <c:pt idx="30">
                  <c:v>138.87239347399242</c:v>
                </c:pt>
                <c:pt idx="31">
                  <c:v>134.10498026696794</c:v>
                </c:pt>
                <c:pt idx="32">
                  <c:v>130</c:v>
                </c:pt>
                <c:pt idx="33">
                  <c:v>120</c:v>
                </c:pt>
                <c:pt idx="34">
                  <c:v>129</c:v>
                </c:pt>
                <c:pt idx="35">
                  <c:v>136</c:v>
                </c:pt>
                <c:pt idx="36">
                  <c:v>113</c:v>
                </c:pt>
                <c:pt idx="37">
                  <c:v>92</c:v>
                </c:pt>
                <c:pt idx="38">
                  <c:v>39</c:v>
                </c:pt>
                <c:pt idx="39">
                  <c:v>44.51</c:v>
                </c:pt>
                <c:pt idx="40">
                  <c:v>43</c:v>
                </c:pt>
                <c:pt idx="41">
                  <c:v>35.47992627220389</c:v>
                </c:pt>
                <c:pt idx="42">
                  <c:v>26.74862006617278</c:v>
                </c:pt>
                <c:pt idx="43">
                  <c:v>22.975767724666724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4BC-46E6-8312-8D7F15B70F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Reg. försäljning cigaretter (st)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48"/>
                <c:pt idx="26" formatCode="0">
                  <c:v>1149.7368675305308</c:v>
                </c:pt>
                <c:pt idx="27" formatCode="0">
                  <c:v>834.40034043390858</c:v>
                </c:pt>
                <c:pt idx="28" formatCode="0">
                  <c:v>733.26237256899253</c:v>
                </c:pt>
                <c:pt idx="29" formatCode="0">
                  <c:v>959.79658599572815</c:v>
                </c:pt>
                <c:pt idx="30" formatCode="0">
                  <c:v>976.60340038891377</c:v>
                </c:pt>
                <c:pt idx="31" formatCode="0">
                  <c:v>980.79492068230763</c:v>
                </c:pt>
                <c:pt idx="32" formatCode="0">
                  <c:v>1027.0580852718899</c:v>
                </c:pt>
                <c:pt idx="33" formatCode="0">
                  <c:v>979.30234197498066</c:v>
                </c:pt>
                <c:pt idx="34" formatCode="0">
                  <c:v>936.07659107104371</c:v>
                </c:pt>
                <c:pt idx="35" formatCode="0">
                  <c:v>937.361092115161</c:v>
                </c:pt>
                <c:pt idx="36" formatCode="0">
                  <c:v>936.8467952726653</c:v>
                </c:pt>
                <c:pt idx="37" formatCode="0">
                  <c:v>842.276743660742</c:v>
                </c:pt>
                <c:pt idx="38" formatCode="0">
                  <c:v>787.01624136547514</c:v>
                </c:pt>
                <c:pt idx="39" formatCode="0">
                  <c:v>810.01227019062435</c:v>
                </c:pt>
                <c:pt idx="40" formatCode="0">
                  <c:v>794.84259250649404</c:v>
                </c:pt>
                <c:pt idx="41" formatCode="0">
                  <c:v>821.79276414699586</c:v>
                </c:pt>
                <c:pt idx="42" formatCode="0">
                  <c:v>742.94747479680984</c:v>
                </c:pt>
                <c:pt idx="43" formatCode="0">
                  <c:v>677.10469731382216</c:v>
                </c:pt>
                <c:pt idx="44" formatCode="0">
                  <c:v>745.28952470837498</c:v>
                </c:pt>
                <c:pt idx="45" formatCode="0">
                  <c:v>696.10126736657094</c:v>
                </c:pt>
                <c:pt idx="46" formatCode="0">
                  <c:v>680</c:v>
                </c:pt>
                <c:pt idx="47" formatCode="0">
                  <c:v>665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4BC-46E6-8312-8D7F15B70FE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Snus (g)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</c:strCache>
            </c:strRef>
          </c:cat>
          <c:val>
            <c:numRef>
              <c:f>Sheet1!$E$2:$E$49</c:f>
              <c:numCache>
                <c:formatCode>0</c:formatCode>
                <c:ptCount val="48"/>
                <c:pt idx="0">
                  <c:v>394.57884480917158</c:v>
                </c:pt>
                <c:pt idx="1">
                  <c:v>410.05066932196564</c:v>
                </c:pt>
                <c:pt idx="2">
                  <c:v>414.01464436934646</c:v>
                </c:pt>
                <c:pt idx="3">
                  <c:v>420.24830782211586</c:v>
                </c:pt>
                <c:pt idx="4">
                  <c:v>434.61676136943231</c:v>
                </c:pt>
                <c:pt idx="5">
                  <c:v>452.95741715461941</c:v>
                </c:pt>
                <c:pt idx="6">
                  <c:v>488.65355336482946</c:v>
                </c:pt>
                <c:pt idx="7">
                  <c:v>512.31515079457631</c:v>
                </c:pt>
                <c:pt idx="8">
                  <c:v>521.65481273547027</c:v>
                </c:pt>
                <c:pt idx="9">
                  <c:v>534.7010031066128</c:v>
                </c:pt>
                <c:pt idx="10">
                  <c:v>548.47821613633391</c:v>
                </c:pt>
                <c:pt idx="11">
                  <c:v>559.39064961936435</c:v>
                </c:pt>
                <c:pt idx="12">
                  <c:v>581.72017275712187</c:v>
                </c:pt>
                <c:pt idx="13">
                  <c:v>593.9052847104399</c:v>
                </c:pt>
                <c:pt idx="14">
                  <c:v>636.21037150676341</c:v>
                </c:pt>
                <c:pt idx="15">
                  <c:v>667.27003877043785</c:v>
                </c:pt>
                <c:pt idx="16">
                  <c:v>680.99992006666889</c:v>
                </c:pt>
                <c:pt idx="17">
                  <c:v>680.869058656108</c:v>
                </c:pt>
                <c:pt idx="18">
                  <c:v>662.71408827873859</c:v>
                </c:pt>
                <c:pt idx="19">
                  <c:v>660.07499288835834</c:v>
                </c:pt>
                <c:pt idx="20">
                  <c:v>659.47123562158367</c:v>
                </c:pt>
                <c:pt idx="21">
                  <c:v>685.49937764991364</c:v>
                </c:pt>
                <c:pt idx="22">
                  <c:v>707.55151916907141</c:v>
                </c:pt>
                <c:pt idx="23">
                  <c:v>709.23234826492376</c:v>
                </c:pt>
                <c:pt idx="24">
                  <c:v>734.4720267186284</c:v>
                </c:pt>
                <c:pt idx="25">
                  <c:v>754.85922301294511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4BC-46E6-8312-8D7F15B70FE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Reg. försäljning snus (g)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</c:strCache>
            </c:strRef>
          </c:cat>
          <c:val>
            <c:numRef>
              <c:f>Sheet1!$F$2:$F$49</c:f>
              <c:numCache>
                <c:formatCode>General</c:formatCode>
                <c:ptCount val="48"/>
                <c:pt idx="26" formatCode="0">
                  <c:v>784.761510183523</c:v>
                </c:pt>
                <c:pt idx="27" formatCode="0">
                  <c:v>740.70232983413575</c:v>
                </c:pt>
                <c:pt idx="28" formatCode="0">
                  <c:v>743.28393835017607</c:v>
                </c:pt>
                <c:pt idx="29" formatCode="0">
                  <c:v>788.03886882981567</c:v>
                </c:pt>
                <c:pt idx="30" formatCode="0">
                  <c:v>859.76353538075182</c:v>
                </c:pt>
                <c:pt idx="31" formatCode="0">
                  <c:v>888.06839704408912</c:v>
                </c:pt>
                <c:pt idx="32" formatCode="0">
                  <c:v>931.79528666315639</c:v>
                </c:pt>
                <c:pt idx="33" formatCode="0">
                  <c:v>935.51570625267732</c:v>
                </c:pt>
                <c:pt idx="34" formatCode="0">
                  <c:v>944.42359936191156</c:v>
                </c:pt>
                <c:pt idx="35" formatCode="0">
                  <c:v>925.07308691786909</c:v>
                </c:pt>
                <c:pt idx="36" formatCode="0">
                  <c:v>1011.9426151590432</c:v>
                </c:pt>
                <c:pt idx="37" formatCode="0">
                  <c:v>806.41847334330203</c:v>
                </c:pt>
                <c:pt idx="38" formatCode="0">
                  <c:v>704.69779081909439</c:v>
                </c:pt>
                <c:pt idx="39" formatCode="0">
                  <c:v>739.67686786698903</c:v>
                </c:pt>
                <c:pt idx="40" formatCode="0">
                  <c:v>736.24842703325885</c:v>
                </c:pt>
                <c:pt idx="41" formatCode="0">
                  <c:v>774.82232577100842</c:v>
                </c:pt>
                <c:pt idx="42" formatCode="0">
                  <c:v>814.44767230351738</c:v>
                </c:pt>
                <c:pt idx="43" formatCode="0">
                  <c:v>754.49166327343369</c:v>
                </c:pt>
                <c:pt idx="44" formatCode="0">
                  <c:v>776.28642724989777</c:v>
                </c:pt>
                <c:pt idx="45" formatCode="0">
                  <c:v>779.21049674484755</c:v>
                </c:pt>
                <c:pt idx="46" formatCode="0">
                  <c:v>769.72038067275605</c:v>
                </c:pt>
                <c:pt idx="47" formatCode="0">
                  <c:v>761.2696555729251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34BC-46E6-8312-8D7F15B70F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355800"/>
        <c:axId val="506356192"/>
      </c:lineChart>
      <c:catAx>
        <c:axId val="506355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35619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506356192"/>
        <c:scaling>
          <c:orientation val="minMax"/>
          <c:max val="2000"/>
        </c:scaling>
        <c:delete val="0"/>
        <c:axPos val="l"/>
        <c:majorGridlines>
          <c:spPr>
            <a:ln w="3098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0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355800"/>
        <c:crosses val="autoZero"/>
        <c:crossBetween val="midCat"/>
        <c:majorUnit val="500"/>
        <c:minorUnit val="4"/>
      </c:valAx>
      <c:spPr>
        <a:solidFill>
          <a:schemeClr val="tx1"/>
        </a:solidFill>
        <a:ln w="3098">
          <a:solidFill>
            <a:schemeClr val="tx1"/>
          </a:solidFill>
          <a:prstDash val="solid"/>
        </a:ln>
      </c:spPr>
    </c:plotArea>
    <c:legend>
      <c:legendPos val="r"/>
      <c:legendEntry>
        <c:idx val="2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58790809990899973"/>
          <c:y val="9.5493887451905304E-2"/>
          <c:w val="0.3621897091220444"/>
          <c:h val="0.24556815369117543"/>
        </c:manualLayout>
      </c:layout>
      <c:overlay val="0"/>
      <c:spPr>
        <a:noFill/>
        <a:ln w="3098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651685393258425E-2"/>
          <c:y val="0.17772172527215752"/>
          <c:w val="0.90511860174781456"/>
          <c:h val="0.7168604940641194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Legalt försålda a)</c:v>
                </c:pt>
              </c:strCache>
            </c:strRef>
          </c:tx>
          <c:spPr>
            <a:ln w="38100">
              <a:solidFill>
                <a:srgbClr val="4F81BD"/>
              </a:solidFill>
              <a:prstDash val="solid"/>
            </a:ln>
          </c:spPr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4800</c:v>
                </c:pt>
                <c:pt idx="1">
                  <c:v>4649</c:v>
                </c:pt>
                <c:pt idx="2">
                  <c:v>5244</c:v>
                </c:pt>
                <c:pt idx="3">
                  <c:v>4995</c:v>
                </c:pt>
                <c:pt idx="4">
                  <c:v>4924</c:v>
                </c:pt>
                <c:pt idx="5">
                  <c:v>4890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794-4C45-B2EE-2C3DE256F5C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Resandeinförda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Sheet1!$B$3:$G$3</c:f>
              <c:numCache>
                <c:formatCode>#,##0</c:formatCode>
                <c:ptCount val="6"/>
                <c:pt idx="0">
                  <c:v>343</c:v>
                </c:pt>
                <c:pt idx="1">
                  <c:v>471</c:v>
                </c:pt>
                <c:pt idx="2">
                  <c:v>383</c:v>
                </c:pt>
                <c:pt idx="3">
                  <c:v>255</c:v>
                </c:pt>
                <c:pt idx="4">
                  <c:v>281</c:v>
                </c:pt>
                <c:pt idx="5">
                  <c:v>452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794-4C45-B2EE-2C3DE256F5C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Smuggel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Sheet1!$B$4:$G$4</c:f>
              <c:numCache>
                <c:formatCode>#,##0</c:formatCode>
                <c:ptCount val="6"/>
                <c:pt idx="0">
                  <c:v>120</c:v>
                </c:pt>
                <c:pt idx="1">
                  <c:v>123</c:v>
                </c:pt>
                <c:pt idx="2">
                  <c:v>103</c:v>
                </c:pt>
                <c:pt idx="3">
                  <c:v>96</c:v>
                </c:pt>
                <c:pt idx="4">
                  <c:v>58</c:v>
                </c:pt>
                <c:pt idx="5">
                  <c:v>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794-4C45-B2EE-2C3DE256F5C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794-4C45-B2EE-2C3DE256F5C5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Totalt</c:v>
                </c:pt>
              </c:strCache>
            </c:strRef>
          </c:tx>
          <c:spPr>
            <a:ln w="38100">
              <a:solidFill>
                <a:sysClr val="window" lastClr="FFFFFF">
                  <a:lumMod val="65000"/>
                </a:sysClr>
              </a:solidFill>
              <a:prstDash val="sysDash"/>
            </a:ln>
          </c:spPr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Sheet1!$B$6:$G$6</c:f>
              <c:numCache>
                <c:formatCode>#,##0</c:formatCode>
                <c:ptCount val="6"/>
                <c:pt idx="0">
                  <c:v>5263</c:v>
                </c:pt>
                <c:pt idx="1">
                  <c:v>5243</c:v>
                </c:pt>
                <c:pt idx="2">
                  <c:v>5730</c:v>
                </c:pt>
                <c:pt idx="3">
                  <c:v>5346</c:v>
                </c:pt>
                <c:pt idx="4">
                  <c:v>5263</c:v>
                </c:pt>
                <c:pt idx="5">
                  <c:v>5414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794-4C45-B2EE-2C3DE256F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356976"/>
        <c:axId val="506357368"/>
      </c:lineChart>
      <c:catAx>
        <c:axId val="50635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ysClr val="window" lastClr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357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6357368"/>
        <c:scaling>
          <c:orientation val="minMax"/>
          <c:max val="7000"/>
          <c:min val="0"/>
        </c:scaling>
        <c:delete val="0"/>
        <c:axPos val="l"/>
        <c:majorGridlines>
          <c:spPr>
            <a:ln w="3098">
              <a:solidFill>
                <a:sysClr val="window" lastClr="FFFFFF">
                  <a:lumMod val="65000"/>
                </a:sys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0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356976"/>
        <c:crosses val="autoZero"/>
        <c:crossBetween val="midCat"/>
        <c:majorUnit val="1000"/>
        <c:minorUnit val="4"/>
      </c:valAx>
      <c:spPr>
        <a:solidFill>
          <a:sysClr val="window" lastClr="FFFFFF"/>
        </a:solidFill>
        <a:ln w="30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93106434885922E-2"/>
          <c:y val="3.4646653543307093E-2"/>
          <c:w val="0.96040689356511755"/>
          <c:h val="0.86508169291339243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2017</c:v>
                </c:pt>
              </c:strCache>
            </c:strRef>
          </c:tx>
          <c:spPr>
            <a:ln>
              <a:noFill/>
            </a:ln>
            <a:effectLst/>
          </c:spPr>
          <c:dPt>
            <c:idx val="1"/>
            <c:bubble3D val="0"/>
            <c:spPr>
              <a:solidFill>
                <a:srgbClr val="BEBC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9CE-4745-B86B-5253AD77C701}"/>
              </c:ext>
            </c:extLst>
          </c:dPt>
          <c:dPt>
            <c:idx val="2"/>
            <c:bubble3D val="0"/>
            <c:spPr>
              <a:solidFill>
                <a:srgbClr val="B32B3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9CE-4745-B86B-5253AD77C701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9CE-4745-B86B-5253AD77C701}"/>
              </c:ext>
            </c:extLst>
          </c:dPt>
          <c:cat>
            <c:strRef>
              <c:f>Blad1!$A$2:$A$4</c:f>
              <c:strCache>
                <c:ptCount val="3"/>
                <c:pt idx="0">
                  <c:v>Legalt försålda</c:v>
                </c:pt>
                <c:pt idx="1">
                  <c:v>Resandeinförda</c:v>
                </c:pt>
                <c:pt idx="2">
                  <c:v>Smuggel</c:v>
                </c:pt>
              </c:strCache>
            </c:strRef>
          </c:cat>
          <c:val>
            <c:numRef>
              <c:f>Blad1!$B$2:$B$4</c:f>
              <c:numCache>
                <c:formatCode>0</c:formatCode>
                <c:ptCount val="3"/>
                <c:pt idx="0">
                  <c:v>90</c:v>
                </c:pt>
                <c:pt idx="1">
                  <c:v>8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9CE-4745-B86B-5253AD77C7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875311720698312E-2"/>
          <c:y val="6.9868995633187894E-2"/>
          <c:w val="0.93266832917705556"/>
          <c:h val="0.834061135371179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Sheet1!$B$19:$B$36</c:f>
              <c:numCache>
                <c:formatCode>General</c:formatCode>
                <c:ptCount val="18"/>
                <c:pt idx="12" formatCode="#,##0">
                  <c:v>5.4259774233333706</c:v>
                </c:pt>
                <c:pt idx="13" formatCode="#,##0">
                  <c:v>4.8926913661709897</c:v>
                </c:pt>
                <c:pt idx="14" formatCode="#,##0">
                  <c:v>4.2933754637642814</c:v>
                </c:pt>
                <c:pt idx="15" formatCode="#,##0">
                  <c:v>3.346235460717994</c:v>
                </c:pt>
                <c:pt idx="16" formatCode="#,##0">
                  <c:v>2.5064117100382797</c:v>
                </c:pt>
                <c:pt idx="17" formatCode="#,##0">
                  <c:v>2.9382634532849101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202-4AED-B99B-D10AB15DF5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Sheet1!$C$19:$C$36</c:f>
              <c:numCache>
                <c:formatCode>#,##0</c:formatCode>
                <c:ptCount val="18"/>
                <c:pt idx="0">
                  <c:v>10.211228187727167</c:v>
                </c:pt>
                <c:pt idx="1">
                  <c:v>10.24447526246643</c:v>
                </c:pt>
                <c:pt idx="2">
                  <c:v>8.5165972542464985</c:v>
                </c:pt>
                <c:pt idx="3">
                  <c:v>6.2629846202592976</c:v>
                </c:pt>
                <c:pt idx="4">
                  <c:v>5.2696125768981288</c:v>
                </c:pt>
                <c:pt idx="5">
                  <c:v>5.4229817894744849</c:v>
                </c:pt>
                <c:pt idx="6">
                  <c:v>6.7131337423892248</c:v>
                </c:pt>
                <c:pt idx="7">
                  <c:v>6.0626721511749757</c:v>
                </c:pt>
                <c:pt idx="8">
                  <c:v>7.3875854666410579</c:v>
                </c:pt>
                <c:pt idx="9">
                  <c:v>9.8530217401633617</c:v>
                </c:pt>
                <c:pt idx="10">
                  <c:v>9.5485215737243667</c:v>
                </c:pt>
                <c:pt idx="11">
                  <c:v>7.7761674209462228</c:v>
                </c:pt>
                <c:pt idx="12">
                  <c:v>7.1918842090096922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202-4AED-B99B-D10AB15DF57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Sheet1!$D$19:$D$36</c:f>
              <c:numCache>
                <c:formatCode>General</c:formatCode>
                <c:ptCount val="18"/>
                <c:pt idx="12" formatCode="#,##0">
                  <c:v>6.3370716248664873</c:v>
                </c:pt>
                <c:pt idx="13" formatCode="#,##0">
                  <c:v>5.4827506688138952</c:v>
                </c:pt>
                <c:pt idx="14" formatCode="#,##0">
                  <c:v>6.2594743332073381</c:v>
                </c:pt>
                <c:pt idx="15" formatCode="#,##0">
                  <c:v>5.1870652305722231</c:v>
                </c:pt>
                <c:pt idx="16" formatCode="#,##0">
                  <c:v>4.2118422346568298</c:v>
                </c:pt>
                <c:pt idx="17" formatCode="#,##0">
                  <c:v>4.5191980971797401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202-4AED-B99B-D10AB15DF57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Sheet1!$E$19:$E$36</c:f>
              <c:numCache>
                <c:formatCode>#,##0</c:formatCode>
                <c:ptCount val="18"/>
                <c:pt idx="0">
                  <c:v>13.861908130176719</c:v>
                </c:pt>
                <c:pt idx="1">
                  <c:v>15.664728955226987</c:v>
                </c:pt>
                <c:pt idx="2">
                  <c:v>15.091112522407368</c:v>
                </c:pt>
                <c:pt idx="3">
                  <c:v>13.297897219995001</c:v>
                </c:pt>
                <c:pt idx="4">
                  <c:v>12.739051506103577</c:v>
                </c:pt>
                <c:pt idx="5">
                  <c:v>12.351275677072008</c:v>
                </c:pt>
                <c:pt idx="6">
                  <c:v>10.394374371532306</c:v>
                </c:pt>
                <c:pt idx="7">
                  <c:v>10.467766341822964</c:v>
                </c:pt>
                <c:pt idx="8">
                  <c:v>11.48312887625328</c:v>
                </c:pt>
                <c:pt idx="9">
                  <c:v>11.907689356874595</c:v>
                </c:pt>
                <c:pt idx="10">
                  <c:v>12.479479778947537</c:v>
                </c:pt>
                <c:pt idx="11">
                  <c:v>11.416816015330316</c:v>
                </c:pt>
                <c:pt idx="12">
                  <c:v>9.0191829148858602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202-4AED-B99B-D10AB15DF57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Sheet1!$F$19:$F$36</c:f>
              <c:numCache>
                <c:formatCode>General</c:formatCode>
                <c:ptCount val="18"/>
                <c:pt idx="4" formatCode="#,##0">
                  <c:v>8.9109381224380186</c:v>
                </c:pt>
                <c:pt idx="5" formatCode="#,##0">
                  <c:v>7.3769487603335513</c:v>
                </c:pt>
                <c:pt idx="6" formatCode="#,##0">
                  <c:v>7.5549314403627257</c:v>
                </c:pt>
                <c:pt idx="7" formatCode="#,##0">
                  <c:v>10.532445249366134</c:v>
                </c:pt>
                <c:pt idx="8" formatCode="#,##0">
                  <c:v>10.947187252901749</c:v>
                </c:pt>
                <c:pt idx="9" formatCode="#,##0">
                  <c:v>11.528403255872833</c:v>
                </c:pt>
                <c:pt idx="10" formatCode="#,##0">
                  <c:v>14.127903216433118</c:v>
                </c:pt>
                <c:pt idx="11" formatCode="#,##0">
                  <c:v>12.070435632179173</c:v>
                </c:pt>
                <c:pt idx="12" formatCode="#,##0">
                  <c:v>12.682098294049958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202-4AED-B99B-D10AB15DF57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Sheet1!$G$19:$G$36</c:f>
              <c:numCache>
                <c:formatCode>General</c:formatCode>
                <c:ptCount val="18"/>
                <c:pt idx="12" formatCode="#,##0">
                  <c:v>10.070095268976225</c:v>
                </c:pt>
                <c:pt idx="13" formatCode="#,##0">
                  <c:v>9.0185693183175175</c:v>
                </c:pt>
                <c:pt idx="14" formatCode="#,##0">
                  <c:v>9.8850439888931305</c:v>
                </c:pt>
                <c:pt idx="15" formatCode="#,##0">
                  <c:v>8.2107479305620004</c:v>
                </c:pt>
                <c:pt idx="16" formatCode="#,##0">
                  <c:v>7.3099378608647001</c:v>
                </c:pt>
                <c:pt idx="17" formatCode="#,##0">
                  <c:v>5.6258504060080448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0202-4AED-B99B-D10AB15DF572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Sheet1!$H$19:$H$36</c:f>
              <c:numCache>
                <c:formatCode>General</c:formatCode>
                <c:ptCount val="18"/>
                <c:pt idx="4" formatCode="#,##0">
                  <c:v>16.839298120817279</c:v>
                </c:pt>
                <c:pt idx="5" formatCode="#,##0">
                  <c:v>17.398726068258036</c:v>
                </c:pt>
                <c:pt idx="6" formatCode="#,##0">
                  <c:v>15.880140660508852</c:v>
                </c:pt>
                <c:pt idx="7" formatCode="#,##0">
                  <c:v>14.678743035894582</c:v>
                </c:pt>
                <c:pt idx="8" formatCode="#,##0">
                  <c:v>16.418073986737564</c:v>
                </c:pt>
                <c:pt idx="9" formatCode="#,##0">
                  <c:v>19.072465383664024</c:v>
                </c:pt>
                <c:pt idx="10" formatCode="#,##0">
                  <c:v>17.785232057941894</c:v>
                </c:pt>
                <c:pt idx="11" formatCode="#,##0">
                  <c:v>18.512595457428677</c:v>
                </c:pt>
                <c:pt idx="12" formatCode="#,##0">
                  <c:v>17.194644699943275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0202-4AED-B99B-D10AB15DF572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Sheet1!$I$19:$I$36</c:f>
              <c:numCache>
                <c:formatCode>General</c:formatCode>
                <c:ptCount val="18"/>
                <c:pt idx="12" formatCode="#,##0">
                  <c:v>15.413427498121623</c:v>
                </c:pt>
                <c:pt idx="13" formatCode="#,##0">
                  <c:v>13.594523786593536</c:v>
                </c:pt>
                <c:pt idx="14" formatCode="#,##0">
                  <c:v>11.313945351214556</c:v>
                </c:pt>
                <c:pt idx="15" formatCode="#,##0">
                  <c:v>10.848716010254627</c:v>
                </c:pt>
                <c:pt idx="16" formatCode="#,##0">
                  <c:v>8.6180296805012695</c:v>
                </c:pt>
                <c:pt idx="17" formatCode="#,##0">
                  <c:v>7.5817254998409904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0202-4AED-B99B-D10AB15DF572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Män 17-84, dagligen</c:v>
                </c:pt>
              </c:strCache>
            </c:strRef>
          </c:tx>
          <c:spPr>
            <a:ln w="38100">
              <a:solidFill>
                <a:schemeClr val="tx1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Sheet1!$J$19:$J$36</c:f>
              <c:numCache>
                <c:formatCode>General</c:formatCode>
                <c:ptCount val="18"/>
                <c:pt idx="3" formatCode="0">
                  <c:v>13.162890361510538</c:v>
                </c:pt>
                <c:pt idx="4" formatCode="0">
                  <c:v>11.990447374633998</c:v>
                </c:pt>
                <c:pt idx="5" formatCode="0">
                  <c:v>10.966793369884838</c:v>
                </c:pt>
                <c:pt idx="6" formatCode="0">
                  <c:v>11.264478539943177</c:v>
                </c:pt>
                <c:pt idx="7" formatCode="0">
                  <c:v>10.040742203208087</c:v>
                </c:pt>
                <c:pt idx="8" formatCode="0">
                  <c:v>8.7950689365412345</c:v>
                </c:pt>
                <c:pt idx="9" formatCode="0">
                  <c:v>8.8176915119258865</c:v>
                </c:pt>
                <c:pt idx="10" formatCode="0">
                  <c:v>8.5474256167131273</c:v>
                </c:pt>
                <c:pt idx="11" formatCode="0">
                  <c:v>7.9620860702874232</c:v>
                </c:pt>
                <c:pt idx="12" formatCode="0">
                  <c:v>7.1887089299155731</c:v>
                </c:pt>
                <c:pt idx="13" formatCode="0">
                  <c:v>7.7545638900940368</c:v>
                </c:pt>
                <c:pt idx="14" formatCode="0">
                  <c:v>8.2186978943103952</c:v>
                </c:pt>
                <c:pt idx="15" formatCode="0">
                  <c:v>6.8216728661280497</c:v>
                </c:pt>
                <c:pt idx="16" formatCode="0">
                  <c:v>7.7377572309161051</c:v>
                </c:pt>
                <c:pt idx="17" formatCode="0">
                  <c:v>6.9722766804702143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0202-4AED-B99B-D10AB15DF572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Kvinnor 17-84, dagligen</c:v>
                </c:pt>
              </c:strCache>
            </c:strRef>
          </c:tx>
          <c:spPr>
            <a:ln w="38100">
              <a:solidFill>
                <a:schemeClr val="tx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03</c:v>
                </c:pt>
                <c:pt idx="4">
                  <c:v>2004</c:v>
                </c:pt>
                <c:pt idx="5">
                  <c:v>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09</c:v>
                </c:pt>
                <c:pt idx="10">
                  <c:v>2010</c:v>
                </c:pt>
                <c:pt idx="11">
                  <c:v>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Sheet1!$K$19:$K$36</c:f>
              <c:numCache>
                <c:formatCode>General</c:formatCode>
                <c:ptCount val="18"/>
                <c:pt idx="3" formatCode="0">
                  <c:v>18.06901840253018</c:v>
                </c:pt>
                <c:pt idx="4" formatCode="0">
                  <c:v>16.535911487893763</c:v>
                </c:pt>
                <c:pt idx="5" formatCode="0">
                  <c:v>15.722288886276301</c:v>
                </c:pt>
                <c:pt idx="6" formatCode="0">
                  <c:v>14.687364641608935</c:v>
                </c:pt>
                <c:pt idx="7" formatCode="0">
                  <c:v>13.40418447395483</c:v>
                </c:pt>
                <c:pt idx="8" formatCode="0">
                  <c:v>12.665926274806081</c:v>
                </c:pt>
                <c:pt idx="9" formatCode="0">
                  <c:v>11.816551350599619</c:v>
                </c:pt>
                <c:pt idx="10" formatCode="0">
                  <c:v>11.024769884616887</c:v>
                </c:pt>
                <c:pt idx="11" formatCode="0">
                  <c:v>10.266847232105011</c:v>
                </c:pt>
                <c:pt idx="12" formatCode="0">
                  <c:v>9.7597593958773921</c:v>
                </c:pt>
                <c:pt idx="13" formatCode="0">
                  <c:v>8.7120371798247334</c:v>
                </c:pt>
                <c:pt idx="14" formatCode="0">
                  <c:v>8.8791515666029195</c:v>
                </c:pt>
                <c:pt idx="15" formatCode="0">
                  <c:v>7.9654589423070101</c:v>
                </c:pt>
                <c:pt idx="16" formatCode="0">
                  <c:v>7.6795455180758347</c:v>
                </c:pt>
                <c:pt idx="17" formatCode="0">
                  <c:v>7.4166542424585202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0202-4AED-B99B-D10AB15DF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360112"/>
        <c:axId val="506360504"/>
      </c:lineChart>
      <c:catAx>
        <c:axId val="50636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3605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06360504"/>
        <c:scaling>
          <c:orientation val="minMax"/>
          <c:max val="30"/>
        </c:scaling>
        <c:delete val="0"/>
        <c:axPos val="l"/>
        <c:majorGridlines>
          <c:spPr>
            <a:ln w="3167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360112"/>
        <c:crosses val="autoZero"/>
        <c:crossBetween val="midCat"/>
        <c:majorUnit val="10"/>
      </c:valAx>
      <c:spPr>
        <a:solidFill>
          <a:schemeClr val="tx1"/>
        </a:solidFill>
        <a:ln w="3167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5.7111356037845111E-2"/>
          <c:y val="9.7038876003059035E-2"/>
          <c:w val="0.76155522909572437"/>
          <c:h val="0.19644731640763791"/>
        </c:manualLayout>
      </c:layout>
      <c:overlay val="0"/>
      <c:spPr>
        <a:noFill/>
        <a:ln w="3167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875311720698312E-2"/>
          <c:y val="2.9911705409928574E-2"/>
          <c:w val="0.90651505931041665"/>
          <c:h val="0.874018234229553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Sheet1!$B$19:$B$36</c:f>
              <c:numCache>
                <c:formatCode>General</c:formatCode>
                <c:ptCount val="18"/>
                <c:pt idx="12" formatCode="#,##0">
                  <c:v>6.7527288647665058</c:v>
                </c:pt>
                <c:pt idx="13" formatCode="#,##0">
                  <c:v>5.3784717145237808</c:v>
                </c:pt>
                <c:pt idx="14" formatCode="#,##0">
                  <c:v>5.4470564937674268</c:v>
                </c:pt>
                <c:pt idx="15" formatCode="#,##0">
                  <c:v>6.4304334468804374</c:v>
                </c:pt>
                <c:pt idx="16" formatCode="#,##0">
                  <c:v>5.1112426487678499</c:v>
                </c:pt>
                <c:pt idx="17" formatCode="#,##0">
                  <c:v>4.9851436117530543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7A8-457D-A2AE-D37425DF36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Sheet1!$C$19:$C$36</c:f>
              <c:numCache>
                <c:formatCode>#,##0</c:formatCode>
                <c:ptCount val="18"/>
                <c:pt idx="0">
                  <c:v>17.128692320880479</c:v>
                </c:pt>
                <c:pt idx="1">
                  <c:v>18.022512995702222</c:v>
                </c:pt>
                <c:pt idx="2">
                  <c:v>17.376688238701476</c:v>
                </c:pt>
                <c:pt idx="3">
                  <c:v>16.215943206539098</c:v>
                </c:pt>
                <c:pt idx="4">
                  <c:v>14.620365525664599</c:v>
                </c:pt>
                <c:pt idx="5">
                  <c:v>14.175391711670571</c:v>
                </c:pt>
                <c:pt idx="6">
                  <c:v>13.772802254781137</c:v>
                </c:pt>
                <c:pt idx="7">
                  <c:v>10.813850112263795</c:v>
                </c:pt>
                <c:pt idx="8">
                  <c:v>9.5174549718696291</c:v>
                </c:pt>
                <c:pt idx="9">
                  <c:v>9.1368291287777623</c:v>
                </c:pt>
                <c:pt idx="10">
                  <c:v>8.1967172089057403</c:v>
                </c:pt>
                <c:pt idx="11">
                  <c:v>6.4275534305142932</c:v>
                </c:pt>
                <c:pt idx="12">
                  <c:v>7.318573125116778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7A8-457D-A2AE-D37425DF360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Sheet1!$D$19:$D$36</c:f>
              <c:numCache>
                <c:formatCode>General</c:formatCode>
                <c:ptCount val="18"/>
                <c:pt idx="12" formatCode="#,##0">
                  <c:v>0.49792698610878772</c:v>
                </c:pt>
                <c:pt idx="13" formatCode="#,##0">
                  <c:v>0.74451049912745115</c:v>
                </c:pt>
                <c:pt idx="14" formatCode="#,##0">
                  <c:v>0.75575212481392395</c:v>
                </c:pt>
                <c:pt idx="15" formatCode="#,##0">
                  <c:v>0.36975761432643472</c:v>
                </c:pt>
                <c:pt idx="16" formatCode="#,##0">
                  <c:v>0.26743545406391067</c:v>
                </c:pt>
                <c:pt idx="17" formatCode="#,##0">
                  <c:v>0.4077471967380224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7A8-457D-A2AE-D37425DF360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Sheet1!$E$19:$E$36</c:f>
              <c:numCache>
                <c:formatCode>#,##0</c:formatCode>
                <c:ptCount val="18"/>
                <c:pt idx="0">
                  <c:v>0.48130399576787725</c:v>
                </c:pt>
                <c:pt idx="1">
                  <c:v>1.1498601787183325</c:v>
                </c:pt>
                <c:pt idx="2">
                  <c:v>1.4577163901761647</c:v>
                </c:pt>
                <c:pt idx="3">
                  <c:v>1.7637661527676092</c:v>
                </c:pt>
                <c:pt idx="4">
                  <c:v>2.7244384151135916</c:v>
                </c:pt>
                <c:pt idx="5">
                  <c:v>2.0005993371354016</c:v>
                </c:pt>
                <c:pt idx="6">
                  <c:v>2.5768641924581881</c:v>
                </c:pt>
                <c:pt idx="7">
                  <c:v>1.3828055720892749</c:v>
                </c:pt>
                <c:pt idx="8">
                  <c:v>0.71225578392066635</c:v>
                </c:pt>
                <c:pt idx="9">
                  <c:v>0.81729128696814879</c:v>
                </c:pt>
                <c:pt idx="10">
                  <c:v>0.97768536012699547</c:v>
                </c:pt>
                <c:pt idx="11">
                  <c:v>0.70147088373980093</c:v>
                </c:pt>
                <c:pt idx="12">
                  <c:v>0.50367369629898695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7A8-457D-A2AE-D37425DF360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Sheet1!$F$19:$F$36</c:f>
              <c:numCache>
                <c:formatCode>General</c:formatCode>
                <c:ptCount val="18"/>
                <c:pt idx="4" formatCode="#,##0">
                  <c:v>22.00624200208641</c:v>
                </c:pt>
                <c:pt idx="5" formatCode="#,##0">
                  <c:v>22.029403184724096</c:v>
                </c:pt>
                <c:pt idx="6" formatCode="#,##0">
                  <c:v>22.701942486537629</c:v>
                </c:pt>
                <c:pt idx="7" formatCode="#,##0">
                  <c:v>19.977018545243457</c:v>
                </c:pt>
                <c:pt idx="8" formatCode="#,##0">
                  <c:v>15.647357960442138</c:v>
                </c:pt>
                <c:pt idx="9" formatCode="#,##0">
                  <c:v>15.820961418177355</c:v>
                </c:pt>
                <c:pt idx="10" formatCode="#,##0">
                  <c:v>16.435615633286066</c:v>
                </c:pt>
                <c:pt idx="11" formatCode="#,##0">
                  <c:v>16.430457864496852</c:v>
                </c:pt>
                <c:pt idx="12" formatCode="#,##0">
                  <c:v>15.280970379780259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7A8-457D-A2AE-D37425DF360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Sheet1!$G$19:$G$36</c:f>
              <c:numCache>
                <c:formatCode>General</c:formatCode>
                <c:ptCount val="18"/>
                <c:pt idx="12" formatCode="#,##0">
                  <c:v>13.758651730865241</c:v>
                </c:pt>
                <c:pt idx="13" formatCode="#,##0">
                  <c:v>14.545506582470393</c:v>
                </c:pt>
                <c:pt idx="14" formatCode="#,##0">
                  <c:v>14.769681189287168</c:v>
                </c:pt>
                <c:pt idx="15" formatCode="#,##0">
                  <c:v>14.687762242727825</c:v>
                </c:pt>
                <c:pt idx="16" formatCode="#,##0">
                  <c:v>12.891046625884529</c:v>
                </c:pt>
                <c:pt idx="17" formatCode="#,##0">
                  <c:v>15.204624801168912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7A8-457D-A2AE-D37425DF3601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Sheet1!$H$19:$H$36</c:f>
              <c:numCache>
                <c:formatCode>General</c:formatCode>
                <c:ptCount val="18"/>
                <c:pt idx="4" formatCode="#,##0">
                  <c:v>3.5553731416322938</c:v>
                </c:pt>
                <c:pt idx="5" formatCode="#,##0">
                  <c:v>4.6105796296810233</c:v>
                </c:pt>
                <c:pt idx="6" formatCode="#,##0">
                  <c:v>4.9035999760041147</c:v>
                </c:pt>
                <c:pt idx="7" formatCode="#,##0">
                  <c:v>3.5263041137738749</c:v>
                </c:pt>
                <c:pt idx="8" formatCode="#,##0">
                  <c:v>3.2316002494116809</c:v>
                </c:pt>
                <c:pt idx="9" formatCode="#,##0">
                  <c:v>3.1103718912708933</c:v>
                </c:pt>
                <c:pt idx="10" formatCode="#,##0">
                  <c:v>2.7738067888478102</c:v>
                </c:pt>
                <c:pt idx="11" formatCode="#,##0">
                  <c:v>2.7834386707571621</c:v>
                </c:pt>
                <c:pt idx="12" formatCode="#,##0">
                  <c:v>1.8659986401642024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7A8-457D-A2AE-D37425DF3601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Sheet1!$I$19:$I$36</c:f>
              <c:numCache>
                <c:formatCode>General</c:formatCode>
                <c:ptCount val="18"/>
                <c:pt idx="12" formatCode="#,##0">
                  <c:v>1.4763859151326582</c:v>
                </c:pt>
                <c:pt idx="13" formatCode="#,##0">
                  <c:v>1.6793315480988333</c:v>
                </c:pt>
                <c:pt idx="14" formatCode="#,##0">
                  <c:v>0.70649977979832146</c:v>
                </c:pt>
                <c:pt idx="15" formatCode="#,##0">
                  <c:v>0.80094454623258193</c:v>
                </c:pt>
                <c:pt idx="16" formatCode="#,##0">
                  <c:v>1.210461971572087</c:v>
                </c:pt>
                <c:pt idx="17" formatCode="#,##0">
                  <c:v>1.2852943806925063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87A8-457D-A2AE-D37425DF3601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Män 17-84 dagligen</c:v>
                </c:pt>
              </c:strCache>
            </c:strRef>
          </c:tx>
          <c:spPr>
            <a:ln w="38100">
              <a:solidFill>
                <a:schemeClr val="tx1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Sheet1!$J$19:$J$36</c:f>
              <c:numCache>
                <c:formatCode>General</c:formatCode>
                <c:ptCount val="18"/>
                <c:pt idx="7" formatCode="0">
                  <c:v>21.341028979516828</c:v>
                </c:pt>
                <c:pt idx="8" formatCode="0">
                  <c:v>19.988607121085181</c:v>
                </c:pt>
                <c:pt idx="9" formatCode="0">
                  <c:v>19.823067244147339</c:v>
                </c:pt>
                <c:pt idx="10" formatCode="0">
                  <c:v>19.035510094840472</c:v>
                </c:pt>
                <c:pt idx="11" formatCode="0">
                  <c:v>17.767308284681349</c:v>
                </c:pt>
                <c:pt idx="12" formatCode="0">
                  <c:v>18.349969656442124</c:v>
                </c:pt>
                <c:pt idx="13" formatCode="0">
                  <c:v>19.014736998497948</c:v>
                </c:pt>
                <c:pt idx="14" formatCode="0">
                  <c:v>19.577235443974232</c:v>
                </c:pt>
                <c:pt idx="15" formatCode="0">
                  <c:v>19.913351285386653</c:v>
                </c:pt>
                <c:pt idx="16" formatCode="0">
                  <c:v>21.123988086579416</c:v>
                </c:pt>
                <c:pt idx="17" formatCode="0">
                  <c:v>20.591264893943372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87A8-457D-A2AE-D37425DF3601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Kvinnor 17-84 dagligen</c:v>
                </c:pt>
              </c:strCache>
            </c:strRef>
          </c:tx>
          <c:spPr>
            <a:ln w="38100">
              <a:solidFill>
                <a:schemeClr val="tx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Sheet1!$A$19:$A$36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Sheet1!$K$19:$K$36</c:f>
              <c:numCache>
                <c:formatCode>General</c:formatCode>
                <c:ptCount val="18"/>
                <c:pt idx="7" formatCode="0">
                  <c:v>2.9675084068252029</c:v>
                </c:pt>
                <c:pt idx="8" formatCode="0">
                  <c:v>2.687169120912817</c:v>
                </c:pt>
                <c:pt idx="9" formatCode="0">
                  <c:v>2.630559608590481</c:v>
                </c:pt>
                <c:pt idx="10" formatCode="0">
                  <c:v>2.8117960643952897</c:v>
                </c:pt>
                <c:pt idx="11" formatCode="0">
                  <c:v>2.7566593964428208</c:v>
                </c:pt>
                <c:pt idx="12" formatCode="0">
                  <c:v>2.7776326330175243</c:v>
                </c:pt>
                <c:pt idx="13" formatCode="0">
                  <c:v>2.9398926648799089</c:v>
                </c:pt>
                <c:pt idx="14" formatCode="0">
                  <c:v>3.5444269996590503</c:v>
                </c:pt>
                <c:pt idx="15" formatCode="0">
                  <c:v>3.9237404013359067</c:v>
                </c:pt>
                <c:pt idx="16" formatCode="0">
                  <c:v>4.3077050904591285</c:v>
                </c:pt>
                <c:pt idx="17" formatCode="0">
                  <c:v>4.5012441124547831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87A8-457D-A2AE-D37425DF3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361288"/>
        <c:axId val="506361680"/>
      </c:lineChart>
      <c:catAx>
        <c:axId val="506361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36168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06361680"/>
        <c:scaling>
          <c:orientation val="minMax"/>
          <c:max val="30"/>
        </c:scaling>
        <c:delete val="0"/>
        <c:axPos val="l"/>
        <c:majorGridlines>
          <c:spPr>
            <a:ln w="3167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361288"/>
        <c:crosses val="autoZero"/>
        <c:crossBetween val="midCat"/>
        <c:majorUnit val="10"/>
      </c:valAx>
      <c:spPr>
        <a:solidFill>
          <a:schemeClr val="tx1"/>
        </a:solidFill>
        <a:ln w="3167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6.5849129969864875E-2"/>
          <c:y val="4.8995328514070874E-2"/>
          <c:w val="0.67734529217581885"/>
          <c:h val="0.19697601347539637"/>
        </c:manualLayout>
      </c:layout>
      <c:overlay val="0"/>
      <c:spPr>
        <a:noFill/>
        <a:ln w="3167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118892238427913E-2"/>
          <c:y val="5.6060788844449524E-2"/>
          <c:w val="0.89835206159566583"/>
          <c:h val="0.8489361702127655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Registrerad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Sheet1!$B$2:$B$18</c:f>
              <c:numCache>
                <c:formatCode>0.0</c:formatCode>
                <c:ptCount val="17"/>
                <c:pt idx="0">
                  <c:v>6.5</c:v>
                </c:pt>
                <c:pt idx="1">
                  <c:v>6.9</c:v>
                </c:pt>
                <c:pt idx="2">
                  <c:v>6.9</c:v>
                </c:pt>
                <c:pt idx="3">
                  <c:v>6.5</c:v>
                </c:pt>
                <c:pt idx="4">
                  <c:v>6.5</c:v>
                </c:pt>
                <c:pt idx="5">
                  <c:v>6.8</c:v>
                </c:pt>
                <c:pt idx="6">
                  <c:v>7</c:v>
                </c:pt>
                <c:pt idx="7">
                  <c:v>7</c:v>
                </c:pt>
                <c:pt idx="8">
                  <c:v>7.3</c:v>
                </c:pt>
                <c:pt idx="9">
                  <c:v>7.3</c:v>
                </c:pt>
                <c:pt idx="10">
                  <c:v>7.3</c:v>
                </c:pt>
                <c:pt idx="11">
                  <c:v>7.2</c:v>
                </c:pt>
                <c:pt idx="12">
                  <c:v>7.3</c:v>
                </c:pt>
                <c:pt idx="13">
                  <c:v>7.2</c:v>
                </c:pt>
                <c:pt idx="14">
                  <c:v>7.2</c:v>
                </c:pt>
                <c:pt idx="15">
                  <c:v>7.2</c:v>
                </c:pt>
                <c:pt idx="16">
                  <c:v>7.1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119-446E-AC29-4E48F35F62B9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Oregistrerad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Sheet1!$C$2:$C$18</c:f>
              <c:numCache>
                <c:formatCode>0.0</c:formatCode>
                <c:ptCount val="17"/>
                <c:pt idx="0">
                  <c:v>2.2999999999999998</c:v>
                </c:pt>
                <c:pt idx="1">
                  <c:v>2.6</c:v>
                </c:pt>
                <c:pt idx="2">
                  <c:v>3.1</c:v>
                </c:pt>
                <c:pt idx="3">
                  <c:v>4</c:v>
                </c:pt>
                <c:pt idx="4">
                  <c:v>3.7</c:v>
                </c:pt>
                <c:pt idx="5">
                  <c:v>3.3</c:v>
                </c:pt>
                <c:pt idx="6">
                  <c:v>2.9</c:v>
                </c:pt>
                <c:pt idx="7">
                  <c:v>2.8</c:v>
                </c:pt>
                <c:pt idx="8">
                  <c:v>2.2000000000000002</c:v>
                </c:pt>
                <c:pt idx="9">
                  <c:v>2.1</c:v>
                </c:pt>
                <c:pt idx="10">
                  <c:v>2.2000000000000002</c:v>
                </c:pt>
                <c:pt idx="11">
                  <c:v>1.9</c:v>
                </c:pt>
                <c:pt idx="12">
                  <c:v>2.4</c:v>
                </c:pt>
                <c:pt idx="13">
                  <c:v>2.1</c:v>
                </c:pt>
                <c:pt idx="14">
                  <c:v>2</c:v>
                </c:pt>
                <c:pt idx="15">
                  <c:v>1.9</c:v>
                </c:pt>
                <c:pt idx="16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119-446E-AC29-4E48F35F62B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Totalt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Sheet1!$D$2:$D$18</c:f>
              <c:numCache>
                <c:formatCode>0.0</c:formatCode>
                <c:ptCount val="17"/>
                <c:pt idx="0">
                  <c:v>8.8000000000000007</c:v>
                </c:pt>
                <c:pt idx="1">
                  <c:v>9.5</c:v>
                </c:pt>
                <c:pt idx="2">
                  <c:v>10</c:v>
                </c:pt>
                <c:pt idx="3">
                  <c:v>10.6</c:v>
                </c:pt>
                <c:pt idx="4">
                  <c:v>10.3</c:v>
                </c:pt>
                <c:pt idx="5">
                  <c:v>10.1</c:v>
                </c:pt>
                <c:pt idx="6">
                  <c:v>9.9</c:v>
                </c:pt>
                <c:pt idx="7">
                  <c:v>9.8000000000000007</c:v>
                </c:pt>
                <c:pt idx="8">
                  <c:v>9.6</c:v>
                </c:pt>
                <c:pt idx="9">
                  <c:v>9.4</c:v>
                </c:pt>
                <c:pt idx="10">
                  <c:v>9.5</c:v>
                </c:pt>
                <c:pt idx="11">
                  <c:v>9.1</c:v>
                </c:pt>
                <c:pt idx="12">
                  <c:v>9.6999999999999993</c:v>
                </c:pt>
                <c:pt idx="13">
                  <c:v>9.3000000000000007</c:v>
                </c:pt>
                <c:pt idx="14">
                  <c:v>9.1999999999999993</c:v>
                </c:pt>
                <c:pt idx="15">
                  <c:v>9</c:v>
                </c:pt>
                <c:pt idx="16">
                  <c:v>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119-446E-AC29-4E48F35F62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0873672"/>
        <c:axId val="480875240"/>
      </c:lineChart>
      <c:catAx>
        <c:axId val="480873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087524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80875240"/>
        <c:scaling>
          <c:orientation val="minMax"/>
          <c:max val="12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noFill/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0873672"/>
        <c:crosses val="autoZero"/>
        <c:crossBetween val="midCat"/>
        <c:majorUnit val="2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3867860289899363"/>
          <c:y val="8.5106426212853248E-2"/>
          <c:w val="0.48706191121754983"/>
          <c:h val="6.9750917042608829E-2"/>
        </c:manualLayout>
      </c:layout>
      <c:overlay val="0"/>
      <c:spPr>
        <a:noFill/>
        <a:ln w="3140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57134378982696E-2"/>
          <c:y val="4.2086149069942208E-2"/>
          <c:w val="0.90398869151073868"/>
          <c:h val="0.7350050158275170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Män, dagligrökning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1980-81</c:v>
                </c:pt>
                <c:pt idx="1">
                  <c:v>1982-83</c:v>
                </c:pt>
                <c:pt idx="2">
                  <c:v>1984-85</c:v>
                </c:pt>
                <c:pt idx="3">
                  <c:v>1986-87</c:v>
                </c:pt>
                <c:pt idx="4">
                  <c:v>1988-89</c:v>
                </c:pt>
                <c:pt idx="5">
                  <c:v>1990-91</c:v>
                </c:pt>
                <c:pt idx="6">
                  <c:v>1992-93</c:v>
                </c:pt>
                <c:pt idx="7">
                  <c:v>1994-95</c:v>
                </c:pt>
                <c:pt idx="8">
                  <c:v>1996-97</c:v>
                </c:pt>
                <c:pt idx="9">
                  <c:v>1998-99</c:v>
                </c:pt>
                <c:pt idx="10">
                  <c:v>2000-01</c:v>
                </c:pt>
                <c:pt idx="11">
                  <c:v>2002-03</c:v>
                </c:pt>
                <c:pt idx="12">
                  <c:v>2004-05</c:v>
                </c:pt>
                <c:pt idx="13">
                  <c:v>2006</c:v>
                </c:pt>
                <c:pt idx="14">
                  <c:v>2007</c:v>
                </c:pt>
                <c:pt idx="15">
                  <c:v>2008-09</c:v>
                </c:pt>
                <c:pt idx="16">
                  <c:v>2010-11</c:v>
                </c:pt>
                <c:pt idx="17">
                  <c:v>2012-13</c:v>
                </c:pt>
                <c:pt idx="18">
                  <c:v>2014-15</c:v>
                </c:pt>
                <c:pt idx="19">
                  <c:v>2016-17</c:v>
                </c:pt>
              </c:strCache>
            </c:strRef>
          </c:cat>
          <c:val>
            <c:numRef>
              <c:f>Sheet1!$B$2:$B$21</c:f>
              <c:numCache>
                <c:formatCode>###0</c:formatCode>
                <c:ptCount val="20"/>
                <c:pt idx="0">
                  <c:v>35.1</c:v>
                </c:pt>
                <c:pt idx="1">
                  <c:v>32.799999999999997</c:v>
                </c:pt>
                <c:pt idx="2">
                  <c:v>31.5</c:v>
                </c:pt>
                <c:pt idx="3">
                  <c:v>29.1</c:v>
                </c:pt>
                <c:pt idx="4">
                  <c:v>26.6</c:v>
                </c:pt>
                <c:pt idx="5">
                  <c:v>25.8</c:v>
                </c:pt>
                <c:pt idx="6">
                  <c:v>24.3</c:v>
                </c:pt>
                <c:pt idx="7">
                  <c:v>21.8</c:v>
                </c:pt>
                <c:pt idx="8">
                  <c:v>18.8</c:v>
                </c:pt>
                <c:pt idx="9">
                  <c:v>17.899999999999999</c:v>
                </c:pt>
                <c:pt idx="10">
                  <c:v>17.399999999999999</c:v>
                </c:pt>
                <c:pt idx="11">
                  <c:v>16.5</c:v>
                </c:pt>
                <c:pt idx="12">
                  <c:v>14.4</c:v>
                </c:pt>
                <c:pt idx="13">
                  <c:v>12.4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F41-44F3-AB4D-CE217CF8C6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1980-81</c:v>
                </c:pt>
                <c:pt idx="1">
                  <c:v>1982-83</c:v>
                </c:pt>
                <c:pt idx="2">
                  <c:v>1984-85</c:v>
                </c:pt>
                <c:pt idx="3">
                  <c:v>1986-87</c:v>
                </c:pt>
                <c:pt idx="4">
                  <c:v>1988-89</c:v>
                </c:pt>
                <c:pt idx="5">
                  <c:v>1990-91</c:v>
                </c:pt>
                <c:pt idx="6">
                  <c:v>1992-93</c:v>
                </c:pt>
                <c:pt idx="7">
                  <c:v>1994-95</c:v>
                </c:pt>
                <c:pt idx="8">
                  <c:v>1996-97</c:v>
                </c:pt>
                <c:pt idx="9">
                  <c:v>1998-99</c:v>
                </c:pt>
                <c:pt idx="10">
                  <c:v>2000-01</c:v>
                </c:pt>
                <c:pt idx="11">
                  <c:v>2002-03</c:v>
                </c:pt>
                <c:pt idx="12">
                  <c:v>2004-05</c:v>
                </c:pt>
                <c:pt idx="13">
                  <c:v>2006</c:v>
                </c:pt>
                <c:pt idx="14">
                  <c:v>2007</c:v>
                </c:pt>
                <c:pt idx="15">
                  <c:v>2008-09</c:v>
                </c:pt>
                <c:pt idx="16">
                  <c:v>2010-11</c:v>
                </c:pt>
                <c:pt idx="17">
                  <c:v>2012-13</c:v>
                </c:pt>
                <c:pt idx="18">
                  <c:v>2014-15</c:v>
                </c:pt>
                <c:pt idx="19">
                  <c:v>2016-17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13" formatCode="###0">
                  <c:v>14.1</c:v>
                </c:pt>
                <c:pt idx="14" formatCode="###0">
                  <c:v>12.9</c:v>
                </c:pt>
                <c:pt idx="15" formatCode="###0">
                  <c:v>13.3</c:v>
                </c:pt>
                <c:pt idx="16" formatCode="###0">
                  <c:v>12.7</c:v>
                </c:pt>
                <c:pt idx="17" formatCode="###0.0">
                  <c:v>11.3</c:v>
                </c:pt>
                <c:pt idx="18" formatCode="0">
                  <c:v>11.7</c:v>
                </c:pt>
                <c:pt idx="19" formatCode="0">
                  <c:v>10.8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F41-44F3-AB4D-CE217CF8C6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Män,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1980-81</c:v>
                </c:pt>
                <c:pt idx="1">
                  <c:v>1982-83</c:v>
                </c:pt>
                <c:pt idx="2">
                  <c:v>1984-85</c:v>
                </c:pt>
                <c:pt idx="3">
                  <c:v>1986-87</c:v>
                </c:pt>
                <c:pt idx="4">
                  <c:v>1988-89</c:v>
                </c:pt>
                <c:pt idx="5">
                  <c:v>1990-91</c:v>
                </c:pt>
                <c:pt idx="6">
                  <c:v>1992-93</c:v>
                </c:pt>
                <c:pt idx="7">
                  <c:v>1994-95</c:v>
                </c:pt>
                <c:pt idx="8">
                  <c:v>1996-97</c:v>
                </c:pt>
                <c:pt idx="9">
                  <c:v>1998-99</c:v>
                </c:pt>
                <c:pt idx="10">
                  <c:v>2000-01</c:v>
                </c:pt>
                <c:pt idx="11">
                  <c:v>2002-03</c:v>
                </c:pt>
                <c:pt idx="12">
                  <c:v>2004-05</c:v>
                </c:pt>
                <c:pt idx="13">
                  <c:v>2006</c:v>
                </c:pt>
                <c:pt idx="14">
                  <c:v>2007</c:v>
                </c:pt>
                <c:pt idx="15">
                  <c:v>2008-09</c:v>
                </c:pt>
                <c:pt idx="16">
                  <c:v>2010-11</c:v>
                </c:pt>
                <c:pt idx="17">
                  <c:v>2012-13</c:v>
                </c:pt>
                <c:pt idx="18">
                  <c:v>2014-15</c:v>
                </c:pt>
                <c:pt idx="19">
                  <c:v>2016-17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4" formatCode="###0">
                  <c:v>36.5</c:v>
                </c:pt>
                <c:pt idx="5" formatCode="###0">
                  <c:v>37.4</c:v>
                </c:pt>
                <c:pt idx="6" formatCode="###0">
                  <c:v>35.700000000000003</c:v>
                </c:pt>
                <c:pt idx="7" formatCode="###0">
                  <c:v>34.200000000000003</c:v>
                </c:pt>
                <c:pt idx="8" formatCode="###0">
                  <c:v>30</c:v>
                </c:pt>
                <c:pt idx="9" formatCode="###0">
                  <c:v>29.9</c:v>
                </c:pt>
                <c:pt idx="10" formatCode="###0">
                  <c:v>30.2</c:v>
                </c:pt>
                <c:pt idx="11" formatCode="###0">
                  <c:v>29</c:v>
                </c:pt>
                <c:pt idx="12" formatCode="###0">
                  <c:v>25.9</c:v>
                </c:pt>
                <c:pt idx="13" formatCode="###0">
                  <c:v>25.1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F41-44F3-AB4D-CE217CF8C6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1980-81</c:v>
                </c:pt>
                <c:pt idx="1">
                  <c:v>1982-83</c:v>
                </c:pt>
                <c:pt idx="2">
                  <c:v>1984-85</c:v>
                </c:pt>
                <c:pt idx="3">
                  <c:v>1986-87</c:v>
                </c:pt>
                <c:pt idx="4">
                  <c:v>1988-89</c:v>
                </c:pt>
                <c:pt idx="5">
                  <c:v>1990-91</c:v>
                </c:pt>
                <c:pt idx="6">
                  <c:v>1992-93</c:v>
                </c:pt>
                <c:pt idx="7">
                  <c:v>1994-95</c:v>
                </c:pt>
                <c:pt idx="8">
                  <c:v>1996-97</c:v>
                </c:pt>
                <c:pt idx="9">
                  <c:v>1998-99</c:v>
                </c:pt>
                <c:pt idx="10">
                  <c:v>2000-01</c:v>
                </c:pt>
                <c:pt idx="11">
                  <c:v>2002-03</c:v>
                </c:pt>
                <c:pt idx="12">
                  <c:v>2004-05</c:v>
                </c:pt>
                <c:pt idx="13">
                  <c:v>2006</c:v>
                </c:pt>
                <c:pt idx="14">
                  <c:v>2007</c:v>
                </c:pt>
                <c:pt idx="15">
                  <c:v>2008-09</c:v>
                </c:pt>
                <c:pt idx="16">
                  <c:v>2010-11</c:v>
                </c:pt>
                <c:pt idx="17">
                  <c:v>2012-13</c:v>
                </c:pt>
                <c:pt idx="18">
                  <c:v>2014-15</c:v>
                </c:pt>
                <c:pt idx="19">
                  <c:v>2016-17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13" formatCode="###0">
                  <c:v>26.1</c:v>
                </c:pt>
                <c:pt idx="14" formatCode="###0">
                  <c:v>22.6</c:v>
                </c:pt>
                <c:pt idx="15" formatCode="###0">
                  <c:v>23.700000000000003</c:v>
                </c:pt>
                <c:pt idx="16" formatCode="###0">
                  <c:v>23.7</c:v>
                </c:pt>
                <c:pt idx="17" formatCode="###0.0">
                  <c:v>23.4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F41-44F3-AB4D-CE217CF8C6B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Kvinnor, dagligrökning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1980-81</c:v>
                </c:pt>
                <c:pt idx="1">
                  <c:v>1982-83</c:v>
                </c:pt>
                <c:pt idx="2">
                  <c:v>1984-85</c:v>
                </c:pt>
                <c:pt idx="3">
                  <c:v>1986-87</c:v>
                </c:pt>
                <c:pt idx="4">
                  <c:v>1988-89</c:v>
                </c:pt>
                <c:pt idx="5">
                  <c:v>1990-91</c:v>
                </c:pt>
                <c:pt idx="6">
                  <c:v>1992-93</c:v>
                </c:pt>
                <c:pt idx="7">
                  <c:v>1994-95</c:v>
                </c:pt>
                <c:pt idx="8">
                  <c:v>1996-97</c:v>
                </c:pt>
                <c:pt idx="9">
                  <c:v>1998-99</c:v>
                </c:pt>
                <c:pt idx="10">
                  <c:v>2000-01</c:v>
                </c:pt>
                <c:pt idx="11">
                  <c:v>2002-03</c:v>
                </c:pt>
                <c:pt idx="12">
                  <c:v>2004-05</c:v>
                </c:pt>
                <c:pt idx="13">
                  <c:v>2006</c:v>
                </c:pt>
                <c:pt idx="14">
                  <c:v>2007</c:v>
                </c:pt>
                <c:pt idx="15">
                  <c:v>2008-09</c:v>
                </c:pt>
                <c:pt idx="16">
                  <c:v>2010-11</c:v>
                </c:pt>
                <c:pt idx="17">
                  <c:v>2012-13</c:v>
                </c:pt>
                <c:pt idx="18">
                  <c:v>2014-15</c:v>
                </c:pt>
                <c:pt idx="19">
                  <c:v>2016-17</c:v>
                </c:pt>
              </c:strCache>
            </c:strRef>
          </c:cat>
          <c:val>
            <c:numRef>
              <c:f>Sheet1!$F$2:$F$21</c:f>
              <c:numCache>
                <c:formatCode>###0</c:formatCode>
                <c:ptCount val="20"/>
                <c:pt idx="0">
                  <c:v>27.9</c:v>
                </c:pt>
                <c:pt idx="1">
                  <c:v>27.1</c:v>
                </c:pt>
                <c:pt idx="2">
                  <c:v>27.6</c:v>
                </c:pt>
                <c:pt idx="3">
                  <c:v>26.3</c:v>
                </c:pt>
                <c:pt idx="4">
                  <c:v>26.3</c:v>
                </c:pt>
                <c:pt idx="5">
                  <c:v>25.2</c:v>
                </c:pt>
                <c:pt idx="6">
                  <c:v>25</c:v>
                </c:pt>
                <c:pt idx="7">
                  <c:v>23.7</c:v>
                </c:pt>
                <c:pt idx="8">
                  <c:v>22.6</c:v>
                </c:pt>
                <c:pt idx="9">
                  <c:v>20.2</c:v>
                </c:pt>
                <c:pt idx="10">
                  <c:v>20.399999999999999</c:v>
                </c:pt>
                <c:pt idx="11">
                  <c:v>18.8</c:v>
                </c:pt>
                <c:pt idx="12">
                  <c:v>17.7</c:v>
                </c:pt>
                <c:pt idx="13">
                  <c:v>17.100000000000001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F41-44F3-AB4D-CE217CF8C6B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1980-81</c:v>
                </c:pt>
                <c:pt idx="1">
                  <c:v>1982-83</c:v>
                </c:pt>
                <c:pt idx="2">
                  <c:v>1984-85</c:v>
                </c:pt>
                <c:pt idx="3">
                  <c:v>1986-87</c:v>
                </c:pt>
                <c:pt idx="4">
                  <c:v>1988-89</c:v>
                </c:pt>
                <c:pt idx="5">
                  <c:v>1990-91</c:v>
                </c:pt>
                <c:pt idx="6">
                  <c:v>1992-93</c:v>
                </c:pt>
                <c:pt idx="7">
                  <c:v>1994-95</c:v>
                </c:pt>
                <c:pt idx="8">
                  <c:v>1996-97</c:v>
                </c:pt>
                <c:pt idx="9">
                  <c:v>1998-99</c:v>
                </c:pt>
                <c:pt idx="10">
                  <c:v>2000-01</c:v>
                </c:pt>
                <c:pt idx="11">
                  <c:v>2002-03</c:v>
                </c:pt>
                <c:pt idx="12">
                  <c:v>2004-05</c:v>
                </c:pt>
                <c:pt idx="13">
                  <c:v>2006</c:v>
                </c:pt>
                <c:pt idx="14">
                  <c:v>2007</c:v>
                </c:pt>
                <c:pt idx="15">
                  <c:v>2008-09</c:v>
                </c:pt>
                <c:pt idx="16">
                  <c:v>2010-11</c:v>
                </c:pt>
                <c:pt idx="17">
                  <c:v>2012-13</c:v>
                </c:pt>
                <c:pt idx="18">
                  <c:v>2014-15</c:v>
                </c:pt>
                <c:pt idx="19">
                  <c:v>2016-17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13" formatCode="###0">
                  <c:v>16.3</c:v>
                </c:pt>
                <c:pt idx="14" formatCode="###0">
                  <c:v>15.2</c:v>
                </c:pt>
                <c:pt idx="15" formatCode="###0">
                  <c:v>15.9</c:v>
                </c:pt>
                <c:pt idx="16" formatCode="###0">
                  <c:v>14.7</c:v>
                </c:pt>
                <c:pt idx="17" formatCode="###0.0">
                  <c:v>12.7</c:v>
                </c:pt>
                <c:pt idx="18" formatCode="0">
                  <c:v>11.4</c:v>
                </c:pt>
                <c:pt idx="19" formatCode="0">
                  <c:v>11.1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F41-44F3-AB4D-CE217CF8C6B8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Kvinnor,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1980-81</c:v>
                </c:pt>
                <c:pt idx="1">
                  <c:v>1982-83</c:v>
                </c:pt>
                <c:pt idx="2">
                  <c:v>1984-85</c:v>
                </c:pt>
                <c:pt idx="3">
                  <c:v>1986-87</c:v>
                </c:pt>
                <c:pt idx="4">
                  <c:v>1988-89</c:v>
                </c:pt>
                <c:pt idx="5">
                  <c:v>1990-91</c:v>
                </c:pt>
                <c:pt idx="6">
                  <c:v>1992-93</c:v>
                </c:pt>
                <c:pt idx="7">
                  <c:v>1994-95</c:v>
                </c:pt>
                <c:pt idx="8">
                  <c:v>1996-97</c:v>
                </c:pt>
                <c:pt idx="9">
                  <c:v>1998-99</c:v>
                </c:pt>
                <c:pt idx="10">
                  <c:v>2000-01</c:v>
                </c:pt>
                <c:pt idx="11">
                  <c:v>2002-03</c:v>
                </c:pt>
                <c:pt idx="12">
                  <c:v>2004-05</c:v>
                </c:pt>
                <c:pt idx="13">
                  <c:v>2006</c:v>
                </c:pt>
                <c:pt idx="14">
                  <c:v>2007</c:v>
                </c:pt>
                <c:pt idx="15">
                  <c:v>2008-09</c:v>
                </c:pt>
                <c:pt idx="16">
                  <c:v>2010-11</c:v>
                </c:pt>
                <c:pt idx="17">
                  <c:v>2012-13</c:v>
                </c:pt>
                <c:pt idx="18">
                  <c:v>2014-15</c:v>
                </c:pt>
                <c:pt idx="19">
                  <c:v>2016-17</c:v>
                </c:pt>
              </c:strCache>
            </c:strRef>
          </c:cat>
          <c:val>
            <c:numRef>
              <c:f>Sheet1!$H$2:$H$21</c:f>
              <c:numCache>
                <c:formatCode>General</c:formatCode>
                <c:ptCount val="20"/>
                <c:pt idx="4" formatCode="###0">
                  <c:v>33.4</c:v>
                </c:pt>
                <c:pt idx="5" formatCode="###0">
                  <c:v>33</c:v>
                </c:pt>
                <c:pt idx="6" formatCode="###0">
                  <c:v>33.4</c:v>
                </c:pt>
                <c:pt idx="7" formatCode="###0">
                  <c:v>32</c:v>
                </c:pt>
                <c:pt idx="8" formatCode="###0">
                  <c:v>30.6</c:v>
                </c:pt>
                <c:pt idx="9" formatCode="###0">
                  <c:v>29.4</c:v>
                </c:pt>
                <c:pt idx="10" formatCode="###0">
                  <c:v>29.9</c:v>
                </c:pt>
                <c:pt idx="11" formatCode="###0">
                  <c:v>27.700000000000003</c:v>
                </c:pt>
                <c:pt idx="12" formatCode="###0">
                  <c:v>25.5</c:v>
                </c:pt>
                <c:pt idx="13" formatCode="###0">
                  <c:v>23.900000000000002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BF41-44F3-AB4D-CE217CF8C6B8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1980-81</c:v>
                </c:pt>
                <c:pt idx="1">
                  <c:v>1982-83</c:v>
                </c:pt>
                <c:pt idx="2">
                  <c:v>1984-85</c:v>
                </c:pt>
                <c:pt idx="3">
                  <c:v>1986-87</c:v>
                </c:pt>
                <c:pt idx="4">
                  <c:v>1988-89</c:v>
                </c:pt>
                <c:pt idx="5">
                  <c:v>1990-91</c:v>
                </c:pt>
                <c:pt idx="6">
                  <c:v>1992-93</c:v>
                </c:pt>
                <c:pt idx="7">
                  <c:v>1994-95</c:v>
                </c:pt>
                <c:pt idx="8">
                  <c:v>1996-97</c:v>
                </c:pt>
                <c:pt idx="9">
                  <c:v>1998-99</c:v>
                </c:pt>
                <c:pt idx="10">
                  <c:v>2000-01</c:v>
                </c:pt>
                <c:pt idx="11">
                  <c:v>2002-03</c:v>
                </c:pt>
                <c:pt idx="12">
                  <c:v>2004-05</c:v>
                </c:pt>
                <c:pt idx="13">
                  <c:v>2006</c:v>
                </c:pt>
                <c:pt idx="14">
                  <c:v>2007</c:v>
                </c:pt>
                <c:pt idx="15">
                  <c:v>2008-09</c:v>
                </c:pt>
                <c:pt idx="16">
                  <c:v>2010-11</c:v>
                </c:pt>
                <c:pt idx="17">
                  <c:v>2012-13</c:v>
                </c:pt>
                <c:pt idx="18">
                  <c:v>2014-15</c:v>
                </c:pt>
                <c:pt idx="19">
                  <c:v>2016-17</c:v>
                </c:pt>
              </c:strCache>
            </c:strRef>
          </c:cat>
          <c:val>
            <c:numRef>
              <c:f>Sheet1!$I$2:$I$21</c:f>
              <c:numCache>
                <c:formatCode>General</c:formatCode>
                <c:ptCount val="20"/>
                <c:pt idx="13" formatCode="###0">
                  <c:v>23.9</c:v>
                </c:pt>
                <c:pt idx="14" formatCode="###0">
                  <c:v>23.5</c:v>
                </c:pt>
                <c:pt idx="15" formatCode="###0">
                  <c:v>23.3</c:v>
                </c:pt>
                <c:pt idx="16" formatCode="###0">
                  <c:v>22.299999999999997</c:v>
                </c:pt>
                <c:pt idx="17" formatCode="###0.0">
                  <c:v>20.5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BF41-44F3-AB4D-CE217CF8C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362856"/>
        <c:axId val="504464288"/>
      </c:lineChart>
      <c:catAx>
        <c:axId val="506362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4464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4464288"/>
        <c:scaling>
          <c:orientation val="minMax"/>
          <c:max val="50"/>
        </c:scaling>
        <c:delete val="0"/>
        <c:axPos val="l"/>
        <c:majorGridlines>
          <c:spPr>
            <a:ln w="301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##0" sourceLinked="1"/>
        <c:majorTickMark val="none"/>
        <c:minorTickMark val="none"/>
        <c:tickLblPos val="nextTo"/>
        <c:spPr>
          <a:ln w="30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6362856"/>
        <c:crosses val="autoZero"/>
        <c:crossBetween val="midCat"/>
        <c:majorUnit val="10"/>
      </c:valAx>
      <c:spPr>
        <a:solidFill>
          <a:schemeClr val="tx1"/>
        </a:solidFill>
        <a:ln w="12046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29095083773266256"/>
          <c:y val="5.6243160585099823E-2"/>
          <c:w val="0.65779826972749522"/>
          <c:h val="0.13092182226748247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461803006604898E-2"/>
          <c:y val="3.2193158953722351E-2"/>
          <c:w val="0.92656445455394576"/>
          <c:h val="0.7300915662058674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16–24 år    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Sheet1!$B$2:$B$21</c:f>
              <c:numCache>
                <c:formatCode>0</c:formatCode>
                <c:ptCount val="20"/>
                <c:pt idx="0">
                  <c:v>26</c:v>
                </c:pt>
                <c:pt idx="1">
                  <c:v>23</c:v>
                </c:pt>
                <c:pt idx="2">
                  <c:v>22.4</c:v>
                </c:pt>
                <c:pt idx="3">
                  <c:v>17</c:v>
                </c:pt>
                <c:pt idx="4">
                  <c:v>16.5</c:v>
                </c:pt>
                <c:pt idx="5">
                  <c:v>15.5</c:v>
                </c:pt>
                <c:pt idx="6">
                  <c:v>13.8</c:v>
                </c:pt>
                <c:pt idx="7">
                  <c:v>14.5</c:v>
                </c:pt>
                <c:pt idx="8">
                  <c:v>14</c:v>
                </c:pt>
                <c:pt idx="9">
                  <c:v>12</c:v>
                </c:pt>
                <c:pt idx="10">
                  <c:v>13.3</c:v>
                </c:pt>
                <c:pt idx="11">
                  <c:v>10.4</c:v>
                </c:pt>
                <c:pt idx="12">
                  <c:v>9.3000000000000007</c:v>
                </c:pt>
                <c:pt idx="13">
                  <c:v>8.6999999999999993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865-4B3F-9C1A-4BB08C0AF6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13" formatCode="0">
                  <c:v>10.199999999999999</c:v>
                </c:pt>
                <c:pt idx="14" formatCode="0">
                  <c:v>10.4</c:v>
                </c:pt>
                <c:pt idx="15" formatCode="0">
                  <c:v>11.7</c:v>
                </c:pt>
                <c:pt idx="16" formatCode="0">
                  <c:v>10</c:v>
                </c:pt>
                <c:pt idx="17" formatCode="0">
                  <c:v>11.1</c:v>
                </c:pt>
                <c:pt idx="18" formatCode="0">
                  <c:v>8.5</c:v>
                </c:pt>
                <c:pt idx="19" formatCode="0">
                  <c:v>10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865-4B3F-9C1A-4BB08C0AF62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25–34 år   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Sheet1!$D$2:$D$21</c:f>
              <c:numCache>
                <c:formatCode>0</c:formatCode>
                <c:ptCount val="20"/>
                <c:pt idx="0">
                  <c:v>41.3</c:v>
                </c:pt>
                <c:pt idx="1">
                  <c:v>38.6</c:v>
                </c:pt>
                <c:pt idx="2">
                  <c:v>33.799999999999997</c:v>
                </c:pt>
                <c:pt idx="3">
                  <c:v>30.8</c:v>
                </c:pt>
                <c:pt idx="4">
                  <c:v>27.1</c:v>
                </c:pt>
                <c:pt idx="5">
                  <c:v>25.3</c:v>
                </c:pt>
                <c:pt idx="6">
                  <c:v>23.2</c:v>
                </c:pt>
                <c:pt idx="7">
                  <c:v>16.8</c:v>
                </c:pt>
                <c:pt idx="8">
                  <c:v>15.2</c:v>
                </c:pt>
                <c:pt idx="9">
                  <c:v>13.4</c:v>
                </c:pt>
                <c:pt idx="10">
                  <c:v>14.6</c:v>
                </c:pt>
                <c:pt idx="11">
                  <c:v>13</c:v>
                </c:pt>
                <c:pt idx="12">
                  <c:v>11.1</c:v>
                </c:pt>
                <c:pt idx="13">
                  <c:v>12.4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865-4B3F-9C1A-4BB08C0AF62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13" formatCode="0">
                  <c:v>11.1</c:v>
                </c:pt>
                <c:pt idx="14" formatCode="0">
                  <c:v>11</c:v>
                </c:pt>
                <c:pt idx="15" formatCode="0">
                  <c:v>11</c:v>
                </c:pt>
                <c:pt idx="16" formatCode="0">
                  <c:v>12.5</c:v>
                </c:pt>
                <c:pt idx="17" formatCode="0">
                  <c:v>12</c:v>
                </c:pt>
                <c:pt idx="18" formatCode="0">
                  <c:v>13.6</c:v>
                </c:pt>
                <c:pt idx="19" formatCode="0">
                  <c:v>10.6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865-4B3F-9C1A-4BB08C0AF62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35–44 år    </c:v>
                </c:pt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Sheet1!$F$2:$F$21</c:f>
              <c:numCache>
                <c:formatCode>0</c:formatCode>
                <c:ptCount val="20"/>
                <c:pt idx="0">
                  <c:v>39.5</c:v>
                </c:pt>
                <c:pt idx="1">
                  <c:v>38.799999999999997</c:v>
                </c:pt>
                <c:pt idx="2">
                  <c:v>37.200000000000003</c:v>
                </c:pt>
                <c:pt idx="3">
                  <c:v>35</c:v>
                </c:pt>
                <c:pt idx="4">
                  <c:v>33.4</c:v>
                </c:pt>
                <c:pt idx="5">
                  <c:v>33</c:v>
                </c:pt>
                <c:pt idx="6">
                  <c:v>30</c:v>
                </c:pt>
                <c:pt idx="7">
                  <c:v>26.4</c:v>
                </c:pt>
                <c:pt idx="8">
                  <c:v>22.5</c:v>
                </c:pt>
                <c:pt idx="9">
                  <c:v>18.8</c:v>
                </c:pt>
                <c:pt idx="10">
                  <c:v>18</c:v>
                </c:pt>
                <c:pt idx="11">
                  <c:v>15.7</c:v>
                </c:pt>
                <c:pt idx="12">
                  <c:v>13.1</c:v>
                </c:pt>
                <c:pt idx="13">
                  <c:v>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865-4B3F-9C1A-4BB08C0AF62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13" formatCode="0">
                  <c:v>11.2</c:v>
                </c:pt>
                <c:pt idx="14" formatCode="0">
                  <c:v>11.1</c:v>
                </c:pt>
                <c:pt idx="15" formatCode="0">
                  <c:v>10.8</c:v>
                </c:pt>
                <c:pt idx="16" formatCode="0">
                  <c:v>11.6</c:v>
                </c:pt>
                <c:pt idx="17" formatCode="0">
                  <c:v>7.9</c:v>
                </c:pt>
                <c:pt idx="18" formatCode="0">
                  <c:v>9.6999999999999993</c:v>
                </c:pt>
                <c:pt idx="19" formatCode="0">
                  <c:v>10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865-4B3F-9C1A-4BB08C0AF62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45–54 år    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Sheet1!$H$2:$H$21</c:f>
              <c:numCache>
                <c:formatCode>0</c:formatCode>
                <c:ptCount val="20"/>
                <c:pt idx="0">
                  <c:v>37.299999999999997</c:v>
                </c:pt>
                <c:pt idx="1">
                  <c:v>35.799999999999997</c:v>
                </c:pt>
                <c:pt idx="2">
                  <c:v>36.200000000000003</c:v>
                </c:pt>
                <c:pt idx="3">
                  <c:v>34.700000000000003</c:v>
                </c:pt>
                <c:pt idx="4">
                  <c:v>31.9</c:v>
                </c:pt>
                <c:pt idx="5">
                  <c:v>33.799999999999997</c:v>
                </c:pt>
                <c:pt idx="6">
                  <c:v>31.8</c:v>
                </c:pt>
                <c:pt idx="7">
                  <c:v>30.7</c:v>
                </c:pt>
                <c:pt idx="8">
                  <c:v>23.2</c:v>
                </c:pt>
                <c:pt idx="9">
                  <c:v>25.1</c:v>
                </c:pt>
                <c:pt idx="10">
                  <c:v>21.2</c:v>
                </c:pt>
                <c:pt idx="11">
                  <c:v>23.7</c:v>
                </c:pt>
                <c:pt idx="12">
                  <c:v>20.9</c:v>
                </c:pt>
                <c:pt idx="13">
                  <c:v>15.1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865-4B3F-9C1A-4BB08C0AF62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Sheet1!$I$2:$I$21</c:f>
              <c:numCache>
                <c:formatCode>General</c:formatCode>
                <c:ptCount val="20"/>
                <c:pt idx="13" formatCode="0">
                  <c:v>17.899999999999999</c:v>
                </c:pt>
                <c:pt idx="14" formatCode="0">
                  <c:v>17.899999999999999</c:v>
                </c:pt>
                <c:pt idx="15" formatCode="0">
                  <c:v>18.100000000000001</c:v>
                </c:pt>
                <c:pt idx="16" formatCode="0">
                  <c:v>13.8</c:v>
                </c:pt>
                <c:pt idx="17" formatCode="0">
                  <c:v>12.8</c:v>
                </c:pt>
                <c:pt idx="18" formatCode="0">
                  <c:v>11.9</c:v>
                </c:pt>
                <c:pt idx="19" formatCode="0">
                  <c:v>11.6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63C-421D-99A5-057A80908814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55–64 år    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Sheet1!$J$2:$J$21</c:f>
              <c:numCache>
                <c:formatCode>0</c:formatCode>
                <c:ptCount val="20"/>
                <c:pt idx="0">
                  <c:v>35</c:v>
                </c:pt>
                <c:pt idx="1">
                  <c:v>33.1</c:v>
                </c:pt>
                <c:pt idx="2">
                  <c:v>35.299999999999997</c:v>
                </c:pt>
                <c:pt idx="3">
                  <c:v>34.5</c:v>
                </c:pt>
                <c:pt idx="4">
                  <c:v>28.1</c:v>
                </c:pt>
                <c:pt idx="5">
                  <c:v>25.8</c:v>
                </c:pt>
                <c:pt idx="6">
                  <c:v>27.4</c:v>
                </c:pt>
                <c:pt idx="7">
                  <c:v>25</c:v>
                </c:pt>
                <c:pt idx="8">
                  <c:v>22.8</c:v>
                </c:pt>
                <c:pt idx="9">
                  <c:v>23.3</c:v>
                </c:pt>
                <c:pt idx="10">
                  <c:v>23.1</c:v>
                </c:pt>
                <c:pt idx="11">
                  <c:v>21.8</c:v>
                </c:pt>
                <c:pt idx="12">
                  <c:v>21.4</c:v>
                </c:pt>
                <c:pt idx="13">
                  <c:v>14.2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63C-421D-99A5-057A80908814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Sheet1!$K$2:$K$21</c:f>
              <c:numCache>
                <c:formatCode>General</c:formatCode>
                <c:ptCount val="20"/>
                <c:pt idx="13" formatCode="0">
                  <c:v>21.6</c:v>
                </c:pt>
                <c:pt idx="14" formatCode="0">
                  <c:v>17.7</c:v>
                </c:pt>
                <c:pt idx="15" formatCode="0">
                  <c:v>17.7</c:v>
                </c:pt>
                <c:pt idx="16" formatCode="0">
                  <c:v>18</c:v>
                </c:pt>
                <c:pt idx="17" formatCode="0">
                  <c:v>14.2</c:v>
                </c:pt>
                <c:pt idx="18" formatCode="0">
                  <c:v>15.9</c:v>
                </c:pt>
                <c:pt idx="19" formatCode="0">
                  <c:v>15.2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63C-421D-99A5-057A80908814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65–74 år    </c:v>
                </c:pt>
              </c:strCache>
            </c:strRef>
          </c:tx>
          <c:spPr>
            <a:ln w="38100">
              <a:solidFill>
                <a:srgbClr val="B3A2C7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Sheet1!$L$2:$L$21</c:f>
              <c:numCache>
                <c:formatCode>0</c:formatCode>
                <c:ptCount val="20"/>
                <c:pt idx="0">
                  <c:v>32.4</c:v>
                </c:pt>
                <c:pt idx="1">
                  <c:v>27.6</c:v>
                </c:pt>
                <c:pt idx="2">
                  <c:v>26.4</c:v>
                </c:pt>
                <c:pt idx="3">
                  <c:v>24.8</c:v>
                </c:pt>
                <c:pt idx="4">
                  <c:v>23.4</c:v>
                </c:pt>
                <c:pt idx="5">
                  <c:v>24.8</c:v>
                </c:pt>
                <c:pt idx="6">
                  <c:v>21</c:v>
                </c:pt>
                <c:pt idx="7">
                  <c:v>18.399999999999999</c:v>
                </c:pt>
                <c:pt idx="8">
                  <c:v>17.2</c:v>
                </c:pt>
                <c:pt idx="9">
                  <c:v>16.3</c:v>
                </c:pt>
                <c:pt idx="10">
                  <c:v>16.899999999999999</c:v>
                </c:pt>
                <c:pt idx="11">
                  <c:v>16.2</c:v>
                </c:pt>
                <c:pt idx="12">
                  <c:v>11.2</c:v>
                </c:pt>
                <c:pt idx="13">
                  <c:v>14.3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63C-421D-99A5-057A80908814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</c:strCache>
            </c:strRef>
          </c:tx>
          <c:spPr>
            <a:ln w="38100">
              <a:solidFill>
                <a:srgbClr val="B3A2C7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Sheet1!$M$2:$M$21</c:f>
              <c:numCache>
                <c:formatCode>General</c:formatCode>
                <c:ptCount val="20"/>
                <c:pt idx="13" formatCode="0">
                  <c:v>14.5</c:v>
                </c:pt>
                <c:pt idx="14" formatCode="0">
                  <c:v>11.3</c:v>
                </c:pt>
                <c:pt idx="15" formatCode="0">
                  <c:v>13.5</c:v>
                </c:pt>
                <c:pt idx="16" formatCode="0">
                  <c:v>13</c:v>
                </c:pt>
                <c:pt idx="17" formatCode="0">
                  <c:v>12.5</c:v>
                </c:pt>
                <c:pt idx="18" formatCode="0">
                  <c:v>12.8</c:v>
                </c:pt>
                <c:pt idx="19" formatCode="0">
                  <c:v>8.5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63C-421D-99A5-057A80908814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75–84 år    </c:v>
                </c:pt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Sheet1!$N$2:$N$21</c:f>
              <c:numCache>
                <c:formatCode>0</c:formatCode>
                <c:ptCount val="20"/>
                <c:pt idx="0">
                  <c:v>26.4</c:v>
                </c:pt>
                <c:pt idx="1">
                  <c:v>24.4</c:v>
                </c:pt>
                <c:pt idx="2">
                  <c:v>22.2</c:v>
                </c:pt>
                <c:pt idx="3">
                  <c:v>21.3</c:v>
                </c:pt>
                <c:pt idx="4">
                  <c:v>19.3</c:v>
                </c:pt>
                <c:pt idx="5">
                  <c:v>13.6</c:v>
                </c:pt>
                <c:pt idx="6">
                  <c:v>15.2</c:v>
                </c:pt>
                <c:pt idx="7">
                  <c:v>14.5</c:v>
                </c:pt>
                <c:pt idx="8">
                  <c:v>13.4</c:v>
                </c:pt>
                <c:pt idx="9">
                  <c:v>11.9</c:v>
                </c:pt>
                <c:pt idx="10">
                  <c:v>8.1</c:v>
                </c:pt>
                <c:pt idx="11">
                  <c:v>9.1999999999999993</c:v>
                </c:pt>
                <c:pt idx="12">
                  <c:v>7.9</c:v>
                </c:pt>
                <c:pt idx="13">
                  <c:v>6.8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63C-421D-99A5-057A80908814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Sheet1!$O$2:$O$21</c:f>
              <c:numCache>
                <c:formatCode>General</c:formatCode>
                <c:ptCount val="20"/>
                <c:pt idx="13" formatCode="0">
                  <c:v>7.8</c:v>
                </c:pt>
                <c:pt idx="14" formatCode="0">
                  <c:v>5.4</c:v>
                </c:pt>
                <c:pt idx="15" formatCode="0">
                  <c:v>6.5</c:v>
                </c:pt>
                <c:pt idx="16" formatCode="0">
                  <c:v>6.6</c:v>
                </c:pt>
                <c:pt idx="17" formatCode="0">
                  <c:v>6.1</c:v>
                </c:pt>
                <c:pt idx="18" formatCode="0">
                  <c:v>7</c:v>
                </c:pt>
                <c:pt idx="19" formatCode="0">
                  <c:v>7.9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D63C-421D-99A5-057A80908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048520"/>
        <c:axId val="477672312"/>
      </c:lineChart>
      <c:catAx>
        <c:axId val="504048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77672312"/>
        <c:crosses val="autoZero"/>
        <c:auto val="1"/>
        <c:lblAlgn val="ctr"/>
        <c:lblOffset val="100"/>
        <c:noMultiLvlLbl val="0"/>
      </c:catAx>
      <c:valAx>
        <c:axId val="477672312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404852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egendEntry>
        <c:idx val="11"/>
        <c:delete val="1"/>
      </c:legendEntry>
      <c:legendEntry>
        <c:idx val="13"/>
        <c:delete val="1"/>
      </c:legendEntry>
      <c:layout>
        <c:manualLayout>
          <c:xMode val="edge"/>
          <c:yMode val="edge"/>
          <c:x val="0.22621497148217143"/>
          <c:y val="3.8132846009627741E-2"/>
          <c:w val="0.61631039923968978"/>
          <c:h val="0.18846829047464053"/>
        </c:manualLayout>
      </c:layout>
      <c:overlay val="0"/>
      <c:spPr>
        <a:noFill/>
        <a:ln w="2975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461803006604898E-2"/>
          <c:y val="3.2193158953722351E-2"/>
          <c:w val="0.92656445455394576"/>
          <c:h val="0.7300915662058674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16–24 år    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Sheet1!$B$2:$B$21</c:f>
              <c:numCache>
                <c:formatCode>0</c:formatCode>
                <c:ptCount val="20"/>
                <c:pt idx="0">
                  <c:v>36.299999999999997</c:v>
                </c:pt>
                <c:pt idx="1">
                  <c:v>30.8</c:v>
                </c:pt>
                <c:pt idx="2">
                  <c:v>30.2</c:v>
                </c:pt>
                <c:pt idx="3">
                  <c:v>26.6</c:v>
                </c:pt>
                <c:pt idx="4">
                  <c:v>27.1</c:v>
                </c:pt>
                <c:pt idx="5">
                  <c:v>22.3</c:v>
                </c:pt>
                <c:pt idx="6">
                  <c:v>20.2</c:v>
                </c:pt>
                <c:pt idx="7">
                  <c:v>20.6</c:v>
                </c:pt>
                <c:pt idx="8">
                  <c:v>21</c:v>
                </c:pt>
                <c:pt idx="9">
                  <c:v>17.5</c:v>
                </c:pt>
                <c:pt idx="10">
                  <c:v>18.7</c:v>
                </c:pt>
                <c:pt idx="11">
                  <c:v>17</c:v>
                </c:pt>
                <c:pt idx="12">
                  <c:v>13.3</c:v>
                </c:pt>
                <c:pt idx="13">
                  <c:v>15.5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013-4C90-B167-A01DCEA1B6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2060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13" formatCode="0">
                  <c:v>12.7</c:v>
                </c:pt>
                <c:pt idx="14" formatCode="0">
                  <c:v>15.1</c:v>
                </c:pt>
                <c:pt idx="15" formatCode="0">
                  <c:v>15.4</c:v>
                </c:pt>
                <c:pt idx="16" formatCode="0">
                  <c:v>14.8</c:v>
                </c:pt>
                <c:pt idx="17" formatCode="0">
                  <c:v>11.4</c:v>
                </c:pt>
                <c:pt idx="18" formatCode="0">
                  <c:v>12.2</c:v>
                </c:pt>
                <c:pt idx="19" formatCode="0">
                  <c:v>8.5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013-4C90-B167-A01DCEA1B6E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25–34 år   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Sheet1!$D$2:$D$21</c:f>
              <c:numCache>
                <c:formatCode>0</c:formatCode>
                <c:ptCount val="20"/>
                <c:pt idx="0">
                  <c:v>39.200000000000003</c:v>
                </c:pt>
                <c:pt idx="1">
                  <c:v>39</c:v>
                </c:pt>
                <c:pt idx="2">
                  <c:v>37.799999999999997</c:v>
                </c:pt>
                <c:pt idx="3">
                  <c:v>37.6</c:v>
                </c:pt>
                <c:pt idx="4">
                  <c:v>35.299999999999997</c:v>
                </c:pt>
                <c:pt idx="5">
                  <c:v>30.4</c:v>
                </c:pt>
                <c:pt idx="6">
                  <c:v>30.5</c:v>
                </c:pt>
                <c:pt idx="7">
                  <c:v>27.6</c:v>
                </c:pt>
                <c:pt idx="8">
                  <c:v>24.5</c:v>
                </c:pt>
                <c:pt idx="9">
                  <c:v>18.399999999999999</c:v>
                </c:pt>
                <c:pt idx="10">
                  <c:v>19.100000000000001</c:v>
                </c:pt>
                <c:pt idx="11">
                  <c:v>16.2</c:v>
                </c:pt>
                <c:pt idx="12">
                  <c:v>16.2</c:v>
                </c:pt>
                <c:pt idx="13">
                  <c:v>14.2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013-4C90-B167-A01DCEA1B6E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13" formatCode="0">
                  <c:v>17.100000000000001</c:v>
                </c:pt>
                <c:pt idx="14" formatCode="0">
                  <c:v>13.2</c:v>
                </c:pt>
                <c:pt idx="15" formatCode="0">
                  <c:v>13.7</c:v>
                </c:pt>
                <c:pt idx="16" formatCode="0">
                  <c:v>11.9</c:v>
                </c:pt>
                <c:pt idx="17" formatCode="0">
                  <c:v>10.6</c:v>
                </c:pt>
                <c:pt idx="18" formatCode="0">
                  <c:v>9.5</c:v>
                </c:pt>
                <c:pt idx="19" formatCode="0">
                  <c:v>8.6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013-4C90-B167-A01DCEA1B6E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35–44 år    </c:v>
                </c:pt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Sheet1!$F$2:$F$21</c:f>
              <c:numCache>
                <c:formatCode>0</c:formatCode>
                <c:ptCount val="20"/>
                <c:pt idx="0">
                  <c:v>35.9</c:v>
                </c:pt>
                <c:pt idx="1">
                  <c:v>35.4</c:v>
                </c:pt>
                <c:pt idx="2">
                  <c:v>35.700000000000003</c:v>
                </c:pt>
                <c:pt idx="3">
                  <c:v>34.4</c:v>
                </c:pt>
                <c:pt idx="4">
                  <c:v>35.200000000000003</c:v>
                </c:pt>
                <c:pt idx="5">
                  <c:v>34.4</c:v>
                </c:pt>
                <c:pt idx="6">
                  <c:v>31.3</c:v>
                </c:pt>
                <c:pt idx="7">
                  <c:v>31</c:v>
                </c:pt>
                <c:pt idx="8">
                  <c:v>27</c:v>
                </c:pt>
                <c:pt idx="9">
                  <c:v>24.5</c:v>
                </c:pt>
                <c:pt idx="10">
                  <c:v>23.4</c:v>
                </c:pt>
                <c:pt idx="11">
                  <c:v>22.1</c:v>
                </c:pt>
                <c:pt idx="12">
                  <c:v>19.399999999999999</c:v>
                </c:pt>
                <c:pt idx="13">
                  <c:v>20.9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013-4C90-B167-A01DCEA1B6E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13" formatCode="0">
                  <c:v>15.2</c:v>
                </c:pt>
                <c:pt idx="14" formatCode="0">
                  <c:v>14.3</c:v>
                </c:pt>
                <c:pt idx="15" formatCode="0">
                  <c:v>13.9</c:v>
                </c:pt>
                <c:pt idx="16" formatCode="0">
                  <c:v>11.8</c:v>
                </c:pt>
                <c:pt idx="17" formatCode="0">
                  <c:v>10.5</c:v>
                </c:pt>
                <c:pt idx="18" formatCode="0">
                  <c:v>9.1</c:v>
                </c:pt>
                <c:pt idx="19" formatCode="0">
                  <c:v>8.8000000000000007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013-4C90-B167-A01DCEA1B6ED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45–54 år    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Sheet1!$H$2:$H$21</c:f>
              <c:numCache>
                <c:formatCode>0</c:formatCode>
                <c:ptCount val="20"/>
                <c:pt idx="0">
                  <c:v>29.2</c:v>
                </c:pt>
                <c:pt idx="1">
                  <c:v>30.2</c:v>
                </c:pt>
                <c:pt idx="2">
                  <c:v>31.8</c:v>
                </c:pt>
                <c:pt idx="3">
                  <c:v>29</c:v>
                </c:pt>
                <c:pt idx="4">
                  <c:v>29.5</c:v>
                </c:pt>
                <c:pt idx="5">
                  <c:v>33</c:v>
                </c:pt>
                <c:pt idx="6">
                  <c:v>32.6</c:v>
                </c:pt>
                <c:pt idx="7">
                  <c:v>31.8</c:v>
                </c:pt>
                <c:pt idx="8">
                  <c:v>30.6</c:v>
                </c:pt>
                <c:pt idx="9">
                  <c:v>27.8</c:v>
                </c:pt>
                <c:pt idx="10">
                  <c:v>25</c:v>
                </c:pt>
                <c:pt idx="11">
                  <c:v>24</c:v>
                </c:pt>
                <c:pt idx="12">
                  <c:v>23.9</c:v>
                </c:pt>
                <c:pt idx="13">
                  <c:v>23.8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013-4C90-B167-A01DCEA1B6ED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Sheet1!$I$2:$I$21</c:f>
              <c:numCache>
                <c:formatCode>General</c:formatCode>
                <c:ptCount val="20"/>
                <c:pt idx="13" formatCode="0">
                  <c:v>22.2</c:v>
                </c:pt>
                <c:pt idx="14" formatCode="0">
                  <c:v>19.8</c:v>
                </c:pt>
                <c:pt idx="15" formatCode="0">
                  <c:v>20.399999999999999</c:v>
                </c:pt>
                <c:pt idx="16" formatCode="0">
                  <c:v>21.8</c:v>
                </c:pt>
                <c:pt idx="17" formatCode="0">
                  <c:v>15.8</c:v>
                </c:pt>
                <c:pt idx="18" formatCode="0">
                  <c:v>14</c:v>
                </c:pt>
                <c:pt idx="19" formatCode="0">
                  <c:v>12.7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9EA-4663-A309-6AFAAAEF814B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55–64 år    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Sheet1!$J$2:$J$21</c:f>
              <c:numCache>
                <c:formatCode>0</c:formatCode>
                <c:ptCount val="20"/>
                <c:pt idx="0">
                  <c:v>20.2</c:v>
                </c:pt>
                <c:pt idx="1">
                  <c:v>22.2</c:v>
                </c:pt>
                <c:pt idx="2">
                  <c:v>24.7</c:v>
                </c:pt>
                <c:pt idx="3">
                  <c:v>23.1</c:v>
                </c:pt>
                <c:pt idx="4">
                  <c:v>23.4</c:v>
                </c:pt>
                <c:pt idx="5">
                  <c:v>21.4</c:v>
                </c:pt>
                <c:pt idx="6">
                  <c:v>23.8</c:v>
                </c:pt>
                <c:pt idx="7">
                  <c:v>21.4</c:v>
                </c:pt>
                <c:pt idx="8">
                  <c:v>21.5</c:v>
                </c:pt>
                <c:pt idx="9">
                  <c:v>23.9</c:v>
                </c:pt>
                <c:pt idx="10">
                  <c:v>27.4</c:v>
                </c:pt>
                <c:pt idx="11">
                  <c:v>22.6</c:v>
                </c:pt>
                <c:pt idx="12">
                  <c:v>20.8</c:v>
                </c:pt>
                <c:pt idx="13">
                  <c:v>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9EA-4663-A309-6AFAAAEF814B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Sheet1!$K$2:$K$21</c:f>
              <c:numCache>
                <c:formatCode>General</c:formatCode>
                <c:ptCount val="20"/>
                <c:pt idx="13" formatCode="0">
                  <c:v>20.100000000000001</c:v>
                </c:pt>
                <c:pt idx="14" formatCode="0">
                  <c:v>19.399999999999999</c:v>
                </c:pt>
                <c:pt idx="15" formatCode="0">
                  <c:v>19.899999999999999</c:v>
                </c:pt>
                <c:pt idx="16" formatCode="0">
                  <c:v>17.899999999999999</c:v>
                </c:pt>
                <c:pt idx="17" formatCode="0">
                  <c:v>17.100000000000001</c:v>
                </c:pt>
                <c:pt idx="18" formatCode="0">
                  <c:v>14.3</c:v>
                </c:pt>
                <c:pt idx="19" formatCode="0">
                  <c:v>16.7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9EA-4663-A309-6AFAAAEF814B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65–74 år    </c:v>
                </c:pt>
              </c:strCache>
            </c:strRef>
          </c:tx>
          <c:spPr>
            <a:ln w="38100">
              <a:solidFill>
                <a:srgbClr val="B3A2C7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Sheet1!$L$2:$L$21</c:f>
              <c:numCache>
                <c:formatCode>0</c:formatCode>
                <c:ptCount val="20"/>
                <c:pt idx="0">
                  <c:v>12.9</c:v>
                </c:pt>
                <c:pt idx="1">
                  <c:v>10.9</c:v>
                </c:pt>
                <c:pt idx="2">
                  <c:v>13.5</c:v>
                </c:pt>
                <c:pt idx="3">
                  <c:v>14.4</c:v>
                </c:pt>
                <c:pt idx="4">
                  <c:v>14.2</c:v>
                </c:pt>
                <c:pt idx="5">
                  <c:v>15.6</c:v>
                </c:pt>
                <c:pt idx="6">
                  <c:v>17.5</c:v>
                </c:pt>
                <c:pt idx="7">
                  <c:v>14.3</c:v>
                </c:pt>
                <c:pt idx="8">
                  <c:v>16.5</c:v>
                </c:pt>
                <c:pt idx="9">
                  <c:v>14.2</c:v>
                </c:pt>
                <c:pt idx="10">
                  <c:v>14.3</c:v>
                </c:pt>
                <c:pt idx="11">
                  <c:v>14.1</c:v>
                </c:pt>
                <c:pt idx="12">
                  <c:v>15.7</c:v>
                </c:pt>
                <c:pt idx="13">
                  <c:v>9.8000000000000007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9EA-4663-A309-6AFAAAEF814B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</c:strCache>
            </c:strRef>
          </c:tx>
          <c:spPr>
            <a:ln w="38100">
              <a:solidFill>
                <a:srgbClr val="B3A2C7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Sheet1!$M$2:$M$21</c:f>
              <c:numCache>
                <c:formatCode>General</c:formatCode>
                <c:ptCount val="20"/>
                <c:pt idx="13" formatCode="0">
                  <c:v>16.899999999999999</c:v>
                </c:pt>
                <c:pt idx="14" formatCode="0">
                  <c:v>12.2</c:v>
                </c:pt>
                <c:pt idx="15" formatCode="0">
                  <c:v>16.100000000000001</c:v>
                </c:pt>
                <c:pt idx="16" formatCode="0">
                  <c:v>13.8</c:v>
                </c:pt>
                <c:pt idx="17" formatCode="0">
                  <c:v>13</c:v>
                </c:pt>
                <c:pt idx="18" formatCode="0">
                  <c:v>12.6</c:v>
                </c:pt>
                <c:pt idx="19" formatCode="0">
                  <c:v>12.7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9EA-4663-A309-6AFAAAEF814B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75–84 år    </c:v>
                </c:pt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Sheet1!$N$2:$N$21</c:f>
              <c:numCache>
                <c:formatCode>0</c:formatCode>
                <c:ptCount val="20"/>
                <c:pt idx="0">
                  <c:v>5</c:v>
                </c:pt>
                <c:pt idx="1">
                  <c:v>5.7</c:v>
                </c:pt>
                <c:pt idx="2">
                  <c:v>5.5</c:v>
                </c:pt>
                <c:pt idx="3">
                  <c:v>6.7</c:v>
                </c:pt>
                <c:pt idx="4">
                  <c:v>6.5</c:v>
                </c:pt>
                <c:pt idx="5">
                  <c:v>6.2</c:v>
                </c:pt>
                <c:pt idx="6">
                  <c:v>7.3</c:v>
                </c:pt>
                <c:pt idx="7">
                  <c:v>7.4</c:v>
                </c:pt>
                <c:pt idx="8">
                  <c:v>7.7</c:v>
                </c:pt>
                <c:pt idx="9">
                  <c:v>6.4</c:v>
                </c:pt>
                <c:pt idx="10">
                  <c:v>7.8</c:v>
                </c:pt>
                <c:pt idx="11">
                  <c:v>9</c:v>
                </c:pt>
                <c:pt idx="12">
                  <c:v>9</c:v>
                </c:pt>
                <c:pt idx="13">
                  <c:v>4.4000000000000004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9EA-4663-A309-6AFAAAEF814B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1980–81</c:v>
                </c:pt>
                <c:pt idx="1">
                  <c:v>1982–83</c:v>
                </c:pt>
                <c:pt idx="2">
                  <c:v>1984–85</c:v>
                </c:pt>
                <c:pt idx="3">
                  <c:v>1986–87</c:v>
                </c:pt>
                <c:pt idx="4">
                  <c:v>1988–89</c:v>
                </c:pt>
                <c:pt idx="5">
                  <c:v>1990–91</c:v>
                </c:pt>
                <c:pt idx="6">
                  <c:v>1992–93</c:v>
                </c:pt>
                <c:pt idx="7">
                  <c:v>1994–95</c:v>
                </c:pt>
                <c:pt idx="8">
                  <c:v>1996–97</c:v>
                </c:pt>
                <c:pt idx="9">
                  <c:v>1998–99</c:v>
                </c:pt>
                <c:pt idx="10">
                  <c:v>2000–01</c:v>
                </c:pt>
                <c:pt idx="11">
                  <c:v>2002–03</c:v>
                </c:pt>
                <c:pt idx="12">
                  <c:v>2004–05</c:v>
                </c:pt>
                <c:pt idx="13">
                  <c:v>2006</c:v>
                </c:pt>
                <c:pt idx="14">
                  <c:v>2007</c:v>
                </c:pt>
                <c:pt idx="15">
                  <c:v>2008–09</c:v>
                </c:pt>
                <c:pt idx="16">
                  <c:v>2010–11</c:v>
                </c:pt>
                <c:pt idx="17">
                  <c:v>2012–13</c:v>
                </c:pt>
                <c:pt idx="18">
                  <c:v>2014–15</c:v>
                </c:pt>
                <c:pt idx="19">
                  <c:v>2016–17</c:v>
                </c:pt>
              </c:strCache>
            </c:strRef>
          </c:cat>
          <c:val>
            <c:numRef>
              <c:f>Sheet1!$O$2:$O$21</c:f>
              <c:numCache>
                <c:formatCode>General</c:formatCode>
                <c:ptCount val="20"/>
                <c:pt idx="13" formatCode="0">
                  <c:v>4.0999999999999996</c:v>
                </c:pt>
                <c:pt idx="14" formatCode="0">
                  <c:v>7.6</c:v>
                </c:pt>
                <c:pt idx="15" formatCode="0">
                  <c:v>8.4</c:v>
                </c:pt>
                <c:pt idx="16" formatCode="0">
                  <c:v>6.9</c:v>
                </c:pt>
                <c:pt idx="17" formatCode="0">
                  <c:v>8.4</c:v>
                </c:pt>
                <c:pt idx="18" formatCode="0">
                  <c:v>6</c:v>
                </c:pt>
                <c:pt idx="19" formatCode="0">
                  <c:v>9.4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69EA-4663-A309-6AFAAAEF8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7622024"/>
        <c:axId val="507622416"/>
      </c:lineChart>
      <c:catAx>
        <c:axId val="507622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7622416"/>
        <c:crosses val="autoZero"/>
        <c:auto val="1"/>
        <c:lblAlgn val="ctr"/>
        <c:lblOffset val="100"/>
        <c:noMultiLvlLbl val="0"/>
      </c:catAx>
      <c:valAx>
        <c:axId val="50762241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762202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egendEntry>
        <c:idx val="11"/>
        <c:delete val="1"/>
      </c:legendEntry>
      <c:legendEntry>
        <c:idx val="13"/>
        <c:delete val="1"/>
      </c:legendEntry>
      <c:layout>
        <c:manualLayout>
          <c:xMode val="edge"/>
          <c:yMode val="edge"/>
          <c:x val="0.38668582472777319"/>
          <c:y val="3.8132846009627741E-2"/>
          <c:w val="0.61331417527222687"/>
          <c:h val="0.2046382314571196"/>
        </c:manualLayout>
      </c:layout>
      <c:overlay val="0"/>
      <c:spPr>
        <a:noFill/>
        <a:ln w="2975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047789725209095E-2"/>
          <c:y val="3.2193158953722351E-2"/>
          <c:w val="0.91397849462365865"/>
          <c:h val="0.8470824949698189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Sheet1!$A$2:$A$64</c:f>
              <c:numCache>
                <c:formatCode>General</c:formatCode>
                <c:ptCount val="63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</c:numCache>
            </c:numRef>
          </c:cat>
          <c:val>
            <c:numRef>
              <c:f>Sheet1!$B$2:$B$64</c:f>
              <c:numCache>
                <c:formatCode>#,##0</c:formatCode>
                <c:ptCount val="63"/>
                <c:pt idx="0">
                  <c:v>19.49618462980493</c:v>
                </c:pt>
                <c:pt idx="1">
                  <c:v>19.748427243554971</c:v>
                </c:pt>
                <c:pt idx="2">
                  <c:v>21.577102543158922</c:v>
                </c:pt>
                <c:pt idx="3">
                  <c:v>23.6868769023149</c:v>
                </c:pt>
                <c:pt idx="4">
                  <c:v>24.72280374673629</c:v>
                </c:pt>
                <c:pt idx="5">
                  <c:v>26.315957603522648</c:v>
                </c:pt>
                <c:pt idx="6">
                  <c:v>27.337440021832222</c:v>
                </c:pt>
                <c:pt idx="7">
                  <c:v>29.179599853800347</c:v>
                </c:pt>
                <c:pt idx="8">
                  <c:v>28.511985880916189</c:v>
                </c:pt>
                <c:pt idx="9">
                  <c:v>31.837255739820041</c:v>
                </c:pt>
                <c:pt idx="10">
                  <c:v>32.483575803662404</c:v>
                </c:pt>
                <c:pt idx="11">
                  <c:v>32.763308783797754</c:v>
                </c:pt>
                <c:pt idx="12">
                  <c:v>34.507349460650616</c:v>
                </c:pt>
                <c:pt idx="13">
                  <c:v>34.891090004718464</c:v>
                </c:pt>
                <c:pt idx="14">
                  <c:v>38.715459088766238</c:v>
                </c:pt>
                <c:pt idx="15">
                  <c:v>39.894355562831791</c:v>
                </c:pt>
                <c:pt idx="16">
                  <c:v>44.461508476977293</c:v>
                </c:pt>
                <c:pt idx="17">
                  <c:v>47.205991216420024</c:v>
                </c:pt>
                <c:pt idx="18">
                  <c:v>47.87952648995919</c:v>
                </c:pt>
                <c:pt idx="19">
                  <c:v>49.661677788607683</c:v>
                </c:pt>
                <c:pt idx="20">
                  <c:v>51.025413341282956</c:v>
                </c:pt>
                <c:pt idx="21">
                  <c:v>52.449724371498085</c:v>
                </c:pt>
                <c:pt idx="22">
                  <c:v>57.601966591545427</c:v>
                </c:pt>
                <c:pt idx="23">
                  <c:v>55.148036242097888</c:v>
                </c:pt>
                <c:pt idx="24">
                  <c:v>57.183175624951318</c:v>
                </c:pt>
                <c:pt idx="25">
                  <c:v>54.049397838946355</c:v>
                </c:pt>
                <c:pt idx="26">
                  <c:v>52.263214394083406</c:v>
                </c:pt>
                <c:pt idx="27">
                  <c:v>50.364857414136658</c:v>
                </c:pt>
                <c:pt idx="28">
                  <c:v>52.831157319298541</c:v>
                </c:pt>
                <c:pt idx="29">
                  <c:v>54.466870125106098</c:v>
                </c:pt>
                <c:pt idx="30">
                  <c:v>52.505892779859288</c:v>
                </c:pt>
                <c:pt idx="31">
                  <c:v>50.694771848040929</c:v>
                </c:pt>
                <c:pt idx="32">
                  <c:v>51.423974115786777</c:v>
                </c:pt>
                <c:pt idx="33">
                  <c:v>51.884311023727456</c:v>
                </c:pt>
                <c:pt idx="34">
                  <c:v>48.685432687057826</c:v>
                </c:pt>
                <c:pt idx="35">
                  <c:v>50.792768273334751</c:v>
                </c:pt>
                <c:pt idx="36">
                  <c:v>49.987579863574943</c:v>
                </c:pt>
                <c:pt idx="37">
                  <c:v>49.735889499046287</c:v>
                </c:pt>
                <c:pt idx="38">
                  <c:v>47.847096971840166</c:v>
                </c:pt>
                <c:pt idx="39">
                  <c:v>48.438366739688654</c:v>
                </c:pt>
                <c:pt idx="40">
                  <c:v>47.963226326777352</c:v>
                </c:pt>
                <c:pt idx="41">
                  <c:v>46.669588283997932</c:v>
                </c:pt>
                <c:pt idx="42">
                  <c:v>47.397766915768301</c:v>
                </c:pt>
                <c:pt idx="43">
                  <c:v>46.747079864282398</c:v>
                </c:pt>
                <c:pt idx="44">
                  <c:v>47.481343522804998</c:v>
                </c:pt>
                <c:pt idx="45">
                  <c:v>45.219140802024803</c:v>
                </c:pt>
                <c:pt idx="46">
                  <c:v>45.964626630063499</c:v>
                </c:pt>
                <c:pt idx="47">
                  <c:v>44.708078943921102</c:v>
                </c:pt>
                <c:pt idx="48">
                  <c:v>44.824893556753601</c:v>
                </c:pt>
                <c:pt idx="49">
                  <c:v>44.667878020330299</c:v>
                </c:pt>
                <c:pt idx="50">
                  <c:v>46.891269408298101</c:v>
                </c:pt>
                <c:pt idx="51">
                  <c:v>45.514869941543999</c:v>
                </c:pt>
                <c:pt idx="52">
                  <c:v>41.791625637529997</c:v>
                </c:pt>
                <c:pt idx="53">
                  <c:v>43.862179164058603</c:v>
                </c:pt>
                <c:pt idx="54">
                  <c:v>42.166828945836897</c:v>
                </c:pt>
                <c:pt idx="55">
                  <c:v>43.250438033165899</c:v>
                </c:pt>
                <c:pt idx="56">
                  <c:v>42.444762440705802</c:v>
                </c:pt>
                <c:pt idx="57">
                  <c:v>41.1883860947475</c:v>
                </c:pt>
                <c:pt idx="58">
                  <c:v>39.316555731199799</c:v>
                </c:pt>
                <c:pt idx="59">
                  <c:v>38.451113865370999</c:v>
                </c:pt>
                <c:pt idx="60">
                  <c:v>37.774766225631303</c:v>
                </c:pt>
                <c:pt idx="61">
                  <c:v>38.031281205829899</c:v>
                </c:pt>
                <c:pt idx="62">
                  <c:v>37.824938231986899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41-4DAB-9C51-A4686F3DE4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Sheet1!$A$2:$A$64</c:f>
              <c:numCache>
                <c:formatCode>General</c:formatCode>
                <c:ptCount val="63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</c:numCache>
            </c:numRef>
          </c:cat>
          <c:val>
            <c:numRef>
              <c:f>Sheet1!$C$2:$C$64</c:f>
              <c:numCache>
                <c:formatCode>#,##0</c:formatCode>
                <c:ptCount val="63"/>
                <c:pt idx="0">
                  <c:v>6.4886269463633512</c:v>
                </c:pt>
                <c:pt idx="1">
                  <c:v>7.1792134827446619</c:v>
                </c:pt>
                <c:pt idx="2">
                  <c:v>7.8507082423333001</c:v>
                </c:pt>
                <c:pt idx="3">
                  <c:v>8.145539640014535</c:v>
                </c:pt>
                <c:pt idx="4">
                  <c:v>7.8666818645158978</c:v>
                </c:pt>
                <c:pt idx="5">
                  <c:v>7.0642896353041644</c:v>
                </c:pt>
                <c:pt idx="6">
                  <c:v>7.7563600327794466</c:v>
                </c:pt>
                <c:pt idx="7">
                  <c:v>8.0580561498274719</c:v>
                </c:pt>
                <c:pt idx="8">
                  <c:v>8.0555676468453328</c:v>
                </c:pt>
                <c:pt idx="9">
                  <c:v>7.8448001310971263</c:v>
                </c:pt>
                <c:pt idx="10">
                  <c:v>8.750359097149385</c:v>
                </c:pt>
                <c:pt idx="11">
                  <c:v>7.9269388064905959</c:v>
                </c:pt>
                <c:pt idx="12">
                  <c:v>9.9663140111393282</c:v>
                </c:pt>
                <c:pt idx="13">
                  <c:v>9.5038409790375429</c:v>
                </c:pt>
                <c:pt idx="14">
                  <c:v>8.8496333167076138</c:v>
                </c:pt>
                <c:pt idx="15">
                  <c:v>9.867653356854877</c:v>
                </c:pt>
                <c:pt idx="16">
                  <c:v>11.237685490390039</c:v>
                </c:pt>
                <c:pt idx="17">
                  <c:v>10.72640478991045</c:v>
                </c:pt>
                <c:pt idx="18">
                  <c:v>11.676508790271042</c:v>
                </c:pt>
                <c:pt idx="19">
                  <c:v>12.55353363029799</c:v>
                </c:pt>
                <c:pt idx="20">
                  <c:v>12.915454038343764</c:v>
                </c:pt>
                <c:pt idx="21">
                  <c:v>11.915177164993308</c:v>
                </c:pt>
                <c:pt idx="22">
                  <c:v>12.863250265758122</c:v>
                </c:pt>
                <c:pt idx="23">
                  <c:v>13.766979851759013</c:v>
                </c:pt>
                <c:pt idx="24">
                  <c:v>13.481845560860517</c:v>
                </c:pt>
                <c:pt idx="25">
                  <c:v>14.484324147537599</c:v>
                </c:pt>
                <c:pt idx="26">
                  <c:v>15.189726443772821</c:v>
                </c:pt>
                <c:pt idx="27">
                  <c:v>15.154151645818002</c:v>
                </c:pt>
                <c:pt idx="28">
                  <c:v>14.858219511032779</c:v>
                </c:pt>
                <c:pt idx="29">
                  <c:v>16.147773169550256</c:v>
                </c:pt>
                <c:pt idx="30">
                  <c:v>15.989494345734602</c:v>
                </c:pt>
                <c:pt idx="31">
                  <c:v>16.57508222650463</c:v>
                </c:pt>
                <c:pt idx="32">
                  <c:v>17.750529987396039</c:v>
                </c:pt>
                <c:pt idx="33">
                  <c:v>18.436180820664301</c:v>
                </c:pt>
                <c:pt idx="34">
                  <c:v>18.545226105919983</c:v>
                </c:pt>
                <c:pt idx="35">
                  <c:v>18.125768409681932</c:v>
                </c:pt>
                <c:pt idx="36">
                  <c:v>20.449831849830126</c:v>
                </c:pt>
                <c:pt idx="37">
                  <c:v>20.586569608331363</c:v>
                </c:pt>
                <c:pt idx="38">
                  <c:v>20.012209274083993</c:v>
                </c:pt>
                <c:pt idx="39">
                  <c:v>20.183850936341614</c:v>
                </c:pt>
                <c:pt idx="40">
                  <c:v>22.799262085375201</c:v>
                </c:pt>
                <c:pt idx="41">
                  <c:v>23.600095553213141</c:v>
                </c:pt>
                <c:pt idx="42">
                  <c:v>23.7207524809379</c:v>
                </c:pt>
                <c:pt idx="43">
                  <c:v>23.326273641258201</c:v>
                </c:pt>
                <c:pt idx="44">
                  <c:v>24.108461476313099</c:v>
                </c:pt>
                <c:pt idx="45">
                  <c:v>25.182303609982998</c:v>
                </c:pt>
                <c:pt idx="46">
                  <c:v>27.6516317509356</c:v>
                </c:pt>
                <c:pt idx="47">
                  <c:v>27.476882687434902</c:v>
                </c:pt>
                <c:pt idx="48">
                  <c:v>26.9906061468341</c:v>
                </c:pt>
                <c:pt idx="49">
                  <c:v>29.84819522107</c:v>
                </c:pt>
                <c:pt idx="50">
                  <c:v>30.9029763395</c:v>
                </c:pt>
                <c:pt idx="51">
                  <c:v>30.6520352489548</c:v>
                </c:pt>
                <c:pt idx="52">
                  <c:v>31.495042733562499</c:v>
                </c:pt>
                <c:pt idx="53">
                  <c:v>31.273411685859202</c:v>
                </c:pt>
                <c:pt idx="54">
                  <c:v>30.822981239902401</c:v>
                </c:pt>
                <c:pt idx="55">
                  <c:v>30.501331389589701</c:v>
                </c:pt>
                <c:pt idx="56">
                  <c:v>31.082062828084101</c:v>
                </c:pt>
                <c:pt idx="57">
                  <c:v>30.637530893651</c:v>
                </c:pt>
                <c:pt idx="58">
                  <c:v>32.001310699413899</c:v>
                </c:pt>
                <c:pt idx="59">
                  <c:v>32.721695831268299</c:v>
                </c:pt>
                <c:pt idx="60">
                  <c:v>31.498268481670401</c:v>
                </c:pt>
                <c:pt idx="61">
                  <c:v>31.443771232258399</c:v>
                </c:pt>
                <c:pt idx="62">
                  <c:v>32.833668454707798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41-4DAB-9C51-A4686F3DE4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7622808"/>
        <c:axId val="507623200"/>
      </c:lineChart>
      <c:catAx>
        <c:axId val="507622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762320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507623200"/>
        <c:scaling>
          <c:orientation val="minMax"/>
          <c:max val="6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7622808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616858185338999"/>
          <c:y val="2.3051824404302403E-2"/>
          <c:w val="0.33081387239185844"/>
          <c:h val="0.12845361650055168"/>
        </c:manualLayout>
      </c:layout>
      <c:overlay val="0"/>
      <c:spPr>
        <a:noFill/>
        <a:ln w="2975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109181141439323E-2"/>
          <c:y val="5.6962025316455694E-2"/>
          <c:w val="0.92679900744419641"/>
          <c:h val="0.827004219409294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Sheet1!$B$2:$B$43</c:f>
              <c:numCache>
                <c:formatCode>0.0</c:formatCode>
                <c:ptCount val="42"/>
                <c:pt idx="0">
                  <c:v>4</c:v>
                </c:pt>
                <c:pt idx="1">
                  <c:v>3.7</c:v>
                </c:pt>
                <c:pt idx="2">
                  <c:v>3.3000000000000003</c:v>
                </c:pt>
                <c:pt idx="3">
                  <c:v>2.7</c:v>
                </c:pt>
                <c:pt idx="4">
                  <c:v>2.3000000000000003</c:v>
                </c:pt>
                <c:pt idx="5">
                  <c:v>2.5</c:v>
                </c:pt>
                <c:pt idx="9">
                  <c:v>2.3000000000000003</c:v>
                </c:pt>
                <c:pt idx="10">
                  <c:v>2.3000000000000003</c:v>
                </c:pt>
                <c:pt idx="11">
                  <c:v>2.2000000000000002</c:v>
                </c:pt>
                <c:pt idx="12">
                  <c:v>2.3000000000000003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D63-4426-9435-670DD8DC99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Sheet1!$C$2:$C$43</c:f>
              <c:numCache>
                <c:formatCode>General</c:formatCode>
                <c:ptCount val="42"/>
                <c:pt idx="12" formatCode="####.0">
                  <c:v>2.8363968190668629</c:v>
                </c:pt>
                <c:pt idx="13" formatCode="####.0">
                  <c:v>3.039507991190245</c:v>
                </c:pt>
                <c:pt idx="14" formatCode="####.0">
                  <c:v>3.3195039881882429</c:v>
                </c:pt>
                <c:pt idx="15" formatCode="####.0">
                  <c:v>3.3685179329325683</c:v>
                </c:pt>
                <c:pt idx="16" formatCode="####.0">
                  <c:v>3.2517032048719012</c:v>
                </c:pt>
                <c:pt idx="17" formatCode="####.0">
                  <c:v>3.4809824223661203</c:v>
                </c:pt>
                <c:pt idx="18" formatCode="####.0">
                  <c:v>2.9898155410368266</c:v>
                </c:pt>
                <c:pt idx="19" formatCode="####.0">
                  <c:v>2.7815584333274876</c:v>
                </c:pt>
                <c:pt idx="20" formatCode="####.0">
                  <c:v>3.2368344717867688</c:v>
                </c:pt>
                <c:pt idx="21" formatCode="####.0">
                  <c:v>3.9768014507967293</c:v>
                </c:pt>
                <c:pt idx="22" formatCode="####.0">
                  <c:v>4.5217321910091641</c:v>
                </c:pt>
                <c:pt idx="23" formatCode="###0.0">
                  <c:v>5.5163073819141459</c:v>
                </c:pt>
                <c:pt idx="24" formatCode="###0.0">
                  <c:v>5.0798601801684402</c:v>
                </c:pt>
                <c:pt idx="25" formatCode="###0.0">
                  <c:v>4.5061118947568408</c:v>
                </c:pt>
                <c:pt idx="26" formatCode="###0.0">
                  <c:v>4.2238929851422577</c:v>
                </c:pt>
                <c:pt idx="27" formatCode="###0.0">
                  <c:v>4.2598046191068661</c:v>
                </c:pt>
                <c:pt idx="28" formatCode="###0.0">
                  <c:v>4.0588911864604134</c:v>
                </c:pt>
                <c:pt idx="29" formatCode="###0.0">
                  <c:v>4.3838919712642683</c:v>
                </c:pt>
                <c:pt idx="30" formatCode="###0.0">
                  <c:v>3.5255344442534722</c:v>
                </c:pt>
                <c:pt idx="31" formatCode="###0.0">
                  <c:v>3.7062726995380881</c:v>
                </c:pt>
                <c:pt idx="32" formatCode="###0.0">
                  <c:v>4.1255974388676906</c:v>
                </c:pt>
                <c:pt idx="33" formatCode="###0.0">
                  <c:v>3.2964606302143764</c:v>
                </c:pt>
                <c:pt idx="34" formatCode="###0.0">
                  <c:v>3.0235783485776064</c:v>
                </c:pt>
                <c:pt idx="35" formatCode="###0.0">
                  <c:v>2.2753805062136911</c:v>
                </c:pt>
                <c:pt idx="36" formatCode="###0.0">
                  <c:v>1.7874560958088361</c:v>
                </c:pt>
                <c:pt idx="37" formatCode="###0.0">
                  <c:v>1.6110356111604862</c:v>
                </c:pt>
                <c:pt idx="38" formatCode="###0.0">
                  <c:v>1.5931401339355966</c:v>
                </c:pt>
                <c:pt idx="39" formatCode="###0.0">
                  <c:v>1.2274698407317355</c:v>
                </c:pt>
                <c:pt idx="40" formatCode="###0.0">
                  <c:v>1.0687205843512713</c:v>
                </c:pt>
                <c:pt idx="41" formatCode="###0.0">
                  <c:v>0.95234446447505705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D63-4426-9435-670DD8DC99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Sheet1!$D$2:$D$43</c:f>
              <c:numCache>
                <c:formatCode>0.0</c:formatCode>
                <c:ptCount val="42"/>
                <c:pt idx="0">
                  <c:v>3.5</c:v>
                </c:pt>
                <c:pt idx="1">
                  <c:v>2.9000000000000004</c:v>
                </c:pt>
                <c:pt idx="2">
                  <c:v>2.7</c:v>
                </c:pt>
                <c:pt idx="3">
                  <c:v>2.1</c:v>
                </c:pt>
                <c:pt idx="4">
                  <c:v>1.6</c:v>
                </c:pt>
                <c:pt idx="5">
                  <c:v>1.6</c:v>
                </c:pt>
                <c:pt idx="9">
                  <c:v>1.3</c:v>
                </c:pt>
                <c:pt idx="10">
                  <c:v>1.4000000000000001</c:v>
                </c:pt>
                <c:pt idx="11">
                  <c:v>1.4000000000000001</c:v>
                </c:pt>
                <c:pt idx="12">
                  <c:v>1.4000000000000001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D63-4426-9435-670DD8DC999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Sheet1!$E$2:$E$43</c:f>
              <c:numCache>
                <c:formatCode>General</c:formatCode>
                <c:ptCount val="42"/>
                <c:pt idx="12" formatCode="###0.0">
                  <c:v>1.4824357694585644</c:v>
                </c:pt>
                <c:pt idx="13" formatCode="###0.0">
                  <c:v>1.8552331674821023</c:v>
                </c:pt>
                <c:pt idx="14" formatCode="###0.0">
                  <c:v>1.6953842234198586</c:v>
                </c:pt>
                <c:pt idx="15" formatCode="###0.0">
                  <c:v>1.6295383933385199</c:v>
                </c:pt>
                <c:pt idx="16" formatCode="###0.0">
                  <c:v>1.6974171617532561</c:v>
                </c:pt>
                <c:pt idx="17" formatCode="###0.0">
                  <c:v>1.8753086553783473</c:v>
                </c:pt>
                <c:pt idx="18" formatCode="###0.0">
                  <c:v>1.951624259390411</c:v>
                </c:pt>
                <c:pt idx="19" formatCode="###0.0">
                  <c:v>1.5918713584598847</c:v>
                </c:pt>
                <c:pt idx="20" formatCode="###0.0">
                  <c:v>1.9676786746499091</c:v>
                </c:pt>
                <c:pt idx="21" formatCode="###0.0">
                  <c:v>2.6182425482828204</c:v>
                </c:pt>
                <c:pt idx="22" formatCode="###0.0">
                  <c:v>2.6822620783993161</c:v>
                </c:pt>
                <c:pt idx="23" formatCode="###0.0">
                  <c:v>2.8538139726034224</c:v>
                </c:pt>
                <c:pt idx="24" formatCode="###0.0">
                  <c:v>2.8202971030144237</c:v>
                </c:pt>
                <c:pt idx="25" formatCode="###0.0">
                  <c:v>3.0257632495941009</c:v>
                </c:pt>
                <c:pt idx="26" formatCode="###0.0">
                  <c:v>2.9422126670467232</c:v>
                </c:pt>
                <c:pt idx="27" formatCode="###0.0">
                  <c:v>2.9970567602673808</c:v>
                </c:pt>
                <c:pt idx="28" formatCode="###0.0">
                  <c:v>3.2914079622933627</c:v>
                </c:pt>
                <c:pt idx="29" formatCode="###0.0">
                  <c:v>2.9973127273735032</c:v>
                </c:pt>
                <c:pt idx="30" formatCode="###0.0">
                  <c:v>2.482831634092153</c:v>
                </c:pt>
                <c:pt idx="31" formatCode="###0.0">
                  <c:v>2.7218153436726849</c:v>
                </c:pt>
                <c:pt idx="32" formatCode="###0.0">
                  <c:v>2.3411398269803274</c:v>
                </c:pt>
                <c:pt idx="33" formatCode="###0.0">
                  <c:v>2.1263826288742602</c:v>
                </c:pt>
                <c:pt idx="34" formatCode="###0.0">
                  <c:v>1.9186023475693246</c:v>
                </c:pt>
                <c:pt idx="35" formatCode="###0.0">
                  <c:v>1.6977427769423949</c:v>
                </c:pt>
                <c:pt idx="36" formatCode="###0.0">
                  <c:v>1.2617316834423642</c:v>
                </c:pt>
                <c:pt idx="37" formatCode="###0.0">
                  <c:v>1.4237836869964542</c:v>
                </c:pt>
                <c:pt idx="38" formatCode="###0.0">
                  <c:v>1.150981</c:v>
                </c:pt>
                <c:pt idx="39" formatCode="###0.0">
                  <c:v>0.91047665855965687</c:v>
                </c:pt>
                <c:pt idx="40" formatCode="###0.0">
                  <c:v>1.1296670727149165</c:v>
                </c:pt>
                <c:pt idx="41" formatCode="###0.0">
                  <c:v>0.98040021266770105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D63-4426-9435-670DD8DC999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Sheet1!$F$2:$F$43</c:f>
              <c:numCache>
                <c:formatCode>General</c:formatCode>
                <c:ptCount val="42"/>
                <c:pt idx="27" formatCode="###0.0">
                  <c:v>7.3679137587309773</c:v>
                </c:pt>
                <c:pt idx="28" formatCode="###0.0">
                  <c:v>7.4028649632841459</c:v>
                </c:pt>
                <c:pt idx="29" formatCode="###0.0">
                  <c:v>8.0314655739847947</c:v>
                </c:pt>
                <c:pt idx="30" formatCode="###0.0">
                  <c:v>7.4670938985277173</c:v>
                </c:pt>
                <c:pt idx="31" formatCode="###0.0">
                  <c:v>6.6809915020132333</c:v>
                </c:pt>
                <c:pt idx="32" formatCode="###0.0">
                  <c:v>6.677416473994267</c:v>
                </c:pt>
                <c:pt idx="33" formatCode="###0.0">
                  <c:v>6.5865395967232612</c:v>
                </c:pt>
                <c:pt idx="34" formatCode="###0.0">
                  <c:v>6.1788640954928367</c:v>
                </c:pt>
                <c:pt idx="35" formatCode="###0.0">
                  <c:v>5.0860149134900361</c:v>
                </c:pt>
                <c:pt idx="36" formatCode="###0.0">
                  <c:v>4.1074918352748231</c:v>
                </c:pt>
                <c:pt idx="37" formatCode="###0.0">
                  <c:v>4.3180267672640325</c:v>
                </c:pt>
                <c:pt idx="38" formatCode="###0.0">
                  <c:v>3.6116155791442441</c:v>
                </c:pt>
                <c:pt idx="39" formatCode="###0.0">
                  <c:v>3.3936349837586448</c:v>
                </c:pt>
                <c:pt idx="40" formatCode="###0.0">
                  <c:v>3.6925646576353297</c:v>
                </c:pt>
                <c:pt idx="41" formatCode="###0.0">
                  <c:v>3.0367217682155698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CD63-4426-9435-670DD8DC999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Sheet1!$G$2:$G$43</c:f>
              <c:numCache>
                <c:formatCode>General</c:formatCode>
                <c:ptCount val="42"/>
                <c:pt idx="27" formatCode="###0.0">
                  <c:v>4.0900195128431438</c:v>
                </c:pt>
                <c:pt idx="28" formatCode="###0.0">
                  <c:v>4.5719426864677386</c:v>
                </c:pt>
                <c:pt idx="29" formatCode="###0.0">
                  <c:v>4.6828397518701372</c:v>
                </c:pt>
                <c:pt idx="30" formatCode="###0.0">
                  <c:v>4.3283680062006864</c:v>
                </c:pt>
                <c:pt idx="31" formatCode="###0.0">
                  <c:v>3.9576535724754933</c:v>
                </c:pt>
                <c:pt idx="32" formatCode="###0.0">
                  <c:v>4.2800931322059395</c:v>
                </c:pt>
                <c:pt idx="33" formatCode="###0.0">
                  <c:v>4.1493655491572783</c:v>
                </c:pt>
                <c:pt idx="34" formatCode="###0.0">
                  <c:v>3.4229859572163015</c:v>
                </c:pt>
                <c:pt idx="35" formatCode="###0.0">
                  <c:v>3.5847789014030256</c:v>
                </c:pt>
                <c:pt idx="36" formatCode="###0.0">
                  <c:v>2.7103294437027055</c:v>
                </c:pt>
                <c:pt idx="37" formatCode="###0.0">
                  <c:v>2.681189237406298</c:v>
                </c:pt>
                <c:pt idx="38" formatCode="###0.0">
                  <c:v>2.6227629932918899</c:v>
                </c:pt>
                <c:pt idx="39" formatCode="###0.0">
                  <c:v>2.3355120053455045</c:v>
                </c:pt>
                <c:pt idx="40" formatCode="###0.0">
                  <c:v>2.3958807849558306</c:v>
                </c:pt>
                <c:pt idx="41" formatCode="###0.0">
                  <c:v>2.4091362989921334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D63-4426-9435-670DD8DC99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9637840"/>
        <c:axId val="479638232"/>
      </c:lineChart>
      <c:catAx>
        <c:axId val="47963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7963823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479638232"/>
        <c:scaling>
          <c:orientation val="minMax"/>
          <c:max val="10"/>
        </c:scaling>
        <c:delete val="0"/>
        <c:axPos val="l"/>
        <c:majorGridlines>
          <c:spPr>
            <a:ln w="3117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79637840"/>
        <c:crosses val="autoZero"/>
        <c:crossBetween val="midCat"/>
        <c:majorUnit val="2"/>
      </c:valAx>
      <c:spPr>
        <a:solidFill>
          <a:schemeClr val="tx1"/>
        </a:solidFill>
        <a:ln w="3117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6.2414445503719815E-2"/>
          <c:y val="5.8675507666804808E-2"/>
          <c:w val="0.48263024644043379"/>
          <c:h val="0.15892515540820557"/>
        </c:manualLayout>
      </c:layout>
      <c:overlay val="0"/>
      <c:spPr>
        <a:noFill/>
        <a:ln w="3117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6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461803006604898E-2"/>
          <c:y val="5.1691654289100754E-2"/>
          <c:w val="0.92656445455394576"/>
          <c:h val="0.8526535951382266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1">
                  <c:v>17–29 år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Sheet1!$B$3:$B$16</c:f>
              <c:numCache>
                <c:formatCode>0.0</c:formatCode>
                <c:ptCount val="14"/>
                <c:pt idx="0">
                  <c:v>6.1414316954434645</c:v>
                </c:pt>
                <c:pt idx="1">
                  <c:v>6.1414316954434645</c:v>
                </c:pt>
                <c:pt idx="2">
                  <c:v>5.6915468162043643</c:v>
                </c:pt>
                <c:pt idx="3">
                  <c:v>5.6886361285145766</c:v>
                </c:pt>
                <c:pt idx="4">
                  <c:v>5.2291437758187458</c:v>
                </c:pt>
                <c:pt idx="5">
                  <c:v>5.2116724220664636</c:v>
                </c:pt>
                <c:pt idx="6">
                  <c:v>4.6655528127062711</c:v>
                </c:pt>
                <c:pt idx="7">
                  <c:v>4.7867557089028612</c:v>
                </c:pt>
                <c:pt idx="8">
                  <c:v>4.8535432186395386</c:v>
                </c:pt>
                <c:pt idx="9">
                  <c:v>4.6061590650615862</c:v>
                </c:pt>
                <c:pt idx="10">
                  <c:v>4.5781449257425244</c:v>
                </c:pt>
                <c:pt idx="11">
                  <c:v>4.9121455135184453</c:v>
                </c:pt>
                <c:pt idx="12">
                  <c:v>4.8105492899849516</c:v>
                </c:pt>
                <c:pt idx="13">
                  <c:v>4.4783571672989915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865-4B3F-9C1A-4BB08C0AF625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1">
                  <c:v>30–49 år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Sheet1!$C$3:$C$16</c:f>
              <c:numCache>
                <c:formatCode>0.0</c:formatCode>
                <c:ptCount val="14"/>
                <c:pt idx="0">
                  <c:v>4.9012072715036092</c:v>
                </c:pt>
                <c:pt idx="1">
                  <c:v>4.9012072715036092</c:v>
                </c:pt>
                <c:pt idx="2">
                  <c:v>4.8185712610020612</c:v>
                </c:pt>
                <c:pt idx="3">
                  <c:v>4.6284413650934511</c:v>
                </c:pt>
                <c:pt idx="4">
                  <c:v>4.9354792822728113</c:v>
                </c:pt>
                <c:pt idx="5">
                  <c:v>4.3764044431840921</c:v>
                </c:pt>
                <c:pt idx="6">
                  <c:v>4.3808225992019993</c:v>
                </c:pt>
                <c:pt idx="7">
                  <c:v>4.1154696470684815</c:v>
                </c:pt>
                <c:pt idx="8">
                  <c:v>4.4669045784303476</c:v>
                </c:pt>
                <c:pt idx="9">
                  <c:v>4.2726217633041079</c:v>
                </c:pt>
                <c:pt idx="10">
                  <c:v>3.6657994062054327</c:v>
                </c:pt>
                <c:pt idx="11">
                  <c:v>3.8095835075959568</c:v>
                </c:pt>
                <c:pt idx="12">
                  <c:v>3.6860211940851375</c:v>
                </c:pt>
                <c:pt idx="13">
                  <c:v>3.6142584965260092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865-4B3F-9C1A-4BB08C0AF625}"/>
            </c:ext>
          </c:extLst>
        </c:ser>
        <c:ser>
          <c:idx val="2"/>
          <c:order val="2"/>
          <c:tx>
            <c:strRef>
              <c:f>Sheet1!$D$1:$D$2</c:f>
              <c:strCache>
                <c:ptCount val="2"/>
                <c:pt idx="1">
                  <c:v>50–64 år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Sheet1!$D$3:$D$16</c:f>
              <c:numCache>
                <c:formatCode>0.0</c:formatCode>
                <c:ptCount val="14"/>
                <c:pt idx="0">
                  <c:v>4.4432454602523475</c:v>
                </c:pt>
                <c:pt idx="1">
                  <c:v>4.4432454602523475</c:v>
                </c:pt>
                <c:pt idx="2">
                  <c:v>4.5217872225819233</c:v>
                </c:pt>
                <c:pt idx="3">
                  <c:v>4.402225252362566</c:v>
                </c:pt>
                <c:pt idx="4">
                  <c:v>4.5012362059578042</c:v>
                </c:pt>
                <c:pt idx="5">
                  <c:v>4.5826863980182804</c:v>
                </c:pt>
                <c:pt idx="6">
                  <c:v>4.2023113838237443</c:v>
                </c:pt>
                <c:pt idx="7">
                  <c:v>4.1635441806098816</c:v>
                </c:pt>
                <c:pt idx="8">
                  <c:v>4.5290723473461396</c:v>
                </c:pt>
                <c:pt idx="9">
                  <c:v>4.4280737979722922</c:v>
                </c:pt>
                <c:pt idx="10">
                  <c:v>3.853917800589723</c:v>
                </c:pt>
                <c:pt idx="11">
                  <c:v>4.1026072407750789</c:v>
                </c:pt>
                <c:pt idx="12">
                  <c:v>4.0208854100329043</c:v>
                </c:pt>
                <c:pt idx="13">
                  <c:v>3.9682711094773788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865-4B3F-9C1A-4BB08C0AF625}"/>
            </c:ext>
          </c:extLst>
        </c:ser>
        <c:ser>
          <c:idx val="3"/>
          <c:order val="3"/>
          <c:tx>
            <c:strRef>
              <c:f>Sheet1!$E$1:$E$2</c:f>
              <c:strCache>
                <c:ptCount val="2"/>
                <c:pt idx="1">
                  <c:v>65–84 år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AED-498E-9082-473ACFC3EC5D}"/>
              </c:ext>
            </c:extLst>
          </c:dPt>
          <c:cat>
            <c:numRef>
              <c:f>Sheet1!$A$3:$A$16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Sheet1!$E$3:$E$16</c:f>
              <c:numCache>
                <c:formatCode>0.0</c:formatCode>
                <c:ptCount val="14"/>
                <c:pt idx="0">
                  <c:v>2.7632379096917976</c:v>
                </c:pt>
                <c:pt idx="1">
                  <c:v>2.7632379096917976</c:v>
                </c:pt>
                <c:pt idx="2">
                  <c:v>3.0519447928789045</c:v>
                </c:pt>
                <c:pt idx="3">
                  <c:v>2.8959594920105745</c:v>
                </c:pt>
                <c:pt idx="4">
                  <c:v>3.2351135559373727</c:v>
                </c:pt>
                <c:pt idx="5">
                  <c:v>3.4532754774681678</c:v>
                </c:pt>
                <c:pt idx="6">
                  <c:v>3.1618908787090456</c:v>
                </c:pt>
                <c:pt idx="7">
                  <c:v>3.3640072438661335</c:v>
                </c:pt>
                <c:pt idx="8">
                  <c:v>3.5472354480390571</c:v>
                </c:pt>
                <c:pt idx="9">
                  <c:v>3.5197500703625009</c:v>
                </c:pt>
                <c:pt idx="10">
                  <c:v>2.8556730310523051</c:v>
                </c:pt>
                <c:pt idx="11">
                  <c:v>3.0273411793153824</c:v>
                </c:pt>
                <c:pt idx="12">
                  <c:v>3.1907423852090471</c:v>
                </c:pt>
                <c:pt idx="13">
                  <c:v>3.2596241077341306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865-4B3F-9C1A-4BB08C0AF62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Män</c:v>
                </c:pt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numRef>
              <c:f>Sheet1!$A$3:$A$16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Sheet1!$F$3:$F$16</c:f>
              <c:numCache>
                <c:formatCode>0.0</c:formatCode>
                <c:ptCount val="14"/>
                <c:pt idx="0">
                  <c:v>6.6325791837718224</c:v>
                </c:pt>
                <c:pt idx="1">
                  <c:v>6.3905828655202619</c:v>
                </c:pt>
                <c:pt idx="2">
                  <c:v>6.4451080006114569</c:v>
                </c:pt>
                <c:pt idx="3">
                  <c:v>6.2744652054689762</c:v>
                </c:pt>
                <c:pt idx="4">
                  <c:v>6.3650336623270825</c:v>
                </c:pt>
                <c:pt idx="5">
                  <c:v>6.0181233456571901</c:v>
                </c:pt>
                <c:pt idx="6">
                  <c:v>5.6627873227158467</c:v>
                </c:pt>
                <c:pt idx="7">
                  <c:v>5.6086665593405378</c:v>
                </c:pt>
                <c:pt idx="8">
                  <c:v>6.0217246605223833</c:v>
                </c:pt>
                <c:pt idx="9">
                  <c:v>5.7761534354114046</c:v>
                </c:pt>
                <c:pt idx="10">
                  <c:v>4.9561375540634671</c:v>
                </c:pt>
                <c:pt idx="11">
                  <c:v>5.2220708655917356</c:v>
                </c:pt>
                <c:pt idx="12">
                  <c:v>5.2353880046318126</c:v>
                </c:pt>
                <c:pt idx="13">
                  <c:v>5.0405083756440288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865-4B3F-9C1A-4BB08C0AF62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Kvinnor</c:v>
                </c:pt>
              </c:strCache>
            </c:strRef>
          </c:tx>
          <c:spPr>
            <a:ln w="38100"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Sheet1!$A$3:$A$16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Sheet1!$G$3:$G$16</c:f>
              <c:numCache>
                <c:formatCode>0.0</c:formatCode>
                <c:ptCount val="14"/>
                <c:pt idx="0">
                  <c:v>2.83952736069834</c:v>
                </c:pt>
                <c:pt idx="1">
                  <c:v>2.8817269745689997</c:v>
                </c:pt>
                <c:pt idx="2">
                  <c:v>2.8886180487379551</c:v>
                </c:pt>
                <c:pt idx="3">
                  <c:v>2.8019025734368466</c:v>
                </c:pt>
                <c:pt idx="4">
                  <c:v>2.8892824540931712</c:v>
                </c:pt>
                <c:pt idx="5">
                  <c:v>2.8583086078786644</c:v>
                </c:pt>
                <c:pt idx="6">
                  <c:v>2.6846574567459913</c:v>
                </c:pt>
                <c:pt idx="7">
                  <c:v>2.6404521927288256</c:v>
                </c:pt>
                <c:pt idx="8">
                  <c:v>2.7272148976345254</c:v>
                </c:pt>
                <c:pt idx="9">
                  <c:v>2.6689534272971294</c:v>
                </c:pt>
                <c:pt idx="10">
                  <c:v>2.5046062194274894</c:v>
                </c:pt>
                <c:pt idx="11">
                  <c:v>2.6699473086566141</c:v>
                </c:pt>
                <c:pt idx="12">
                  <c:v>2.544335814126121</c:v>
                </c:pt>
                <c:pt idx="13">
                  <c:v>2.550005841432692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865-4B3F-9C1A-4BB08C0AF62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95B3D7"/>
              </a:solidFill>
            </a:ln>
          </c:spPr>
          <c:marker>
            <c:symbol val="none"/>
          </c:marker>
          <c:cat>
            <c:numRef>
              <c:f>Sheet1!$A$3:$A$16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Sheet1!$H$3:$H$16</c:f>
              <c:numCache>
                <c:formatCode>0.0</c:formatCode>
                <c:ptCount val="14"/>
                <c:pt idx="0">
                  <c:v>4.7314549317348442</c:v>
                </c:pt>
                <c:pt idx="1">
                  <c:v>4.6227441189420597</c:v>
                </c:pt>
                <c:pt idx="2">
                  <c:v>4.6587086118184819</c:v>
                </c:pt>
                <c:pt idx="3">
                  <c:v>4.5303409989036654</c:v>
                </c:pt>
                <c:pt idx="4">
                  <c:v>4.6165215844775851</c:v>
                </c:pt>
                <c:pt idx="5">
                  <c:v>4.4450358860289096</c:v>
                </c:pt>
                <c:pt idx="6">
                  <c:v>4.1760537801528717</c:v>
                </c:pt>
                <c:pt idx="7">
                  <c:v>4.1308740573598568</c:v>
                </c:pt>
                <c:pt idx="8">
                  <c:v>4.3867685772692182</c:v>
                </c:pt>
                <c:pt idx="9">
                  <c:v>4.2325735783048835</c:v>
                </c:pt>
                <c:pt idx="10">
                  <c:v>3.7341013017815876</c:v>
                </c:pt>
                <c:pt idx="11">
                  <c:v>3.9446147214420599</c:v>
                </c:pt>
                <c:pt idx="12">
                  <c:v>3.8982685728874351</c:v>
                </c:pt>
                <c:pt idx="13">
                  <c:v>3.805094796746161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865-4B3F-9C1A-4BB08C0AF6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9639016"/>
        <c:axId val="482376592"/>
      </c:lineChart>
      <c:catAx>
        <c:axId val="479639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2376592"/>
        <c:crosses val="autoZero"/>
        <c:auto val="1"/>
        <c:lblAlgn val="ctr"/>
        <c:lblOffset val="100"/>
        <c:tickLblSkip val="2"/>
        <c:noMultiLvlLbl val="0"/>
      </c:catAx>
      <c:valAx>
        <c:axId val="482376592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79639016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3700347352281579"/>
          <c:y val="8.2682871408129813E-2"/>
          <c:w val="0.61471411437407075"/>
          <c:h val="0.12711709016512096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697032681341232E-2"/>
          <c:y val="8.7403295414910487E-2"/>
          <c:w val="0.93300248138957864"/>
          <c:h val="0.8175644101913291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1972</c:v>
                </c:pt>
                <c:pt idx="1">
                  <c:v>73</c:v>
                </c:pt>
                <c:pt idx="2">
                  <c:v>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83</c:v>
                </c:pt>
                <c:pt idx="12">
                  <c:v>1984</c:v>
                </c:pt>
                <c:pt idx="13">
                  <c:v>85</c:v>
                </c:pt>
                <c:pt idx="14">
                  <c:v>86</c:v>
                </c:pt>
                <c:pt idx="15">
                  <c:v>1987</c:v>
                </c:pt>
                <c:pt idx="16">
                  <c:v>1988</c:v>
                </c:pt>
                <c:pt idx="17">
                  <c:v>89</c:v>
                </c:pt>
                <c:pt idx="18">
                  <c:v>90</c:v>
                </c:pt>
                <c:pt idx="19">
                  <c:v>91</c:v>
                </c:pt>
                <c:pt idx="20">
                  <c:v>1992</c:v>
                </c:pt>
                <c:pt idx="21">
                  <c:v>93</c:v>
                </c:pt>
                <c:pt idx="22">
                  <c:v>94</c:v>
                </c:pt>
                <c:pt idx="23">
                  <c:v>95</c:v>
                </c:pt>
                <c:pt idx="24">
                  <c:v>1996</c:v>
                </c:pt>
                <c:pt idx="25">
                  <c:v>1997</c:v>
                </c:pt>
                <c:pt idx="26">
                  <c:v>98</c:v>
                </c:pt>
                <c:pt idx="27">
                  <c:v>99</c:v>
                </c:pt>
                <c:pt idx="28">
                  <c:v>2000</c:v>
                </c:pt>
                <c:pt idx="29">
                  <c:v>01</c:v>
                </c:pt>
                <c:pt idx="30">
                  <c:v>2002</c:v>
                </c:pt>
                <c:pt idx="31">
                  <c:v>03</c:v>
                </c:pt>
                <c:pt idx="32">
                  <c:v>2004</c:v>
                </c:pt>
                <c:pt idx="33">
                  <c:v>05</c:v>
                </c:pt>
                <c:pt idx="34">
                  <c:v>06</c:v>
                </c:pt>
                <c:pt idx="35">
                  <c:v>2007</c:v>
                </c:pt>
                <c:pt idx="36">
                  <c:v>2008</c:v>
                </c:pt>
                <c:pt idx="37">
                  <c:v>09</c:v>
                </c:pt>
                <c:pt idx="38">
                  <c:v>10</c:v>
                </c:pt>
                <c:pt idx="39">
                  <c:v>11</c:v>
                </c:pt>
                <c:pt idx="40">
                  <c:v>2012</c:v>
                </c:pt>
                <c:pt idx="41">
                  <c:v>13</c:v>
                </c:pt>
                <c:pt idx="42">
                  <c:v>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Sheet1!$B$2:$B$48</c:f>
              <c:numCache>
                <c:formatCode>#,##0</c:formatCode>
                <c:ptCount val="47"/>
                <c:pt idx="0">
                  <c:v>34</c:v>
                </c:pt>
                <c:pt idx="1">
                  <c:v>31</c:v>
                </c:pt>
                <c:pt idx="2">
                  <c:v>32</c:v>
                </c:pt>
                <c:pt idx="3">
                  <c:v>31</c:v>
                </c:pt>
                <c:pt idx="4">
                  <c:v>38</c:v>
                </c:pt>
                <c:pt idx="5">
                  <c:v>37</c:v>
                </c:pt>
                <c:pt idx="6">
                  <c:v>36</c:v>
                </c:pt>
                <c:pt idx="7">
                  <c:v>35</c:v>
                </c:pt>
                <c:pt idx="8">
                  <c:v>26</c:v>
                </c:pt>
                <c:pt idx="9">
                  <c:v>21</c:v>
                </c:pt>
                <c:pt idx="10">
                  <c:v>23</c:v>
                </c:pt>
                <c:pt idx="14">
                  <c:v>23</c:v>
                </c:pt>
                <c:pt idx="15">
                  <c:v>22</c:v>
                </c:pt>
                <c:pt idx="16">
                  <c:v>23</c:v>
                </c:pt>
                <c:pt idx="17">
                  <c:v>25.547840537650998</c:v>
                </c:pt>
                <c:pt idx="18">
                  <c:v>25.996527176194096</c:v>
                </c:pt>
                <c:pt idx="19">
                  <c:v>29.100895022944549</c:v>
                </c:pt>
                <c:pt idx="20">
                  <c:v>29.021644813530823</c:v>
                </c:pt>
                <c:pt idx="21">
                  <c:v>28.948445920320381</c:v>
                </c:pt>
                <c:pt idx="22">
                  <c:v>30.44282393901846</c:v>
                </c:pt>
                <c:pt idx="23">
                  <c:v>28.353973118581688</c:v>
                </c:pt>
                <c:pt idx="24">
                  <c:v>29.954241832965184</c:v>
                </c:pt>
                <c:pt idx="25">
                  <c:v>29.222711268780614</c:v>
                </c:pt>
                <c:pt idx="26">
                  <c:v>29.714678739081243</c:v>
                </c:pt>
                <c:pt idx="27">
                  <c:v>29.334331086041253</c:v>
                </c:pt>
                <c:pt idx="28">
                  <c:v>32.886581978795462</c:v>
                </c:pt>
                <c:pt idx="29">
                  <c:v>31.052192224542452</c:v>
                </c:pt>
                <c:pt idx="30">
                  <c:v>28.926019803091414</c:v>
                </c:pt>
                <c:pt idx="31">
                  <c:v>25.661094859234169</c:v>
                </c:pt>
                <c:pt idx="32">
                  <c:v>25.38672546301374</c:v>
                </c:pt>
                <c:pt idx="33" formatCode="0">
                  <c:v>25.229431183511505</c:v>
                </c:pt>
                <c:pt idx="34" formatCode="0">
                  <c:v>23.859348354895964</c:v>
                </c:pt>
                <c:pt idx="35" formatCode="0">
                  <c:v>23.351809764401711</c:v>
                </c:pt>
                <c:pt idx="36" formatCode="0">
                  <c:v>24.418445504763813</c:v>
                </c:pt>
                <c:pt idx="37" formatCode="0">
                  <c:v>23.793825337658241</c:v>
                </c:pt>
                <c:pt idx="38" formatCode="0">
                  <c:v>20.196057785397464</c:v>
                </c:pt>
                <c:pt idx="39" formatCode="0">
                  <c:v>18.442382437726124</c:v>
                </c:pt>
                <c:pt idx="40" formatCode="0">
                  <c:v>15.877990003650957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508-4183-8F4A-8637F2D9E90F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1972</c:v>
                </c:pt>
                <c:pt idx="1">
                  <c:v>73</c:v>
                </c:pt>
                <c:pt idx="2">
                  <c:v>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83</c:v>
                </c:pt>
                <c:pt idx="12">
                  <c:v>1984</c:v>
                </c:pt>
                <c:pt idx="13">
                  <c:v>85</c:v>
                </c:pt>
                <c:pt idx="14">
                  <c:v>86</c:v>
                </c:pt>
                <c:pt idx="15">
                  <c:v>1987</c:v>
                </c:pt>
                <c:pt idx="16">
                  <c:v>1988</c:v>
                </c:pt>
                <c:pt idx="17">
                  <c:v>89</c:v>
                </c:pt>
                <c:pt idx="18">
                  <c:v>90</c:v>
                </c:pt>
                <c:pt idx="19">
                  <c:v>91</c:v>
                </c:pt>
                <c:pt idx="20">
                  <c:v>1992</c:v>
                </c:pt>
                <c:pt idx="21">
                  <c:v>93</c:v>
                </c:pt>
                <c:pt idx="22">
                  <c:v>94</c:v>
                </c:pt>
                <c:pt idx="23">
                  <c:v>95</c:v>
                </c:pt>
                <c:pt idx="24">
                  <c:v>1996</c:v>
                </c:pt>
                <c:pt idx="25">
                  <c:v>1997</c:v>
                </c:pt>
                <c:pt idx="26">
                  <c:v>98</c:v>
                </c:pt>
                <c:pt idx="27">
                  <c:v>99</c:v>
                </c:pt>
                <c:pt idx="28">
                  <c:v>2000</c:v>
                </c:pt>
                <c:pt idx="29">
                  <c:v>01</c:v>
                </c:pt>
                <c:pt idx="30">
                  <c:v>2002</c:v>
                </c:pt>
                <c:pt idx="31">
                  <c:v>03</c:v>
                </c:pt>
                <c:pt idx="32">
                  <c:v>2004</c:v>
                </c:pt>
                <c:pt idx="33">
                  <c:v>05</c:v>
                </c:pt>
                <c:pt idx="34">
                  <c:v>06</c:v>
                </c:pt>
                <c:pt idx="35">
                  <c:v>2007</c:v>
                </c:pt>
                <c:pt idx="36">
                  <c:v>2008</c:v>
                </c:pt>
                <c:pt idx="37">
                  <c:v>09</c:v>
                </c:pt>
                <c:pt idx="38">
                  <c:v>10</c:v>
                </c:pt>
                <c:pt idx="39">
                  <c:v>11</c:v>
                </c:pt>
                <c:pt idx="40">
                  <c:v>2012</c:v>
                </c:pt>
                <c:pt idx="41">
                  <c:v>13</c:v>
                </c:pt>
                <c:pt idx="42">
                  <c:v>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40" formatCode="0">
                  <c:v>13.408178651757918</c:v>
                </c:pt>
                <c:pt idx="41" formatCode="0">
                  <c:v>10.420057670589818</c:v>
                </c:pt>
                <c:pt idx="42" formatCode="0">
                  <c:v>9.6772817425483826</c:v>
                </c:pt>
                <c:pt idx="43" formatCode="0">
                  <c:v>9</c:v>
                </c:pt>
                <c:pt idx="44" formatCode="0">
                  <c:v>8</c:v>
                </c:pt>
                <c:pt idx="45" formatCode="0">
                  <c:v>7</c:v>
                </c:pt>
                <c:pt idx="46" formatCode="0">
                  <c:v>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508-4183-8F4A-8637F2D9E90F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1972</c:v>
                </c:pt>
                <c:pt idx="1">
                  <c:v>73</c:v>
                </c:pt>
                <c:pt idx="2">
                  <c:v>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83</c:v>
                </c:pt>
                <c:pt idx="12">
                  <c:v>1984</c:v>
                </c:pt>
                <c:pt idx="13">
                  <c:v>85</c:v>
                </c:pt>
                <c:pt idx="14">
                  <c:v>86</c:v>
                </c:pt>
                <c:pt idx="15">
                  <c:v>1987</c:v>
                </c:pt>
                <c:pt idx="16">
                  <c:v>1988</c:v>
                </c:pt>
                <c:pt idx="17">
                  <c:v>89</c:v>
                </c:pt>
                <c:pt idx="18">
                  <c:v>90</c:v>
                </c:pt>
                <c:pt idx="19">
                  <c:v>91</c:v>
                </c:pt>
                <c:pt idx="20">
                  <c:v>1992</c:v>
                </c:pt>
                <c:pt idx="21">
                  <c:v>93</c:v>
                </c:pt>
                <c:pt idx="22">
                  <c:v>94</c:v>
                </c:pt>
                <c:pt idx="23">
                  <c:v>95</c:v>
                </c:pt>
                <c:pt idx="24">
                  <c:v>1996</c:v>
                </c:pt>
                <c:pt idx="25">
                  <c:v>1997</c:v>
                </c:pt>
                <c:pt idx="26">
                  <c:v>98</c:v>
                </c:pt>
                <c:pt idx="27">
                  <c:v>99</c:v>
                </c:pt>
                <c:pt idx="28">
                  <c:v>2000</c:v>
                </c:pt>
                <c:pt idx="29">
                  <c:v>01</c:v>
                </c:pt>
                <c:pt idx="30">
                  <c:v>2002</c:v>
                </c:pt>
                <c:pt idx="31">
                  <c:v>03</c:v>
                </c:pt>
                <c:pt idx="32">
                  <c:v>2004</c:v>
                </c:pt>
                <c:pt idx="33">
                  <c:v>05</c:v>
                </c:pt>
                <c:pt idx="34">
                  <c:v>06</c:v>
                </c:pt>
                <c:pt idx="35">
                  <c:v>2007</c:v>
                </c:pt>
                <c:pt idx="36">
                  <c:v>2008</c:v>
                </c:pt>
                <c:pt idx="37">
                  <c:v>09</c:v>
                </c:pt>
                <c:pt idx="38">
                  <c:v>10</c:v>
                </c:pt>
                <c:pt idx="39">
                  <c:v>11</c:v>
                </c:pt>
                <c:pt idx="40">
                  <c:v>2012</c:v>
                </c:pt>
                <c:pt idx="41">
                  <c:v>13</c:v>
                </c:pt>
                <c:pt idx="42">
                  <c:v>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Sheet1!$D$2:$D$48</c:f>
              <c:numCache>
                <c:formatCode>#,##0</c:formatCode>
                <c:ptCount val="47"/>
                <c:pt idx="0">
                  <c:v>22</c:v>
                </c:pt>
                <c:pt idx="1">
                  <c:v>22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29</c:v>
                </c:pt>
                <c:pt idx="6">
                  <c:v>26</c:v>
                </c:pt>
                <c:pt idx="7">
                  <c:v>30</c:v>
                </c:pt>
                <c:pt idx="8">
                  <c:v>20</c:v>
                </c:pt>
                <c:pt idx="9">
                  <c:v>16</c:v>
                </c:pt>
                <c:pt idx="10">
                  <c:v>16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16.975581301939375</c:v>
                </c:pt>
                <c:pt idx="18">
                  <c:v>19.268037862905267</c:v>
                </c:pt>
                <c:pt idx="19">
                  <c:v>19.446647571425036</c:v>
                </c:pt>
                <c:pt idx="20">
                  <c:v>19.466268095415248</c:v>
                </c:pt>
                <c:pt idx="21">
                  <c:v>21.804806417589646</c:v>
                </c:pt>
                <c:pt idx="22">
                  <c:v>22.944252468860565</c:v>
                </c:pt>
                <c:pt idx="23">
                  <c:v>24.168518174858704</c:v>
                </c:pt>
                <c:pt idx="24">
                  <c:v>20.612170575238292</c:v>
                </c:pt>
                <c:pt idx="25">
                  <c:v>22.401206638799849</c:v>
                </c:pt>
                <c:pt idx="26">
                  <c:v>21.414272794419297</c:v>
                </c:pt>
                <c:pt idx="27">
                  <c:v>22.479947813509732</c:v>
                </c:pt>
                <c:pt idx="28">
                  <c:v>23.342546379110694</c:v>
                </c:pt>
                <c:pt idx="29">
                  <c:v>25.561188703314485</c:v>
                </c:pt>
                <c:pt idx="30">
                  <c:v>25.370394571912453</c:v>
                </c:pt>
                <c:pt idx="31">
                  <c:v>23.58381795366601</c:v>
                </c:pt>
                <c:pt idx="32">
                  <c:v>23.047196546912232</c:v>
                </c:pt>
                <c:pt idx="33" formatCode="0">
                  <c:v>22.956182075303424</c:v>
                </c:pt>
                <c:pt idx="34" formatCode="0">
                  <c:v>22.294325230182054</c:v>
                </c:pt>
                <c:pt idx="35" formatCode="0">
                  <c:v>22.674286639030047</c:v>
                </c:pt>
                <c:pt idx="36" formatCode="0">
                  <c:v>24.968574861019398</c:v>
                </c:pt>
                <c:pt idx="37" formatCode="0">
                  <c:v>22.823359544515469</c:v>
                </c:pt>
                <c:pt idx="38" formatCode="0">
                  <c:v>20.442944739664995</c:v>
                </c:pt>
                <c:pt idx="39" formatCode="0">
                  <c:v>19.680734892743857</c:v>
                </c:pt>
                <c:pt idx="40" formatCode="0">
                  <c:v>16.972305500707083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508-4183-8F4A-8637F2D9E90F}"/>
            </c:ext>
          </c:extLst>
        </c:ser>
        <c:ser>
          <c:idx val="5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1972</c:v>
                </c:pt>
                <c:pt idx="1">
                  <c:v>73</c:v>
                </c:pt>
                <c:pt idx="2">
                  <c:v>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83</c:v>
                </c:pt>
                <c:pt idx="12">
                  <c:v>1984</c:v>
                </c:pt>
                <c:pt idx="13">
                  <c:v>85</c:v>
                </c:pt>
                <c:pt idx="14">
                  <c:v>86</c:v>
                </c:pt>
                <c:pt idx="15">
                  <c:v>1987</c:v>
                </c:pt>
                <c:pt idx="16">
                  <c:v>1988</c:v>
                </c:pt>
                <c:pt idx="17">
                  <c:v>89</c:v>
                </c:pt>
                <c:pt idx="18">
                  <c:v>90</c:v>
                </c:pt>
                <c:pt idx="19">
                  <c:v>91</c:v>
                </c:pt>
                <c:pt idx="20">
                  <c:v>1992</c:v>
                </c:pt>
                <c:pt idx="21">
                  <c:v>93</c:v>
                </c:pt>
                <c:pt idx="22">
                  <c:v>94</c:v>
                </c:pt>
                <c:pt idx="23">
                  <c:v>95</c:v>
                </c:pt>
                <c:pt idx="24">
                  <c:v>1996</c:v>
                </c:pt>
                <c:pt idx="25">
                  <c:v>1997</c:v>
                </c:pt>
                <c:pt idx="26">
                  <c:v>98</c:v>
                </c:pt>
                <c:pt idx="27">
                  <c:v>99</c:v>
                </c:pt>
                <c:pt idx="28">
                  <c:v>2000</c:v>
                </c:pt>
                <c:pt idx="29">
                  <c:v>01</c:v>
                </c:pt>
                <c:pt idx="30">
                  <c:v>2002</c:v>
                </c:pt>
                <c:pt idx="31">
                  <c:v>03</c:v>
                </c:pt>
                <c:pt idx="32">
                  <c:v>2004</c:v>
                </c:pt>
                <c:pt idx="33">
                  <c:v>05</c:v>
                </c:pt>
                <c:pt idx="34">
                  <c:v>06</c:v>
                </c:pt>
                <c:pt idx="35">
                  <c:v>2007</c:v>
                </c:pt>
                <c:pt idx="36">
                  <c:v>2008</c:v>
                </c:pt>
                <c:pt idx="37">
                  <c:v>09</c:v>
                </c:pt>
                <c:pt idx="38">
                  <c:v>10</c:v>
                </c:pt>
                <c:pt idx="39">
                  <c:v>11</c:v>
                </c:pt>
                <c:pt idx="40">
                  <c:v>2012</c:v>
                </c:pt>
                <c:pt idx="41">
                  <c:v>13</c:v>
                </c:pt>
                <c:pt idx="42">
                  <c:v>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Sheet1!$E$2:$E$48</c:f>
              <c:numCache>
                <c:formatCode>General</c:formatCode>
                <c:ptCount val="47"/>
                <c:pt idx="40" formatCode="0">
                  <c:v>13.171873465982603</c:v>
                </c:pt>
                <c:pt idx="41" formatCode="0">
                  <c:v>10.049316418571383</c:v>
                </c:pt>
                <c:pt idx="42" formatCode="0">
                  <c:v>11.074165320335425</c:v>
                </c:pt>
                <c:pt idx="43" formatCode="0">
                  <c:v>8</c:v>
                </c:pt>
                <c:pt idx="44" formatCode="0">
                  <c:v>8</c:v>
                </c:pt>
                <c:pt idx="45" formatCode="0">
                  <c:v>9</c:v>
                </c:pt>
                <c:pt idx="46" formatCode="0">
                  <c:v>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508-4183-8F4A-8637F2D9E90F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dPt>
            <c:idx val="28"/>
            <c:bubble3D val="0"/>
            <c:spPr>
              <a:ln w="28573">
                <a:solidFill>
                  <a:srgbClr val="F292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508-4183-8F4A-8637F2D9E90F}"/>
              </c:ext>
            </c:extLst>
          </c:dPt>
          <c:cat>
            <c:strRef>
              <c:f>Sheet1!$A$2:$A$48</c:f>
              <c:strCache>
                <c:ptCount val="47"/>
                <c:pt idx="0">
                  <c:v>1972</c:v>
                </c:pt>
                <c:pt idx="1">
                  <c:v>73</c:v>
                </c:pt>
                <c:pt idx="2">
                  <c:v>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83</c:v>
                </c:pt>
                <c:pt idx="12">
                  <c:v>1984</c:v>
                </c:pt>
                <c:pt idx="13">
                  <c:v>85</c:v>
                </c:pt>
                <c:pt idx="14">
                  <c:v>86</c:v>
                </c:pt>
                <c:pt idx="15">
                  <c:v>1987</c:v>
                </c:pt>
                <c:pt idx="16">
                  <c:v>1988</c:v>
                </c:pt>
                <c:pt idx="17">
                  <c:v>89</c:v>
                </c:pt>
                <c:pt idx="18">
                  <c:v>90</c:v>
                </c:pt>
                <c:pt idx="19">
                  <c:v>91</c:v>
                </c:pt>
                <c:pt idx="20">
                  <c:v>1992</c:v>
                </c:pt>
                <c:pt idx="21">
                  <c:v>93</c:v>
                </c:pt>
                <c:pt idx="22">
                  <c:v>94</c:v>
                </c:pt>
                <c:pt idx="23">
                  <c:v>95</c:v>
                </c:pt>
                <c:pt idx="24">
                  <c:v>1996</c:v>
                </c:pt>
                <c:pt idx="25">
                  <c:v>1997</c:v>
                </c:pt>
                <c:pt idx="26">
                  <c:v>98</c:v>
                </c:pt>
                <c:pt idx="27">
                  <c:v>99</c:v>
                </c:pt>
                <c:pt idx="28">
                  <c:v>2000</c:v>
                </c:pt>
                <c:pt idx="29">
                  <c:v>01</c:v>
                </c:pt>
                <c:pt idx="30">
                  <c:v>2002</c:v>
                </c:pt>
                <c:pt idx="31">
                  <c:v>03</c:v>
                </c:pt>
                <c:pt idx="32">
                  <c:v>2004</c:v>
                </c:pt>
                <c:pt idx="33">
                  <c:v>05</c:v>
                </c:pt>
                <c:pt idx="34">
                  <c:v>06</c:v>
                </c:pt>
                <c:pt idx="35">
                  <c:v>2007</c:v>
                </c:pt>
                <c:pt idx="36">
                  <c:v>2008</c:v>
                </c:pt>
                <c:pt idx="37">
                  <c:v>09</c:v>
                </c:pt>
                <c:pt idx="38">
                  <c:v>10</c:v>
                </c:pt>
                <c:pt idx="39">
                  <c:v>11</c:v>
                </c:pt>
                <c:pt idx="40">
                  <c:v>2012</c:v>
                </c:pt>
                <c:pt idx="41">
                  <c:v>13</c:v>
                </c:pt>
                <c:pt idx="42">
                  <c:v>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Sheet1!$F$2:$F$48</c:f>
              <c:numCache>
                <c:formatCode>General</c:formatCode>
                <c:ptCount val="47"/>
                <c:pt idx="32" formatCode="#,##0">
                  <c:v>48.9469419984094</c:v>
                </c:pt>
                <c:pt idx="33" formatCode="0">
                  <c:v>50.1259215256825</c:v>
                </c:pt>
                <c:pt idx="34" formatCode="0">
                  <c:v>51.691771608781735</c:v>
                </c:pt>
                <c:pt idx="35" formatCode="0">
                  <c:v>52.001833259023613</c:v>
                </c:pt>
                <c:pt idx="36" formatCode="0">
                  <c:v>50.782983239523659</c:v>
                </c:pt>
                <c:pt idx="37" formatCode="0">
                  <c:v>47.546894031291039</c:v>
                </c:pt>
                <c:pt idx="38" formatCode="0">
                  <c:v>47.736242964175034</c:v>
                </c:pt>
                <c:pt idx="39" formatCode="0">
                  <c:v>47.02183254969178</c:v>
                </c:pt>
                <c:pt idx="40" formatCode="0">
                  <c:v>43.008708766129288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508-4183-8F4A-8637F2D9E90F}"/>
            </c:ext>
          </c:extLst>
        </c:ser>
        <c:ser>
          <c:idx val="3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1972</c:v>
                </c:pt>
                <c:pt idx="1">
                  <c:v>73</c:v>
                </c:pt>
                <c:pt idx="2">
                  <c:v>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83</c:v>
                </c:pt>
                <c:pt idx="12">
                  <c:v>1984</c:v>
                </c:pt>
                <c:pt idx="13">
                  <c:v>85</c:v>
                </c:pt>
                <c:pt idx="14">
                  <c:v>86</c:v>
                </c:pt>
                <c:pt idx="15">
                  <c:v>1987</c:v>
                </c:pt>
                <c:pt idx="16">
                  <c:v>1988</c:v>
                </c:pt>
                <c:pt idx="17">
                  <c:v>89</c:v>
                </c:pt>
                <c:pt idx="18">
                  <c:v>90</c:v>
                </c:pt>
                <c:pt idx="19">
                  <c:v>91</c:v>
                </c:pt>
                <c:pt idx="20">
                  <c:v>1992</c:v>
                </c:pt>
                <c:pt idx="21">
                  <c:v>93</c:v>
                </c:pt>
                <c:pt idx="22">
                  <c:v>94</c:v>
                </c:pt>
                <c:pt idx="23">
                  <c:v>95</c:v>
                </c:pt>
                <c:pt idx="24">
                  <c:v>1996</c:v>
                </c:pt>
                <c:pt idx="25">
                  <c:v>1997</c:v>
                </c:pt>
                <c:pt idx="26">
                  <c:v>98</c:v>
                </c:pt>
                <c:pt idx="27">
                  <c:v>99</c:v>
                </c:pt>
                <c:pt idx="28">
                  <c:v>2000</c:v>
                </c:pt>
                <c:pt idx="29">
                  <c:v>01</c:v>
                </c:pt>
                <c:pt idx="30">
                  <c:v>2002</c:v>
                </c:pt>
                <c:pt idx="31">
                  <c:v>03</c:v>
                </c:pt>
                <c:pt idx="32">
                  <c:v>2004</c:v>
                </c:pt>
                <c:pt idx="33">
                  <c:v>05</c:v>
                </c:pt>
                <c:pt idx="34">
                  <c:v>06</c:v>
                </c:pt>
                <c:pt idx="35">
                  <c:v>2007</c:v>
                </c:pt>
                <c:pt idx="36">
                  <c:v>2008</c:v>
                </c:pt>
                <c:pt idx="37">
                  <c:v>09</c:v>
                </c:pt>
                <c:pt idx="38">
                  <c:v>10</c:v>
                </c:pt>
                <c:pt idx="39">
                  <c:v>11</c:v>
                </c:pt>
                <c:pt idx="40">
                  <c:v>2012</c:v>
                </c:pt>
                <c:pt idx="41">
                  <c:v>13</c:v>
                </c:pt>
                <c:pt idx="42">
                  <c:v>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Sheet1!$G$2:$G$48</c:f>
              <c:numCache>
                <c:formatCode>General</c:formatCode>
                <c:ptCount val="47"/>
                <c:pt idx="40" formatCode="0">
                  <c:v>36.390443774278424</c:v>
                </c:pt>
                <c:pt idx="41" formatCode="0">
                  <c:v>32.778776638701508</c:v>
                </c:pt>
                <c:pt idx="42" formatCode="0">
                  <c:v>32.271198097038322</c:v>
                </c:pt>
                <c:pt idx="43" formatCode="0">
                  <c:v>27</c:v>
                </c:pt>
                <c:pt idx="44" formatCode="0">
                  <c:v>27</c:v>
                </c:pt>
                <c:pt idx="45" formatCode="0">
                  <c:v>26</c:v>
                </c:pt>
                <c:pt idx="46" formatCode="0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8508-4183-8F4A-8637F2D9E90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1972</c:v>
                </c:pt>
                <c:pt idx="1">
                  <c:v>73</c:v>
                </c:pt>
                <c:pt idx="2">
                  <c:v>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83</c:v>
                </c:pt>
                <c:pt idx="12">
                  <c:v>1984</c:v>
                </c:pt>
                <c:pt idx="13">
                  <c:v>85</c:v>
                </c:pt>
                <c:pt idx="14">
                  <c:v>86</c:v>
                </c:pt>
                <c:pt idx="15">
                  <c:v>1987</c:v>
                </c:pt>
                <c:pt idx="16">
                  <c:v>1988</c:v>
                </c:pt>
                <c:pt idx="17">
                  <c:v>89</c:v>
                </c:pt>
                <c:pt idx="18">
                  <c:v>90</c:v>
                </c:pt>
                <c:pt idx="19">
                  <c:v>91</c:v>
                </c:pt>
                <c:pt idx="20">
                  <c:v>1992</c:v>
                </c:pt>
                <c:pt idx="21">
                  <c:v>93</c:v>
                </c:pt>
                <c:pt idx="22">
                  <c:v>94</c:v>
                </c:pt>
                <c:pt idx="23">
                  <c:v>95</c:v>
                </c:pt>
                <c:pt idx="24">
                  <c:v>1996</c:v>
                </c:pt>
                <c:pt idx="25">
                  <c:v>1997</c:v>
                </c:pt>
                <c:pt idx="26">
                  <c:v>98</c:v>
                </c:pt>
                <c:pt idx="27">
                  <c:v>99</c:v>
                </c:pt>
                <c:pt idx="28">
                  <c:v>2000</c:v>
                </c:pt>
                <c:pt idx="29">
                  <c:v>01</c:v>
                </c:pt>
                <c:pt idx="30">
                  <c:v>2002</c:v>
                </c:pt>
                <c:pt idx="31">
                  <c:v>03</c:v>
                </c:pt>
                <c:pt idx="32">
                  <c:v>2004</c:v>
                </c:pt>
                <c:pt idx="33">
                  <c:v>05</c:v>
                </c:pt>
                <c:pt idx="34">
                  <c:v>06</c:v>
                </c:pt>
                <c:pt idx="35">
                  <c:v>2007</c:v>
                </c:pt>
                <c:pt idx="36">
                  <c:v>2008</c:v>
                </c:pt>
                <c:pt idx="37">
                  <c:v>09</c:v>
                </c:pt>
                <c:pt idx="38">
                  <c:v>10</c:v>
                </c:pt>
                <c:pt idx="39">
                  <c:v>11</c:v>
                </c:pt>
                <c:pt idx="40">
                  <c:v>2012</c:v>
                </c:pt>
                <c:pt idx="41">
                  <c:v>13</c:v>
                </c:pt>
                <c:pt idx="42">
                  <c:v>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Sheet1!$H$2:$H$48</c:f>
              <c:numCache>
                <c:formatCode>General</c:formatCode>
                <c:ptCount val="47"/>
                <c:pt idx="32" formatCode="#,##0">
                  <c:v>37.869911278629282</c:v>
                </c:pt>
                <c:pt idx="33" formatCode="0">
                  <c:v>42.355313966612016</c:v>
                </c:pt>
                <c:pt idx="34" formatCode="0">
                  <c:v>42.184787904760825</c:v>
                </c:pt>
                <c:pt idx="35" formatCode="0">
                  <c:v>43.088522962118077</c:v>
                </c:pt>
                <c:pt idx="36" formatCode="0">
                  <c:v>42.473921543488345</c:v>
                </c:pt>
                <c:pt idx="37" formatCode="0">
                  <c:v>42.377727940355257</c:v>
                </c:pt>
                <c:pt idx="38" formatCode="0">
                  <c:v>44.859159960102446</c:v>
                </c:pt>
                <c:pt idx="39" formatCode="0">
                  <c:v>39.322910633512947</c:v>
                </c:pt>
                <c:pt idx="40" formatCode="0">
                  <c:v>36.685652133734493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8508-4183-8F4A-8637F2D9E90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1972</c:v>
                </c:pt>
                <c:pt idx="1">
                  <c:v>73</c:v>
                </c:pt>
                <c:pt idx="2">
                  <c:v>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83</c:v>
                </c:pt>
                <c:pt idx="12">
                  <c:v>1984</c:v>
                </c:pt>
                <c:pt idx="13">
                  <c:v>85</c:v>
                </c:pt>
                <c:pt idx="14">
                  <c:v>86</c:v>
                </c:pt>
                <c:pt idx="15">
                  <c:v>1987</c:v>
                </c:pt>
                <c:pt idx="16">
                  <c:v>1988</c:v>
                </c:pt>
                <c:pt idx="17">
                  <c:v>89</c:v>
                </c:pt>
                <c:pt idx="18">
                  <c:v>90</c:v>
                </c:pt>
                <c:pt idx="19">
                  <c:v>91</c:v>
                </c:pt>
                <c:pt idx="20">
                  <c:v>1992</c:v>
                </c:pt>
                <c:pt idx="21">
                  <c:v>93</c:v>
                </c:pt>
                <c:pt idx="22">
                  <c:v>94</c:v>
                </c:pt>
                <c:pt idx="23">
                  <c:v>95</c:v>
                </c:pt>
                <c:pt idx="24">
                  <c:v>1996</c:v>
                </c:pt>
                <c:pt idx="25">
                  <c:v>1997</c:v>
                </c:pt>
                <c:pt idx="26">
                  <c:v>98</c:v>
                </c:pt>
                <c:pt idx="27">
                  <c:v>99</c:v>
                </c:pt>
                <c:pt idx="28">
                  <c:v>2000</c:v>
                </c:pt>
                <c:pt idx="29">
                  <c:v>01</c:v>
                </c:pt>
                <c:pt idx="30">
                  <c:v>2002</c:v>
                </c:pt>
                <c:pt idx="31">
                  <c:v>03</c:v>
                </c:pt>
                <c:pt idx="32">
                  <c:v>2004</c:v>
                </c:pt>
                <c:pt idx="33">
                  <c:v>05</c:v>
                </c:pt>
                <c:pt idx="34">
                  <c:v>06</c:v>
                </c:pt>
                <c:pt idx="35">
                  <c:v>2007</c:v>
                </c:pt>
                <c:pt idx="36">
                  <c:v>2008</c:v>
                </c:pt>
                <c:pt idx="37">
                  <c:v>09</c:v>
                </c:pt>
                <c:pt idx="38">
                  <c:v>10</c:v>
                </c:pt>
                <c:pt idx="39">
                  <c:v>11</c:v>
                </c:pt>
                <c:pt idx="40">
                  <c:v>2012</c:v>
                </c:pt>
                <c:pt idx="41">
                  <c:v>13</c:v>
                </c:pt>
                <c:pt idx="42">
                  <c:v>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Sheet1!$I$2:$I$48</c:f>
              <c:numCache>
                <c:formatCode>General</c:formatCode>
                <c:ptCount val="47"/>
                <c:pt idx="40" formatCode="0">
                  <c:v>32.850859090636327</c:v>
                </c:pt>
                <c:pt idx="41" formatCode="0">
                  <c:v>25.114460415649777</c:v>
                </c:pt>
                <c:pt idx="42" formatCode="0">
                  <c:v>25.397167330766756</c:v>
                </c:pt>
                <c:pt idx="43" formatCode="0">
                  <c:v>25</c:v>
                </c:pt>
                <c:pt idx="44" formatCode="0">
                  <c:v>21</c:v>
                </c:pt>
                <c:pt idx="45" formatCode="0">
                  <c:v>23</c:v>
                </c:pt>
                <c:pt idx="46" formatCode="0">
                  <c:v>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8508-4183-8F4A-8637F2D9E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195776"/>
        <c:axId val="483196168"/>
      </c:lineChart>
      <c:catAx>
        <c:axId val="48319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196168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483196168"/>
        <c:scaling>
          <c:orientation val="minMax"/>
          <c:max val="60"/>
        </c:scaling>
        <c:delete val="0"/>
        <c:axPos val="l"/>
        <c:majorGridlines>
          <c:spPr>
            <a:ln w="31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3195776"/>
        <c:crosses val="autoZero"/>
        <c:crossBetween val="midCat"/>
        <c:majorUnit val="1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6830062914453914"/>
          <c:y val="0.10392638475082679"/>
          <c:w val="0.46227316959678566"/>
          <c:h val="0.16499010366983657"/>
        </c:manualLayout>
      </c:layout>
      <c:overlay val="0"/>
      <c:spPr>
        <a:noFill/>
        <a:ln w="3175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89725209080064E-2"/>
          <c:y val="3.2064128256513051E-2"/>
          <c:w val="0.94623655913978499"/>
          <c:h val="0.84969939879760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004687"/>
            </a:solidFill>
            <a:ln w="11856">
              <a:noFill/>
              <a:prstDash val="solid"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Totalt</c:v>
                </c:pt>
                <c:pt idx="2">
                  <c:v>16–29</c:v>
                </c:pt>
                <c:pt idx="3">
                  <c:v>30–44</c:v>
                </c:pt>
                <c:pt idx="4">
                  <c:v>45–64</c:v>
                </c:pt>
                <c:pt idx="5">
                  <c:v>65–84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20</c:v>
                </c:pt>
                <c:pt idx="2">
                  <c:v>25</c:v>
                </c:pt>
                <c:pt idx="3">
                  <c:v>17</c:v>
                </c:pt>
                <c:pt idx="4">
                  <c:v>22</c:v>
                </c:pt>
                <c:pt idx="5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DD-4F2C-B341-0B1F567D7A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BEBC00"/>
            </a:solidFill>
            <a:ln w="11856">
              <a:noFill/>
              <a:prstDash val="solid"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Totalt</c:v>
                </c:pt>
                <c:pt idx="2">
                  <c:v>16–29</c:v>
                </c:pt>
                <c:pt idx="3">
                  <c:v>30–44</c:v>
                </c:pt>
                <c:pt idx="4">
                  <c:v>45–64</c:v>
                </c:pt>
                <c:pt idx="5">
                  <c:v>65–84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13</c:v>
                </c:pt>
                <c:pt idx="2">
                  <c:v>20</c:v>
                </c:pt>
                <c:pt idx="3">
                  <c:v>11</c:v>
                </c:pt>
                <c:pt idx="4">
                  <c:v>14</c:v>
                </c:pt>
                <c:pt idx="5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DD-4F2C-B341-0B1F567D7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483196952"/>
        <c:axId val="483197344"/>
      </c:barChart>
      <c:catAx>
        <c:axId val="483196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64">
            <a:noFill/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19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197344"/>
        <c:scaling>
          <c:orientation val="minMax"/>
          <c:max val="30"/>
          <c:min val="0"/>
        </c:scaling>
        <c:delete val="0"/>
        <c:axPos val="l"/>
        <c:majorGridlines>
          <c:spPr>
            <a:ln w="2964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196952"/>
        <c:crosses val="autoZero"/>
        <c:crossBetween val="between"/>
        <c:majorUnit val="10"/>
        <c:minorUnit val="10"/>
      </c:valAx>
      <c:spPr>
        <a:solidFill>
          <a:schemeClr val="tx1"/>
        </a:solidFill>
        <a:ln w="296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0491547677151125"/>
          <c:y val="7.4141290233457682E-2"/>
          <c:w val="0.3584229116046922"/>
          <c:h val="0.13026049163209819"/>
        </c:manualLayout>
      </c:layout>
      <c:overlay val="0"/>
      <c:spPr>
        <a:noFill/>
        <a:ln w="2964">
          <a:noFill/>
          <a:prstDash val="solid"/>
        </a:ln>
        <a:effectLst/>
      </c:spPr>
      <c:txPr>
        <a:bodyPr/>
        <a:lstStyle/>
        <a:p>
          <a:pPr>
            <a:defRPr sz="1700" b="0" i="0" u="none" strike="noStrike" baseline="0">
              <a:solidFill>
                <a:schemeClr val="bg1"/>
              </a:solidFill>
              <a:latin typeface="Arial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627791563275438E-2"/>
          <c:y val="0.10470838513606848"/>
          <c:w val="0.93300248138957864"/>
          <c:h val="0.78251272275174377"/>
        </c:manualLayout>
      </c:layout>
      <c:lineChart>
        <c:grouping val="standard"/>
        <c:varyColors val="0"/>
        <c:ser>
          <c:idx val="0"/>
          <c:order val="0"/>
          <c:tx>
            <c:strRef>
              <c:f>Sheet1!$F$3</c:f>
              <c:strCache>
                <c:ptCount val="1"/>
                <c:pt idx="0">
                  <c:v>Förare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23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5EC-4AE9-AD83-8BB86D467F3F}"/>
              </c:ext>
            </c:extLst>
          </c:dPt>
          <c:dPt>
            <c:idx val="24"/>
            <c:bubble3D val="0"/>
            <c:spPr>
              <a:ln w="38100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5EC-4AE9-AD83-8BB86D467F3F}"/>
              </c:ext>
            </c:extLst>
          </c:dPt>
          <c:cat>
            <c:numRef>
              <c:f>Sheet1!$E$4:$E$40</c:f>
              <c:numCache>
                <c:formatCode>General</c:formatCode>
                <c:ptCount val="3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</c:numCache>
            </c:numRef>
          </c:cat>
          <c:val>
            <c:numRef>
              <c:f>Sheet1!$F$4:$F$40</c:f>
              <c:numCache>
                <c:formatCode>0</c:formatCode>
                <c:ptCount val="37"/>
                <c:pt idx="0">
                  <c:v>8.8000000000000007</c:v>
                </c:pt>
                <c:pt idx="1">
                  <c:v>9.1</c:v>
                </c:pt>
                <c:pt idx="2">
                  <c:v>8.6</c:v>
                </c:pt>
                <c:pt idx="3">
                  <c:v>7.1</c:v>
                </c:pt>
                <c:pt idx="4">
                  <c:v>8.8000000000000007</c:v>
                </c:pt>
                <c:pt idx="5">
                  <c:v>9.6</c:v>
                </c:pt>
                <c:pt idx="6">
                  <c:v>10.8</c:v>
                </c:pt>
                <c:pt idx="7">
                  <c:v>13.7</c:v>
                </c:pt>
                <c:pt idx="8">
                  <c:v>13.9</c:v>
                </c:pt>
                <c:pt idx="9">
                  <c:v>12.4</c:v>
                </c:pt>
                <c:pt idx="10">
                  <c:v>11.8</c:v>
                </c:pt>
                <c:pt idx="11">
                  <c:v>10.199999999999999</c:v>
                </c:pt>
                <c:pt idx="12">
                  <c:v>11.6</c:v>
                </c:pt>
                <c:pt idx="13">
                  <c:v>10.199999999999999</c:v>
                </c:pt>
                <c:pt idx="14">
                  <c:v>9</c:v>
                </c:pt>
                <c:pt idx="15">
                  <c:v>7.4</c:v>
                </c:pt>
                <c:pt idx="16">
                  <c:v>9</c:v>
                </c:pt>
                <c:pt idx="17">
                  <c:v>9.6999999999999993</c:v>
                </c:pt>
                <c:pt idx="18">
                  <c:v>8.6999999999999993</c:v>
                </c:pt>
                <c:pt idx="19">
                  <c:v>8.6</c:v>
                </c:pt>
                <c:pt idx="20">
                  <c:v>7.2</c:v>
                </c:pt>
                <c:pt idx="21">
                  <c:v>7.4</c:v>
                </c:pt>
                <c:pt idx="22">
                  <c:v>8.6999999999999993</c:v>
                </c:pt>
                <c:pt idx="23" formatCode="#,##0">
                  <c:v>0</c:v>
                </c:pt>
                <c:pt idx="24">
                  <c:v>5.9</c:v>
                </c:pt>
                <c:pt idx="25">
                  <c:v>7.5</c:v>
                </c:pt>
                <c:pt idx="26">
                  <c:v>5.2</c:v>
                </c:pt>
                <c:pt idx="27">
                  <c:v>5.6</c:v>
                </c:pt>
                <c:pt idx="28">
                  <c:v>5.0999999999999996</c:v>
                </c:pt>
                <c:pt idx="29">
                  <c:v>5.7</c:v>
                </c:pt>
                <c:pt idx="30">
                  <c:v>3.8</c:v>
                </c:pt>
                <c:pt idx="31">
                  <c:v>5</c:v>
                </c:pt>
                <c:pt idx="32">
                  <c:v>4.9000000000000004</c:v>
                </c:pt>
                <c:pt idx="33">
                  <c:v>5</c:v>
                </c:pt>
                <c:pt idx="34">
                  <c:v>5.4</c:v>
                </c:pt>
                <c:pt idx="35">
                  <c:v>4.5999999999999996</c:v>
                </c:pt>
                <c:pt idx="36">
                  <c:v>7.5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5EC-4AE9-AD83-8BB86D467F3F}"/>
            </c:ext>
          </c:extLst>
        </c:ser>
        <c:ser>
          <c:idx val="1"/>
          <c:order val="1"/>
          <c:tx>
            <c:strRef>
              <c:f>Sheet1!$G$3</c:f>
              <c:strCache>
                <c:ptCount val="1"/>
                <c:pt idx="0">
                  <c:v>Passagerare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23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5EC-4AE9-AD83-8BB86D467F3F}"/>
              </c:ext>
            </c:extLst>
          </c:dPt>
          <c:dPt>
            <c:idx val="24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5EC-4AE9-AD83-8BB86D467F3F}"/>
              </c:ext>
            </c:extLst>
          </c:dPt>
          <c:cat>
            <c:numRef>
              <c:f>Sheet1!$E$4:$E$40</c:f>
              <c:numCache>
                <c:formatCode>General</c:formatCode>
                <c:ptCount val="3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</c:numCache>
            </c:numRef>
          </c:cat>
          <c:val>
            <c:numRef>
              <c:f>Sheet1!$G$4:$G$40</c:f>
              <c:numCache>
                <c:formatCode>General</c:formatCode>
                <c:ptCount val="37"/>
                <c:pt idx="13" formatCode="0">
                  <c:v>7.2</c:v>
                </c:pt>
                <c:pt idx="14" formatCode="0">
                  <c:v>5.3</c:v>
                </c:pt>
                <c:pt idx="15" formatCode="0">
                  <c:v>6.1</c:v>
                </c:pt>
                <c:pt idx="16" formatCode="0">
                  <c:v>5.3</c:v>
                </c:pt>
                <c:pt idx="17" formatCode="0">
                  <c:v>5.9</c:v>
                </c:pt>
                <c:pt idx="18" formatCode="0">
                  <c:v>5.3</c:v>
                </c:pt>
                <c:pt idx="19" formatCode="0">
                  <c:v>6.4</c:v>
                </c:pt>
                <c:pt idx="20" formatCode="0">
                  <c:v>5.4</c:v>
                </c:pt>
                <c:pt idx="21" formatCode="0">
                  <c:v>5.6</c:v>
                </c:pt>
                <c:pt idx="22" formatCode="0">
                  <c:v>5.3</c:v>
                </c:pt>
                <c:pt idx="23" formatCode="#,##0">
                  <c:v>0</c:v>
                </c:pt>
                <c:pt idx="24" formatCode="0">
                  <c:v>4.9000000000000004</c:v>
                </c:pt>
                <c:pt idx="25" formatCode="0">
                  <c:v>5.3</c:v>
                </c:pt>
                <c:pt idx="26" formatCode="0">
                  <c:v>4.8</c:v>
                </c:pt>
                <c:pt idx="27" formatCode="0">
                  <c:v>4.5999999999999996</c:v>
                </c:pt>
                <c:pt idx="28" formatCode="0">
                  <c:v>3.8</c:v>
                </c:pt>
                <c:pt idx="29" formatCode="0">
                  <c:v>5.2</c:v>
                </c:pt>
                <c:pt idx="30" formatCode="0">
                  <c:v>4.7</c:v>
                </c:pt>
                <c:pt idx="31" formatCode="0">
                  <c:v>5.7</c:v>
                </c:pt>
                <c:pt idx="32" formatCode="0">
                  <c:v>4.4000000000000004</c:v>
                </c:pt>
                <c:pt idx="33" formatCode="0">
                  <c:v>6.2</c:v>
                </c:pt>
                <c:pt idx="34" formatCode="0">
                  <c:v>3.2</c:v>
                </c:pt>
                <c:pt idx="35" formatCode="0">
                  <c:v>4</c:v>
                </c:pt>
                <c:pt idx="36" formatCode="0">
                  <c:v>4.5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A5EC-4AE9-AD83-8BB86D467F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198128"/>
        <c:axId val="483198520"/>
      </c:lineChart>
      <c:catAx>
        <c:axId val="48319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198520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483198520"/>
        <c:scaling>
          <c:orientation val="minMax"/>
          <c:max val="15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83198128"/>
        <c:crosses val="autoZero"/>
        <c:crossBetween val="midCat"/>
        <c:majorUnit val="5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55248582625689902"/>
          <c:y val="0.14877192982456142"/>
          <c:w val="0.36389989503841635"/>
          <c:h val="6.9628180687940328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0.0752</cdr:y>
    </cdr:from>
    <cdr:to>
      <cdr:x>0.22363</cdr:x>
      <cdr:y>0.15078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0" y="214314"/>
          <a:ext cx="654520" cy="2153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Antal</a:t>
          </a:r>
        </a:p>
      </cdr:txBody>
    </cdr:sp>
  </cdr:relSizeAnchor>
  <cdr:relSizeAnchor xmlns:cdr="http://schemas.openxmlformats.org/drawingml/2006/chartDrawing">
    <cdr:from>
      <cdr:x>0.2929</cdr:x>
      <cdr:y>0.05014</cdr:y>
    </cdr:from>
    <cdr:to>
      <cdr:x>0.6806</cdr:x>
      <cdr:y>0.15041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857256" y="142876"/>
          <a:ext cx="113472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   Cannabis</a:t>
          </a:r>
          <a:endParaRPr lang="sv-SE" sz="1400" b="1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0.78106</cdr:x>
      <cdr:y>0.0752</cdr:y>
    </cdr:from>
    <cdr:to>
      <cdr:x>0.97633</cdr:x>
      <cdr:y>0.15041</cdr:y>
    </cdr:to>
    <cdr:sp macro="" textlink="">
      <cdr:nvSpPr>
        <cdr:cNvPr id="8" name="textruta 3"/>
        <cdr:cNvSpPr txBox="1"/>
      </cdr:nvSpPr>
      <cdr:spPr>
        <a:xfrm xmlns:a="http://schemas.openxmlformats.org/drawingml/2006/main">
          <a:off x="2286016" y="214314"/>
          <a:ext cx="571504" cy="21431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Ins="0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700" dirty="0">
              <a:latin typeface="HelveticaNeueLT Std" pitchFamily="34" charset="0"/>
            </a:rPr>
            <a:t>    </a:t>
          </a:r>
          <a:r>
            <a:rPr lang="sv-SE" sz="700" dirty="0" smtClean="0">
              <a:latin typeface="HelveticaNeueLT Std" pitchFamily="34" charset="0"/>
            </a:rPr>
            <a:t>      </a:t>
          </a:r>
          <a:r>
            <a:rPr lang="sv-SE" dirty="0" smtClean="0">
              <a:latin typeface="Arial" pitchFamily="34" charset="0"/>
              <a:cs typeface="Arial" pitchFamily="34" charset="0"/>
            </a:rPr>
            <a:t> </a:t>
          </a:r>
          <a:r>
            <a:rPr lang="sv-SE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Kg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0.38776</cdr:x>
      <cdr:y>0.90364</cdr:y>
    </cdr:from>
    <cdr:to>
      <cdr:x>0.65306</cdr:x>
      <cdr:y>0.99074</cdr:y>
    </cdr:to>
    <cdr:sp macro="" textlink="">
      <cdr:nvSpPr>
        <cdr:cNvPr id="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52" y="3672408"/>
          <a:ext cx="936104" cy="3539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 smtClean="0">
              <a:latin typeface="Arial" pitchFamily="34" charset="0"/>
            </a:rPr>
            <a:t>    2017</a:t>
          </a:r>
          <a:endParaRPr lang="sv-SE" sz="1700" dirty="0">
            <a:latin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0.02441</cdr:x>
      <cdr:y>0.0752</cdr:y>
    </cdr:from>
    <cdr:to>
      <cdr:x>0.24804</cdr:x>
      <cdr:y>0.15078</cdr:y>
    </cdr:to>
    <cdr:sp macro="" textlink="">
      <cdr:nvSpPr>
        <cdr:cNvPr id="2" name="textruta 3"/>
        <cdr:cNvSpPr txBox="1"/>
      </cdr:nvSpPr>
      <cdr:spPr>
        <a:xfrm xmlns:a="http://schemas.openxmlformats.org/drawingml/2006/main">
          <a:off x="71438" y="214314"/>
          <a:ext cx="654520" cy="2153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Antal</a:t>
          </a:r>
        </a:p>
      </cdr:txBody>
    </cdr:sp>
  </cdr:relSizeAnchor>
  <cdr:relSizeAnchor xmlns:cdr="http://schemas.openxmlformats.org/drawingml/2006/chartDrawing">
    <cdr:from>
      <cdr:x>0.2929</cdr:x>
      <cdr:y>0.05014</cdr:y>
    </cdr:from>
    <cdr:to>
      <cdr:x>0.6806</cdr:x>
      <cdr:y>0.17548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857256" y="142876"/>
          <a:ext cx="1134720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    Kokain</a:t>
          </a:r>
          <a:endParaRPr lang="sv-SE" sz="1400" b="1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0.85429</cdr:x>
      <cdr:y>0</cdr:y>
    </cdr:from>
    <cdr:to>
      <cdr:x>0.97633</cdr:x>
      <cdr:y>0.15041</cdr:y>
    </cdr:to>
    <cdr:sp macro="" textlink="">
      <cdr:nvSpPr>
        <cdr:cNvPr id="4" name="textruta 3"/>
        <cdr:cNvSpPr txBox="1"/>
      </cdr:nvSpPr>
      <cdr:spPr>
        <a:xfrm xmlns:a="http://schemas.openxmlformats.org/drawingml/2006/main">
          <a:off x="2500330" y="0"/>
          <a:ext cx="357190" cy="4286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700" dirty="0">
              <a:latin typeface="HelveticaNeueLT Std" pitchFamily="34" charset="0"/>
            </a:rPr>
            <a:t>    </a:t>
          </a:r>
          <a:r>
            <a:rPr lang="sv-SE" sz="700" dirty="0" smtClean="0">
              <a:latin typeface="HelveticaNeueLT Std" pitchFamily="34" charset="0"/>
            </a:rPr>
            <a:t>  </a:t>
          </a:r>
          <a:r>
            <a:rPr lang="sv-SE" dirty="0" smtClean="0">
              <a:latin typeface="Arial" pitchFamily="34" charset="0"/>
              <a:cs typeface="Arial" pitchFamily="34" charset="0"/>
            </a:rPr>
            <a:t>    </a:t>
          </a:r>
          <a:r>
            <a:rPr lang="sv-SE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Kg</a:t>
          </a:r>
          <a:endParaRPr lang="sv-SE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0.0752</cdr:y>
    </cdr:from>
    <cdr:to>
      <cdr:x>0.22363</cdr:x>
      <cdr:y>0.15078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0" y="214314"/>
          <a:ext cx="654520" cy="2153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Antal</a:t>
          </a:r>
        </a:p>
      </cdr:txBody>
    </cdr:sp>
  </cdr:relSizeAnchor>
  <cdr:relSizeAnchor xmlns:cdr="http://schemas.openxmlformats.org/drawingml/2006/chartDrawing">
    <cdr:from>
      <cdr:x>0.2929</cdr:x>
      <cdr:y>0.05014</cdr:y>
    </cdr:from>
    <cdr:to>
      <cdr:x>0.73225</cdr:x>
      <cdr:y>0.15041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857260" y="142876"/>
          <a:ext cx="1285880" cy="2857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   Amfetamin</a:t>
          </a:r>
          <a:endParaRPr lang="sv-SE" sz="1400" b="1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0.76367</cdr:x>
      <cdr:y>0.0684</cdr:y>
    </cdr:from>
    <cdr:to>
      <cdr:x>0.95894</cdr:x>
      <cdr:y>0.14361</cdr:y>
    </cdr:to>
    <cdr:sp macro="" textlink="">
      <cdr:nvSpPr>
        <cdr:cNvPr id="8" name="textruta 3"/>
        <cdr:cNvSpPr txBox="1"/>
      </cdr:nvSpPr>
      <cdr:spPr>
        <a:xfrm xmlns:a="http://schemas.openxmlformats.org/drawingml/2006/main">
          <a:off x="2235098" y="194934"/>
          <a:ext cx="571517" cy="2143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700" dirty="0">
              <a:latin typeface="HelveticaNeueLT Std" pitchFamily="34" charset="0"/>
            </a:rPr>
            <a:t>    </a:t>
          </a:r>
          <a:r>
            <a:rPr lang="sv-SE" sz="700" dirty="0" smtClean="0">
              <a:latin typeface="HelveticaNeueLT Std" pitchFamily="34" charset="0"/>
            </a:rPr>
            <a:t>  </a:t>
          </a:r>
          <a:r>
            <a:rPr lang="sv-SE" dirty="0" smtClean="0">
              <a:latin typeface="Arial" pitchFamily="34" charset="0"/>
              <a:cs typeface="Arial" pitchFamily="34" charset="0"/>
            </a:rPr>
            <a:t> </a:t>
          </a:r>
          <a:r>
            <a:rPr lang="sv-SE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Kg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0.02558</cdr:x>
      <cdr:y>0.0762</cdr:y>
    </cdr:from>
    <cdr:to>
      <cdr:x>0.24921</cdr:x>
      <cdr:y>0.15178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74858" y="217164"/>
          <a:ext cx="654520" cy="2153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Antal</a:t>
          </a:r>
        </a:p>
      </cdr:txBody>
    </cdr:sp>
  </cdr:relSizeAnchor>
  <cdr:relSizeAnchor xmlns:cdr="http://schemas.openxmlformats.org/drawingml/2006/chartDrawing">
    <cdr:from>
      <cdr:x>0.2929</cdr:x>
      <cdr:y>0.05014</cdr:y>
    </cdr:from>
    <cdr:to>
      <cdr:x>0.73225</cdr:x>
      <cdr:y>0.15041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857260" y="142876"/>
          <a:ext cx="1285880" cy="2857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     Heroin</a:t>
          </a:r>
          <a:endParaRPr lang="sv-SE" sz="1400" b="1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0.78106</cdr:x>
      <cdr:y>0.0752</cdr:y>
    </cdr:from>
    <cdr:to>
      <cdr:x>0.97633</cdr:x>
      <cdr:y>0.15041</cdr:y>
    </cdr:to>
    <cdr:sp macro="" textlink="">
      <cdr:nvSpPr>
        <cdr:cNvPr id="8" name="textruta 3"/>
        <cdr:cNvSpPr txBox="1"/>
      </cdr:nvSpPr>
      <cdr:spPr>
        <a:xfrm xmlns:a="http://schemas.openxmlformats.org/drawingml/2006/main">
          <a:off x="2286016" y="214314"/>
          <a:ext cx="571504" cy="21431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700" dirty="0">
              <a:latin typeface="HelveticaNeueLT Std" pitchFamily="34" charset="0"/>
            </a:rPr>
            <a:t>    </a:t>
          </a:r>
          <a:r>
            <a:rPr lang="sv-SE" sz="700" dirty="0" smtClean="0">
              <a:latin typeface="HelveticaNeueLT Std" pitchFamily="34" charset="0"/>
            </a:rPr>
            <a:t>  </a:t>
          </a:r>
          <a:r>
            <a:rPr lang="sv-SE" dirty="0" smtClean="0">
              <a:latin typeface="Arial" pitchFamily="34" charset="0"/>
              <a:cs typeface="Arial" pitchFamily="34" charset="0"/>
            </a:rPr>
            <a:t> </a:t>
          </a:r>
          <a:r>
            <a:rPr lang="sv-SE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Kg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0.0126</cdr:y>
    </cdr:from>
    <cdr:to>
      <cdr:x>0.12698</cdr:x>
      <cdr:y>0.08797</cdr:y>
    </cdr:to>
    <cdr:sp macro="" textlink="">
      <cdr:nvSpPr>
        <cdr:cNvPr id="2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59176"/>
          <a:ext cx="1038387" cy="353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>
              <a:latin typeface="Arial" pitchFamily="34" charset="0"/>
            </a:rPr>
            <a:t>Procent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0.02002</cdr:y>
    </cdr:from>
    <cdr:to>
      <cdr:x>0.13132</cdr:x>
      <cdr:y>0.09699</cdr:y>
    </cdr:to>
    <cdr:sp macro="" textlink="">
      <cdr:nvSpPr>
        <cdr:cNvPr id="2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92075"/>
          <a:ext cx="1076959" cy="3539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>
              <a:latin typeface="Arial" pitchFamily="34" charset="0"/>
            </a:rPr>
            <a:t>I</a:t>
          </a:r>
          <a:r>
            <a:rPr lang="sv-SE" sz="1700" dirty="0" smtClean="0">
              <a:latin typeface="Arial" pitchFamily="34" charset="0"/>
            </a:rPr>
            <a:t>ndex</a:t>
          </a:r>
          <a:endParaRPr lang="sv-SE" sz="1700" dirty="0">
            <a:latin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0.01016</cdr:y>
    </cdr:from>
    <cdr:to>
      <cdr:x>0.13132</cdr:x>
      <cdr:y>0.08411</cdr:y>
    </cdr:to>
    <cdr:sp macro="" textlink="">
      <cdr:nvSpPr>
        <cdr:cNvPr id="2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8620"/>
          <a:ext cx="1125275" cy="3539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 smtClean="0">
              <a:latin typeface="Arial" pitchFamily="34" charset="0"/>
            </a:rPr>
            <a:t>Procent</a:t>
          </a:r>
          <a:endParaRPr lang="sv-SE" sz="1700" dirty="0">
            <a:latin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0.01016</cdr:y>
    </cdr:from>
    <cdr:to>
      <cdr:x>0.09997</cdr:x>
      <cdr:y>0.08411</cdr:y>
    </cdr:to>
    <cdr:sp macro="" textlink="">
      <cdr:nvSpPr>
        <cdr:cNvPr id="2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8629"/>
          <a:ext cx="856667" cy="3539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 smtClean="0">
              <a:latin typeface="Arial" pitchFamily="34" charset="0"/>
            </a:rPr>
            <a:t>Antal</a:t>
          </a:r>
          <a:endParaRPr lang="sv-SE" sz="1700" dirty="0">
            <a:latin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0.00862</cdr:x>
      <cdr:y>0</cdr:y>
    </cdr:from>
    <cdr:to>
      <cdr:x>0.20188</cdr:x>
      <cdr:y>0.06638</cdr:y>
    </cdr:to>
    <cdr:sp macro="" textlink="">
      <cdr:nvSpPr>
        <cdr:cNvPr id="2" name="textruta 4"/>
        <cdr:cNvSpPr txBox="1"/>
      </cdr:nvSpPr>
      <cdr:spPr>
        <a:xfrm xmlns:a="http://schemas.openxmlformats.org/drawingml/2006/main">
          <a:off x="72002" y="0"/>
          <a:ext cx="1614287" cy="3059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800" dirty="0">
              <a:latin typeface="HelveticaNeueLT Std" pitchFamily="34" charset="0"/>
            </a:rPr>
            <a:t> </a:t>
          </a:r>
          <a:r>
            <a:rPr lang="sv-SE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Antal</a:t>
          </a:r>
          <a:r>
            <a:rPr lang="sv-SE" sz="1700" dirty="0" smtClean="0">
              <a:latin typeface="Arial" pitchFamily="34" charset="0"/>
              <a:cs typeface="Arial" pitchFamily="34" charset="0"/>
            </a:rPr>
            <a:t> </a:t>
          </a:r>
          <a:r>
            <a:rPr lang="sv-SE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beslag</a:t>
          </a:r>
          <a:endParaRPr lang="sv-SE" sz="17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0.67241</cdr:x>
      <cdr:y>2.1699E-7</cdr:y>
    </cdr:from>
    <cdr:to>
      <cdr:x>1</cdr:x>
      <cdr:y>0.04688</cdr:y>
    </cdr:to>
    <cdr:sp macro="" textlink="">
      <cdr:nvSpPr>
        <cdr:cNvPr id="3" name="textruta 4"/>
        <cdr:cNvSpPr txBox="1"/>
      </cdr:nvSpPr>
      <cdr:spPr>
        <a:xfrm xmlns:a="http://schemas.openxmlformats.org/drawingml/2006/main">
          <a:off x="5616625" y="1"/>
          <a:ext cx="2736303" cy="2160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Ins="0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800" dirty="0">
              <a:latin typeface="HelveticaNeueLT Std" pitchFamily="34" charset="0"/>
            </a:rPr>
            <a:t>   </a:t>
          </a:r>
          <a:r>
            <a:rPr lang="sv-SE" sz="800" dirty="0" smtClean="0">
              <a:latin typeface="HelveticaNeueLT Std" pitchFamily="34" charset="0"/>
            </a:rPr>
            <a:t>               </a:t>
          </a:r>
          <a:r>
            <a:rPr lang="sv-SE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Antal lagföringsbeslut</a:t>
          </a:r>
          <a:endParaRPr lang="sv-SE" sz="17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2019-03-27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360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61334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B568F4-AB9B-4DB4-9485-CE01ED314C9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49883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B568F4-AB9B-4DB4-9485-CE01ED314C9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75726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44AA7B-013D-47EC-8FAE-DDD83A7EE27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988329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44AA7B-013D-47EC-8FAE-DDD83A7EE27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140206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DF4A1B-53FE-4406-9FAE-E1AAB2735532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03420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B568F4-AB9B-4DB4-9485-CE01ED314C9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60489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4993-CD2E-4EDE-A9D4-FADAD9F4BB1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339443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31E366-3F25-4521-BB57-5F46BEFBB885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70156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1363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6879"/>
            <a:ext cx="4984962" cy="44687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063251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80BD75-D85D-4AA9-868B-CDD1B6B60450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84151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393CF2-2916-44F1-905E-5FC372698ADE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640457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FA94B7-9442-44AD-B484-38F20A9D3BC9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sv-SE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842397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C253B8-FAF5-4784-9595-E26A76FF7CE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sv-SE" smtClean="0"/>
          </a:p>
        </p:txBody>
      </p:sp>
      <p:sp>
        <p:nvSpPr>
          <p:cNvPr id="819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819574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705397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ED295-B307-428E-A943-FD221AAA08C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sv-SE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82068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D5EEF8-0E29-48ED-988F-F8B8A8E60E8A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sv-SE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1363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6879"/>
            <a:ext cx="4984962" cy="44687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637919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D5EEF8-0E29-48ED-988F-F8B8A8E60E8A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sv-SE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1363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6879"/>
            <a:ext cx="4984962" cy="44687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25727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44AA7B-013D-47EC-8FAE-DDD83A7EE27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sv-SE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761648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8EFCCB-111B-4B78-A2AA-E96CA488659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sv-SE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7697" tIns="48850" rIns="97697" bIns="488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279976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318795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D5EEF8-0E29-48ED-988F-F8B8A8E60E8A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sv-SE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1363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6879"/>
            <a:ext cx="4984962" cy="44687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09383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095468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6F39E4-5925-417F-8E17-E157A52B985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sv-SE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933925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0506FC-9CE9-4805-AD2C-90023147F166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31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208877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6EEB21-CE45-46B9-B2CE-164DC2B64D06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sv-SE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754270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557D5B-2A90-4894-B1C7-39490ED9696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sv-SE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327272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557D5B-2A90-4894-B1C7-39490ED9696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sv-SE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183724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6F39E4-5925-417F-8E17-E157A52B985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sv-SE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165756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6F39E4-5925-417F-8E17-E157A52B985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sv-SE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701277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6EEB21-CE45-46B9-B2CE-164DC2B64D06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sv-SE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565690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1597489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18860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D2FC7B-1F6A-4307-AC08-5184FBEAE9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1094977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02323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393CF2-2916-44F1-905E-5FC372698ADE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38247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8FE6FC-6F78-4B61-A90D-C5A9466AEAC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82712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09390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25097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97468D-FD9A-45C9-955C-C5E71CEF30F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655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4027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2042547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Drogutvecklingen </a:t>
            </a:r>
            <a:r>
              <a:rPr lang="sv-SE" sz="1000" b="1" dirty="0">
                <a:latin typeface="Arial" pitchFamily="34" charset="0"/>
              </a:rPr>
              <a:t>i Sverige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v-SE" dirty="0"/>
          </a:p>
        </p:txBody>
      </p:sp>
      <p:pic>
        <p:nvPicPr>
          <p:cNvPr id="5" name="Bildobjekt 4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2" y="6518275"/>
            <a:ext cx="32333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Drogutvecklingen </a:t>
            </a:r>
            <a:r>
              <a:rPr lang="sv-SE" sz="1000" b="1" dirty="0">
                <a:latin typeface="Arial" pitchFamily="34" charset="0"/>
              </a:rPr>
              <a:t>i Sverige</a:t>
            </a: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2019-03-27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28596" y="676275"/>
            <a:ext cx="850112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3600" b="1" dirty="0">
                <a:latin typeface="Arial" pitchFamily="34" charset="0"/>
              </a:rPr>
              <a:t>Drogutvecklingen i Sverige </a:t>
            </a:r>
            <a:r>
              <a:rPr lang="sv-SE" sz="3600" b="1" dirty="0" smtClean="0">
                <a:latin typeface="Arial" pitchFamily="34" charset="0"/>
              </a:rPr>
              <a:t>2019</a:t>
            </a:r>
            <a:br>
              <a:rPr lang="sv-SE" sz="3600" b="1" dirty="0" smtClean="0">
                <a:latin typeface="Arial" pitchFamily="34" charset="0"/>
              </a:rPr>
            </a:br>
            <a:r>
              <a:rPr lang="sv-SE" sz="3600" b="1" dirty="0" smtClean="0"/>
              <a:t>– </a:t>
            </a:r>
            <a:r>
              <a:rPr lang="sv-SE" sz="3600" b="1" dirty="0" smtClean="0"/>
              <a:t>med </a:t>
            </a:r>
            <a:r>
              <a:rPr lang="sv-SE" sz="3600" b="1" dirty="0"/>
              <a:t>fokus på narkotika</a:t>
            </a:r>
            <a:endParaRPr lang="sv-SE" sz="3600" dirty="0"/>
          </a:p>
          <a:p>
            <a:pPr algn="ctr">
              <a:defRPr/>
            </a:pPr>
            <a:r>
              <a:rPr lang="sv-SE" sz="2000" dirty="0" smtClean="0">
                <a:latin typeface="Arial" pitchFamily="34" charset="0"/>
              </a:rPr>
              <a:t>(CAN Rapport 180)</a:t>
            </a:r>
            <a:endParaRPr lang="sv-SE" sz="20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 smtClean="0">
              <a:latin typeface="Arial" pitchFamily="34" charset="0"/>
            </a:endParaRPr>
          </a:p>
          <a:p>
            <a:pPr algn="ctr">
              <a:defRPr/>
            </a:pPr>
            <a:endParaRPr lang="sv-SE" sz="2400" dirty="0" smtClean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000" b="1" dirty="0">
                <a:latin typeface="Arial" pitchFamily="34" charset="0"/>
              </a:rPr>
              <a:t>Diagram </a:t>
            </a:r>
            <a:r>
              <a:rPr lang="sv-SE" sz="2000" b="1" dirty="0" smtClean="0">
                <a:latin typeface="Arial" pitchFamily="34" charset="0"/>
              </a:rPr>
              <a:t>1–38</a:t>
            </a:r>
            <a:endParaRPr lang="sv-SE" sz="2000" b="1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 smtClean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 smtClean="0">
              <a:latin typeface="Arial" pitchFamily="34" charset="0"/>
            </a:endParaRPr>
          </a:p>
          <a:p>
            <a:pPr algn="ctr">
              <a:defRPr/>
            </a:pPr>
            <a:endParaRPr lang="sv-SE" sz="800" dirty="0" smtClean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000" u="sng" dirty="0" smtClean="0">
                <a:latin typeface="Arial" pitchFamily="34" charset="0"/>
              </a:rPr>
              <a:t>Det </a:t>
            </a:r>
            <a:r>
              <a:rPr lang="sv-SE" sz="2000" u="sng" dirty="0">
                <a:latin typeface="Arial" pitchFamily="34" charset="0"/>
              </a:rPr>
              <a:t>är tillåtet att</a:t>
            </a:r>
            <a:r>
              <a:rPr lang="sv-SE" sz="2000" dirty="0">
                <a:latin typeface="Arial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000" u="sng" dirty="0">
                <a:latin typeface="Arial" pitchFamily="34" charset="0"/>
              </a:rPr>
              <a:t>Det är inte tillåtet att</a:t>
            </a:r>
            <a:r>
              <a:rPr lang="sv-SE" sz="2000" b="1" dirty="0">
                <a:latin typeface="Arial" pitchFamily="34" charset="0"/>
              </a:rPr>
              <a:t> </a:t>
            </a:r>
            <a:r>
              <a:rPr lang="sv-SE" sz="2000" dirty="0">
                <a:latin typeface="Arial" pitchFamily="34" charset="0"/>
              </a:rPr>
              <a:t>på något sätt förändra bilderna om </a:t>
            </a:r>
            <a:r>
              <a:rPr lang="sv-SE" sz="2000" dirty="0" smtClean="0">
                <a:latin typeface="Arial" pitchFamily="34" charset="0"/>
              </a:rPr>
              <a:t>CAN:s </a:t>
            </a:r>
            <a:r>
              <a:rPr lang="sv-SE" sz="2000" dirty="0">
                <a:latin typeface="Arial" pitchFamily="34" charset="0"/>
              </a:rPr>
              <a:t>logotyp finns med och därmed uppfattas som avsändare</a:t>
            </a:r>
            <a:r>
              <a:rPr lang="sv-SE" sz="2000" dirty="0" smtClean="0">
                <a:latin typeface="Arial" pitchFamily="34" charset="0"/>
              </a:rPr>
              <a:t>.</a:t>
            </a: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Arial" pitchFamily="34" charset="0"/>
              </a:rPr>
              <a:t>  www.can.se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60" y="274638"/>
            <a:ext cx="885828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Andel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vuxna (18–74 år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) som svarat att de någon gång under de senaste 12 månaderna kört bil i samband med att de druckit alkohol (utöver lättöl) resp. åkt med berusad förare.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 1981–2017.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59046570"/>
              </p:ext>
            </p:extLst>
          </p:nvPr>
        </p:nvGraphicFramePr>
        <p:xfrm>
          <a:off x="500035" y="1601788"/>
          <a:ext cx="8143932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845410" y="50800"/>
            <a:ext cx="269825" cy="28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9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21915" y="1500174"/>
            <a:ext cx="1071563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6" name="Text Box 1034"/>
          <p:cNvSpPr txBox="1">
            <a:spLocks noChangeArrowheads="1"/>
          </p:cNvSpPr>
          <p:nvPr/>
        </p:nvSpPr>
        <p:spPr bwMode="auto">
          <a:xfrm>
            <a:off x="7225287" y="6525344"/>
            <a:ext cx="188994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Trafikverket (Tabell 21)</a:t>
            </a:r>
            <a:endParaRPr lang="sv-SE" sz="10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60" y="407981"/>
            <a:ext cx="885828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Anmälda misshandelsbrott (15 år och äldre) utomhus, obekant gärningsperson, per 100 000 invånare 15 år och äldre.</a:t>
            </a:r>
            <a:br>
              <a:rPr lang="sv-SE" sz="2200" b="1" dirty="0" smtClean="0"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ea typeface="Geneva" pitchFamily="34" charset="0"/>
                <a:cs typeface="Geneva" pitchFamily="34" charset="0"/>
              </a:rPr>
              <a:t>1981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04924820"/>
              </p:ext>
            </p:extLst>
          </p:nvPr>
        </p:nvGraphicFramePr>
        <p:xfrm>
          <a:off x="500035" y="1601788"/>
          <a:ext cx="8143932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781717" y="50800"/>
            <a:ext cx="393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21915" y="1500174"/>
            <a:ext cx="1071563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Antal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6" name="Text Box 1034"/>
          <p:cNvSpPr txBox="1">
            <a:spLocks noChangeArrowheads="1"/>
          </p:cNvSpPr>
          <p:nvPr/>
        </p:nvSpPr>
        <p:spPr bwMode="auto">
          <a:xfrm>
            <a:off x="7095195" y="6525345"/>
            <a:ext cx="198907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Källor BRÅ och SCB (Tabell 22)</a:t>
            </a:r>
            <a:endParaRPr lang="sv-SE" sz="1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Antal slutenvårdstillfällen, antal vårdade personer och antal vårdade personer för första gången sedan 1987 i slutenvård med alkoholrelaterad bi- eller huvuddiagnos. 1987–2017. </a:t>
            </a: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01419213"/>
              </p:ext>
            </p:extLst>
          </p:nvPr>
        </p:nvGraphicFramePr>
        <p:xfrm>
          <a:off x="357158" y="1785926"/>
          <a:ext cx="8501122" cy="4595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6" name="Text Box 1028"/>
          <p:cNvSpPr txBox="1">
            <a:spLocks noChangeArrowheads="1"/>
          </p:cNvSpPr>
          <p:nvPr/>
        </p:nvSpPr>
        <p:spPr bwMode="auto">
          <a:xfrm>
            <a:off x="8732030" y="50800"/>
            <a:ext cx="3889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11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13317" name="Text Box 1029"/>
          <p:cNvSpPr txBox="1">
            <a:spLocks noChangeArrowheads="1"/>
          </p:cNvSpPr>
          <p:nvPr/>
        </p:nvSpPr>
        <p:spPr bwMode="auto">
          <a:xfrm>
            <a:off x="398102" y="1500174"/>
            <a:ext cx="8509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Antal</a:t>
            </a:r>
          </a:p>
        </p:txBody>
      </p:sp>
      <p:sp>
        <p:nvSpPr>
          <p:cNvPr id="13319" name="Text Box 1034"/>
          <p:cNvSpPr txBox="1">
            <a:spLocks noChangeArrowheads="1"/>
          </p:cNvSpPr>
          <p:nvPr/>
        </p:nvSpPr>
        <p:spPr bwMode="auto">
          <a:xfrm>
            <a:off x="6788730" y="6522751"/>
            <a:ext cx="2271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Socialstyrelsen (Tabell 23)</a:t>
            </a:r>
            <a:endParaRPr lang="sv-SE" sz="1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24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Personer vårdade i slutenvård med alkoholrelaterad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bi- eller huvuddiagnos, efter ålder. 1987–2017. </a:t>
            </a: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49434486"/>
              </p:ext>
            </p:extLst>
          </p:nvPr>
        </p:nvGraphicFramePr>
        <p:xfrm>
          <a:off x="357158" y="1785926"/>
          <a:ext cx="8501122" cy="4340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6" name="Text Box 1028"/>
          <p:cNvSpPr txBox="1">
            <a:spLocks noChangeArrowheads="1"/>
          </p:cNvSpPr>
          <p:nvPr/>
        </p:nvSpPr>
        <p:spPr bwMode="auto">
          <a:xfrm>
            <a:off x="8744991" y="50800"/>
            <a:ext cx="4175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12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13317" name="Text Box 1029"/>
          <p:cNvSpPr txBox="1">
            <a:spLocks noChangeArrowheads="1"/>
          </p:cNvSpPr>
          <p:nvPr/>
        </p:nvSpPr>
        <p:spPr bwMode="auto">
          <a:xfrm>
            <a:off x="398102" y="1500174"/>
            <a:ext cx="1293578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6" name="Text Box 1034"/>
          <p:cNvSpPr txBox="1">
            <a:spLocks noChangeArrowheads="1"/>
          </p:cNvSpPr>
          <p:nvPr/>
        </p:nvSpPr>
        <p:spPr bwMode="auto">
          <a:xfrm>
            <a:off x="7034289" y="6521341"/>
            <a:ext cx="20700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Socialstyrelsen (Tabell 24)</a:t>
            </a:r>
            <a:endParaRPr lang="sv-SE" sz="1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8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charset="0"/>
                <a:cs typeface="Arial" charset="0"/>
              </a:rPr>
              <a:t>Antal alkoholrelaterade dödsfall (underliggande eller bidragande dödsorsak</a:t>
            </a:r>
            <a:r>
              <a:rPr lang="sv-SE" sz="2200" b="1" dirty="0">
                <a:latin typeface="Arial" charset="0"/>
                <a:cs typeface="Arial" charset="0"/>
              </a:rPr>
              <a:t>) fördelat på </a:t>
            </a:r>
            <a:r>
              <a:rPr lang="sv-SE" sz="2200" b="1" dirty="0" smtClean="0">
                <a:latin typeface="Arial" charset="0"/>
                <a:cs typeface="Arial" charset="0"/>
              </a:rPr>
              <a:t>ålder. 1969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latin typeface="Arial" charset="0"/>
                <a:cs typeface="Arial" charset="0"/>
              </a:rPr>
              <a:t>2017.</a:t>
            </a: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0847546"/>
              </p:ext>
            </p:extLst>
          </p:nvPr>
        </p:nvGraphicFramePr>
        <p:xfrm>
          <a:off x="500035" y="1601788"/>
          <a:ext cx="8143932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0" name="Text Box 1028"/>
          <p:cNvSpPr txBox="1">
            <a:spLocks noChangeArrowheads="1"/>
          </p:cNvSpPr>
          <p:nvPr/>
        </p:nvSpPr>
        <p:spPr bwMode="auto">
          <a:xfrm>
            <a:off x="455842" y="1556792"/>
            <a:ext cx="86677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Antal</a:t>
            </a:r>
          </a:p>
        </p:txBody>
      </p:sp>
      <p:sp>
        <p:nvSpPr>
          <p:cNvPr id="14342" name="Text Box 1034"/>
          <p:cNvSpPr txBox="1">
            <a:spLocks noChangeArrowheads="1"/>
          </p:cNvSpPr>
          <p:nvPr/>
        </p:nvSpPr>
        <p:spPr bwMode="auto">
          <a:xfrm>
            <a:off x="6934447" y="6525344"/>
            <a:ext cx="212769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Socialstyrelsen (Tabell 26)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14343" name="Text Box 1037"/>
          <p:cNvSpPr txBox="1">
            <a:spLocks noChangeArrowheads="1"/>
          </p:cNvSpPr>
          <p:nvPr/>
        </p:nvSpPr>
        <p:spPr bwMode="auto">
          <a:xfrm>
            <a:off x="8748655" y="50800"/>
            <a:ext cx="4381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13</a:t>
            </a:r>
            <a:endParaRPr lang="sv-SE" sz="1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60" y="389268"/>
            <a:ext cx="885828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Antal alkoholrelaterade dödsfall (underliggande eller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bidragande dödsorsak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) fördelat på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kön. 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Åldersstandardiserade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dödstal per 100 000 invånare. 1969–2017.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0552286"/>
              </p:ext>
            </p:extLst>
          </p:nvPr>
        </p:nvGraphicFramePr>
        <p:xfrm>
          <a:off x="500035" y="1601788"/>
          <a:ext cx="8143932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707062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14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21915" y="1500174"/>
            <a:ext cx="1071563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Antal</a:t>
            </a:r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6788730" y="6525108"/>
            <a:ext cx="2271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Socialstyrelsen (Tabell 26)</a:t>
            </a:r>
            <a:endParaRPr lang="sv-SE" sz="1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5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15"/>
          <p:cNvSpPr txBox="1">
            <a:spLocks noChangeArrowheads="1"/>
          </p:cNvSpPr>
          <p:nvPr/>
        </p:nvSpPr>
        <p:spPr bwMode="auto">
          <a:xfrm>
            <a:off x="5655262" y="6519833"/>
            <a:ext cx="340518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Källor: </a:t>
            </a:r>
            <a:r>
              <a:rPr lang="sv-SE" sz="1000" dirty="0">
                <a:latin typeface="Arial" pitchFamily="34" charset="0"/>
              </a:rPr>
              <a:t>Polismyndigheten </a:t>
            </a:r>
            <a:r>
              <a:rPr lang="sv-SE" sz="1000" dirty="0" smtClean="0">
                <a:latin typeface="Arial" pitchFamily="34" charset="0"/>
              </a:rPr>
              <a:t>och Tullverket (Tabell 33)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7657"/>
            <a:ext cx="8229600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Antal beslag (av tull och polis) av cannabis, amfetamin, </a:t>
            </a:r>
            <a:br>
              <a:rPr lang="sv-SE" sz="2200" b="1" dirty="0" smtClean="0"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ea typeface="Geneva" pitchFamily="34" charset="0"/>
                <a:cs typeface="Geneva" pitchFamily="34" charset="0"/>
              </a:rPr>
              <a:t>narkotikaklassade läkemedel, heroin och kokain, </a:t>
            </a:r>
            <a:br>
              <a:rPr lang="sv-SE" sz="2200" b="1" dirty="0" smtClean="0"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ea typeface="Geneva" pitchFamily="34" charset="0"/>
                <a:cs typeface="Geneva" pitchFamily="34" charset="0"/>
              </a:rPr>
              <a:t>per 100 000 invånare. 1971–2017.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06482442"/>
              </p:ext>
            </p:extLst>
          </p:nvPr>
        </p:nvGraphicFramePr>
        <p:xfrm>
          <a:off x="214282" y="1643050"/>
          <a:ext cx="8429684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600" y="1204842"/>
            <a:ext cx="6832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Antal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8532440" y="50800"/>
            <a:ext cx="6099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15 (A)</a:t>
            </a:r>
            <a:endParaRPr lang="sv-SE" sz="1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8432"/>
            <a:ext cx="8229600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KPI-justerad i 2017 års penningvärde för hasch, marijuana, amfetamin, kokain och brunt heroin. 1988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2017. Index 1988=100. 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08132726"/>
              </p:ext>
            </p:extLst>
          </p:nvPr>
        </p:nvGraphicFramePr>
        <p:xfrm>
          <a:off x="642910" y="1601788"/>
          <a:ext cx="8001056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39552" y="1197551"/>
            <a:ext cx="720069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Index</a:t>
            </a:r>
          </a:p>
        </p:txBody>
      </p:sp>
      <p:sp>
        <p:nvSpPr>
          <p:cNvPr id="22534" name="Text Box 10"/>
          <p:cNvSpPr txBox="1">
            <a:spLocks noChangeArrowheads="1"/>
          </p:cNvSpPr>
          <p:nvPr/>
        </p:nvSpPr>
        <p:spPr bwMode="auto">
          <a:xfrm>
            <a:off x="6512516" y="6522087"/>
            <a:ext cx="2547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</a:t>
            </a:r>
            <a:r>
              <a:rPr lang="sv-SE" sz="1000" dirty="0">
                <a:latin typeface="Arial" pitchFamily="34" charset="0"/>
              </a:rPr>
              <a:t> </a:t>
            </a:r>
            <a:r>
              <a:rPr lang="sv-SE" sz="1000" dirty="0" smtClean="0">
                <a:latin typeface="Arial" pitchFamily="34" charset="0"/>
              </a:rPr>
              <a:t>(Tabell 39)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8485371" y="50800"/>
            <a:ext cx="681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 </a:t>
            </a:r>
            <a:r>
              <a:rPr lang="sv-SE" sz="1200" dirty="0" smtClean="0">
                <a:latin typeface="Arial" pitchFamily="34" charset="0"/>
              </a:rPr>
              <a:t>16 (B)</a:t>
            </a:r>
            <a:endParaRPr lang="sv-SE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25"/>
          <p:cNvSpPr txBox="1">
            <a:spLocks noChangeArrowheads="1"/>
          </p:cNvSpPr>
          <p:nvPr/>
        </p:nvSpPr>
        <p:spPr bwMode="auto">
          <a:xfrm>
            <a:off x="5440950" y="6520834"/>
            <a:ext cx="3619495" cy="24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Källor: Polismyndigheten och Tullverket (Tabellerna 34</a:t>
            </a:r>
            <a:r>
              <a:rPr lang="sv-SE" sz="10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–37)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78632" y="116632"/>
            <a:ext cx="8186737" cy="788868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Antal beslag och beslagtagna kvantiteter av tull och polis av cannabis, amfetamin, kokain och heroin. 1971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2017.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532440" y="50800"/>
            <a:ext cx="6099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17 (C)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pSp>
        <p:nvGrpSpPr>
          <p:cNvPr id="35" name="Group 25"/>
          <p:cNvGrpSpPr>
            <a:grpSpLocks/>
          </p:cNvGrpSpPr>
          <p:nvPr/>
        </p:nvGrpSpPr>
        <p:grpSpPr bwMode="auto">
          <a:xfrm>
            <a:off x="3929058" y="3357563"/>
            <a:ext cx="1002127" cy="428627"/>
            <a:chOff x="-3" y="14205"/>
            <a:chExt cx="74" cy="93541"/>
          </a:xfrm>
          <a:solidFill>
            <a:schemeClr val="bg2"/>
          </a:solidFill>
        </p:grpSpPr>
        <p:sp>
          <p:nvSpPr>
            <p:cNvPr id="36" name="Line 19"/>
            <p:cNvSpPr>
              <a:spLocks noChangeShapeType="1"/>
            </p:cNvSpPr>
            <p:nvPr/>
          </p:nvSpPr>
          <p:spPr bwMode="auto">
            <a:xfrm>
              <a:off x="-3" y="33133"/>
              <a:ext cx="27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3" y="14205"/>
              <a:ext cx="35" cy="306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b="0" i="0" strike="noStrike" dirty="0">
                  <a:latin typeface="Arial" pitchFamily="34" charset="0"/>
                  <a:cs typeface="Arial" pitchFamily="34" charset="0"/>
                </a:rPr>
                <a:t>Kilo</a:t>
              </a:r>
              <a:endParaRPr lang="sv-SE" b="1" i="0" strike="noStrik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>
              <a:off x="-3" y="92352"/>
              <a:ext cx="27" cy="0"/>
            </a:xfrm>
            <a:prstGeom prst="line">
              <a:avLst/>
            </a:prstGeom>
            <a:grpFill/>
            <a:ln w="38100">
              <a:solidFill>
                <a:srgbClr val="3366FF"/>
              </a:solidFill>
              <a:round/>
              <a:headEnd/>
              <a:tailEnd/>
            </a:ln>
          </p:spPr>
        </p:sp>
        <p:sp>
          <p:nvSpPr>
            <p:cNvPr id="39" name="Rectangle 24"/>
            <p:cNvSpPr>
              <a:spLocks noChangeArrowheads="1"/>
            </p:cNvSpPr>
            <p:nvPr/>
          </p:nvSpPr>
          <p:spPr bwMode="auto">
            <a:xfrm>
              <a:off x="28" y="71026"/>
              <a:ext cx="43" cy="367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1200" b="0" i="0" strike="noStrike" dirty="0" smtClean="0">
                  <a:latin typeface="HelveticaNeueLT Std"/>
                </a:rPr>
                <a:t>  </a:t>
              </a:r>
              <a:r>
                <a:rPr lang="sv-SE" b="0" i="0" strike="noStrike" dirty="0" smtClean="0">
                  <a:latin typeface="Arial" pitchFamily="34" charset="0"/>
                  <a:cs typeface="Arial" pitchFamily="34" charset="0"/>
                </a:rPr>
                <a:t>Antal</a:t>
              </a:r>
              <a:endParaRPr lang="sv-SE" b="0" i="0" strike="noStrike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650936"/>
              </p:ext>
            </p:extLst>
          </p:nvPr>
        </p:nvGraphicFramePr>
        <p:xfrm>
          <a:off x="928662" y="785794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283782"/>
              </p:ext>
            </p:extLst>
          </p:nvPr>
        </p:nvGraphicFramePr>
        <p:xfrm>
          <a:off x="928662" y="3571876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262859"/>
              </p:ext>
            </p:extLst>
          </p:nvPr>
        </p:nvGraphicFramePr>
        <p:xfrm>
          <a:off x="4929190" y="785794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815113"/>
              </p:ext>
            </p:extLst>
          </p:nvPr>
        </p:nvGraphicFramePr>
        <p:xfrm>
          <a:off x="4929190" y="3571876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1439" y="372649"/>
            <a:ext cx="8501122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elever i årskurs 9 och gymnasiets år 2 samt andelen mönstrande som uppgett att de någon gång provat narkotika. 1971–2018.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8468745" y="50800"/>
            <a:ext cx="681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 </a:t>
            </a:r>
            <a:r>
              <a:rPr lang="sv-SE" sz="1200" dirty="0" smtClean="0">
                <a:latin typeface="Arial" pitchFamily="34" charset="0"/>
              </a:rPr>
              <a:t>18 (D)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47109" name="Text Box 10"/>
          <p:cNvSpPr txBox="1">
            <a:spLocks noChangeArrowheads="1"/>
          </p:cNvSpPr>
          <p:nvPr/>
        </p:nvSpPr>
        <p:spPr bwMode="auto">
          <a:xfrm>
            <a:off x="6512504" y="6519237"/>
            <a:ext cx="2547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 (Tabellerna 40</a:t>
            </a:r>
            <a:r>
              <a:rPr lang="sv-SE" sz="10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–41 och 44)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47110" name="Freeform 14"/>
          <p:cNvSpPr>
            <a:spLocks/>
          </p:cNvSpPr>
          <p:nvPr/>
        </p:nvSpPr>
        <p:spPr bwMode="auto">
          <a:xfrm>
            <a:off x="4429125" y="4714875"/>
            <a:ext cx="723900" cy="9525"/>
          </a:xfrm>
          <a:custGeom>
            <a:avLst/>
            <a:gdLst>
              <a:gd name="T0" fmla="*/ 0 w 456"/>
              <a:gd name="T1" fmla="*/ 0 h 6"/>
              <a:gd name="T2" fmla="*/ 2147483647 w 456"/>
              <a:gd name="T3" fmla="*/ 2147483647 h 6"/>
              <a:gd name="T4" fmla="*/ 0 60000 65536"/>
              <a:gd name="T5" fmla="*/ 0 60000 65536"/>
              <a:gd name="T6" fmla="*/ 0 w 456"/>
              <a:gd name="T7" fmla="*/ 0 h 6"/>
              <a:gd name="T8" fmla="*/ 456 w 456"/>
              <a:gd name="T9" fmla="*/ 6 h 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6" h="6">
                <a:moveTo>
                  <a:pt x="0" y="0"/>
                </a:moveTo>
                <a:lnTo>
                  <a:pt x="456" y="6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345870"/>
              </p:ext>
            </p:extLst>
          </p:nvPr>
        </p:nvGraphicFramePr>
        <p:xfrm>
          <a:off x="107504" y="1428736"/>
          <a:ext cx="8640960" cy="4695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Rak 8"/>
          <p:cNvCxnSpPr/>
          <p:nvPr/>
        </p:nvCxnSpPr>
        <p:spPr>
          <a:xfrm>
            <a:off x="3606900" y="4753799"/>
            <a:ext cx="560366" cy="20568"/>
          </a:xfrm>
          <a:prstGeom prst="line">
            <a:avLst/>
          </a:prstGeom>
          <a:ln w="38100">
            <a:solidFill>
              <a:schemeClr val="tx1">
                <a:lumMod val="6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85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635" y="274638"/>
            <a:ext cx="8606730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Antal tillstånd att servera alkohol till allmänheten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och slutna sällskap. 1977–2017.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53060569"/>
              </p:ext>
            </p:extLst>
          </p:nvPr>
        </p:nvGraphicFramePr>
        <p:xfrm>
          <a:off x="285720" y="1500188"/>
          <a:ext cx="8429684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849937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3528" y="1182631"/>
            <a:ext cx="8509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Antal</a:t>
            </a: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6527338" y="6527550"/>
            <a:ext cx="253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Folkhälsomyndigheten (Tabell 2)</a:t>
            </a:r>
            <a:endParaRPr lang="sv-SE" sz="1000" dirty="0">
              <a:latin typeface="Arial" pitchFamily="34" charset="0"/>
            </a:endParaRPr>
          </a:p>
        </p:txBody>
      </p:sp>
      <p:cxnSp>
        <p:nvCxnSpPr>
          <p:cNvPr id="3" name="Rak 2"/>
          <p:cNvCxnSpPr/>
          <p:nvPr/>
        </p:nvCxnSpPr>
        <p:spPr>
          <a:xfrm flipV="1">
            <a:off x="4447295" y="3075866"/>
            <a:ext cx="311015" cy="65102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Rak 4"/>
          <p:cNvCxnSpPr/>
          <p:nvPr/>
        </p:nvCxnSpPr>
        <p:spPr>
          <a:xfrm flipV="1">
            <a:off x="4407027" y="3512251"/>
            <a:ext cx="372621" cy="123371"/>
          </a:xfrm>
          <a:prstGeom prst="line">
            <a:avLst/>
          </a:prstGeom>
          <a:ln w="38100">
            <a:solidFill>
              <a:srgbClr val="BEBC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4455841" y="5107545"/>
            <a:ext cx="268721" cy="45374"/>
          </a:xfrm>
          <a:prstGeom prst="line">
            <a:avLst/>
          </a:prstGeom>
          <a:ln w="38100">
            <a:solidFill>
              <a:srgbClr val="F292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57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7524" y="338261"/>
            <a:ext cx="8568952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ea typeface="Geneva" pitchFamily="34" charset="0"/>
                <a:cs typeface="Geneva" pitchFamily="34" charset="0"/>
              </a:rPr>
              <a:t>Andelen elever i årskurs 9 och gymnasiets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år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2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år som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uppgett att de använt narkotika fler än 20 gånger respektive de senaste 30 dagarna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(endast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cannabis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1986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1997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).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1971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2018.</a:t>
            </a:r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80067572"/>
              </p:ext>
            </p:extLst>
          </p:nvPr>
        </p:nvGraphicFramePr>
        <p:xfrm>
          <a:off x="571472" y="1728788"/>
          <a:ext cx="800105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518623" y="50800"/>
            <a:ext cx="681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19 (E)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51520" y="1423726"/>
            <a:ext cx="1015979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Procent</a:t>
            </a:r>
          </a:p>
        </p:txBody>
      </p:sp>
      <p:sp>
        <p:nvSpPr>
          <p:cNvPr id="23560" name="Line 13"/>
          <p:cNvSpPr>
            <a:spLocks noChangeShapeType="1"/>
          </p:cNvSpPr>
          <p:nvPr/>
        </p:nvSpPr>
        <p:spPr bwMode="auto">
          <a:xfrm>
            <a:off x="2807232" y="4890042"/>
            <a:ext cx="432046" cy="216024"/>
          </a:xfrm>
          <a:prstGeom prst="line">
            <a:avLst/>
          </a:prstGeom>
          <a:noFill/>
          <a:ln w="38100">
            <a:solidFill>
              <a:srgbClr val="004687"/>
            </a:solidFill>
            <a:prstDash val="sysDot"/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512504" y="6519237"/>
            <a:ext cx="2547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 (Tabellerna 40</a:t>
            </a:r>
            <a:r>
              <a:rPr lang="sv-SE" sz="10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–43)</a:t>
            </a:r>
            <a:endParaRPr lang="sv-SE" sz="10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300393" y="6518928"/>
            <a:ext cx="37572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Sundin E, Landberg J &amp; Ramstedt M (2018)  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56510"/>
            <a:ext cx="8229600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16–84-åringar som använt cannabis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de senaste 12 månaderna, efter kön och ålder. 2017.</a:t>
            </a:r>
          </a:p>
        </p:txBody>
      </p:sp>
      <p:graphicFrame>
        <p:nvGraphicFramePr>
          <p:cNvPr id="8" name="Object 102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4250726"/>
              </p:ext>
            </p:extLst>
          </p:nvPr>
        </p:nvGraphicFramePr>
        <p:xfrm>
          <a:off x="803275" y="1601788"/>
          <a:ext cx="7535863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1" name="Text Box 1029"/>
          <p:cNvSpPr txBox="1">
            <a:spLocks noChangeArrowheads="1"/>
          </p:cNvSpPr>
          <p:nvPr/>
        </p:nvSpPr>
        <p:spPr bwMode="auto">
          <a:xfrm>
            <a:off x="473893" y="1158023"/>
            <a:ext cx="998991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24582" name="Text Box 1033"/>
          <p:cNvSpPr txBox="1">
            <a:spLocks noChangeArrowheads="1"/>
          </p:cNvSpPr>
          <p:nvPr/>
        </p:nvSpPr>
        <p:spPr bwMode="auto">
          <a:xfrm>
            <a:off x="8532440" y="50800"/>
            <a:ext cx="6099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20 (F)</a:t>
            </a:r>
            <a:endParaRPr lang="sv-SE" sz="1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07505" y="294547"/>
            <a:ext cx="8928992" cy="1082675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ea typeface="Geneva" pitchFamily="34" charset="0"/>
                <a:cs typeface="Geneva" pitchFamily="34" charset="0"/>
              </a:rPr>
              <a:t>Andelen 16–29-åringar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som använt cannabis någon gång,</a:t>
            </a:r>
            <a:br>
              <a:rPr lang="sv-SE" sz="2200" b="1" dirty="0" smtClean="0"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ea typeface="Geneva" pitchFamily="34" charset="0"/>
                <a:cs typeface="Geneva" pitchFamily="34" charset="0"/>
              </a:rPr>
              <a:t>senaste 12 månaderna och senaste 30 dagarna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. 2004–2018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.</a:t>
            </a:r>
            <a:br>
              <a:rPr lang="sv-SE" sz="2200" b="1" dirty="0" smtClean="0">
                <a:ea typeface="Geneva" pitchFamily="34" charset="0"/>
                <a:cs typeface="Geneva" pitchFamily="34" charset="0"/>
              </a:rPr>
            </a:br>
            <a:r>
              <a:rPr lang="sv-SE" sz="400" b="1" dirty="0" smtClean="0">
                <a:ea typeface="Geneva" pitchFamily="34" charset="0"/>
                <a:cs typeface="Geneva" pitchFamily="34" charset="0"/>
              </a:rPr>
              <a:t/>
            </a:r>
            <a:br>
              <a:rPr lang="sv-SE" sz="400" b="1" dirty="0" smtClean="0">
                <a:ea typeface="Geneva" pitchFamily="34" charset="0"/>
                <a:cs typeface="Geneva" pitchFamily="34" charset="0"/>
              </a:rPr>
            </a:br>
            <a:r>
              <a:rPr lang="sv-SE" sz="1400" dirty="0" smtClean="0">
                <a:ea typeface="Geneva" pitchFamily="34" charset="0"/>
                <a:cs typeface="Geneva" pitchFamily="34" charset="0"/>
              </a:rPr>
              <a:t>(18–29 år 2004. Ingen undersökning 2017.)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635665"/>
              </p:ext>
            </p:extLst>
          </p:nvPr>
        </p:nvGraphicFramePr>
        <p:xfrm>
          <a:off x="428596" y="1628800"/>
          <a:ext cx="8159779" cy="4443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501997" y="50800"/>
            <a:ext cx="6629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21 (G)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221478" y="1188297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7" name="Text Box 1034"/>
          <p:cNvSpPr txBox="1">
            <a:spLocks noChangeArrowheads="1"/>
          </p:cNvSpPr>
          <p:nvPr/>
        </p:nvSpPr>
        <p:spPr bwMode="auto">
          <a:xfrm>
            <a:off x="6158985" y="6519645"/>
            <a:ext cx="29744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Källa: Folkhälsomyndigheten (Tabellerna 45</a:t>
            </a:r>
            <a:r>
              <a:rPr lang="sv-SE" sz="10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–47)</a:t>
            </a:r>
            <a:endParaRPr lang="sv-SE" sz="10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3741"/>
            <a:ext cx="82296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Uppskattat antal personer med tungt missbruk 1979–1998 samt uppskattat antal personer med problematiskt missbruk 1998–2004 respektive 2007.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7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14551972"/>
              </p:ext>
            </p:extLst>
          </p:nvPr>
        </p:nvGraphicFramePr>
        <p:xfrm>
          <a:off x="571472" y="1601788"/>
          <a:ext cx="8001056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518622" y="50800"/>
            <a:ext cx="6629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22 (H)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39552" y="1484784"/>
            <a:ext cx="6832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Antal</a:t>
            </a:r>
          </a:p>
        </p:txBody>
      </p:sp>
      <p:sp>
        <p:nvSpPr>
          <p:cNvPr id="25606" name="Text Box 10"/>
          <p:cNvSpPr txBox="1">
            <a:spLocks noChangeArrowheads="1"/>
          </p:cNvSpPr>
          <p:nvPr/>
        </p:nvSpPr>
        <p:spPr bwMode="auto">
          <a:xfrm>
            <a:off x="3610957" y="6525344"/>
            <a:ext cx="54462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        Källor: Olsson m.fl. </a:t>
            </a:r>
            <a:r>
              <a:rPr lang="sv-SE" sz="1000" dirty="0">
                <a:latin typeface="Arial" pitchFamily="34" charset="0"/>
              </a:rPr>
              <a:t>(2001), Socialstyrelsen (2006) och Statens folkhälsoinstitut (</a:t>
            </a:r>
            <a:r>
              <a:rPr lang="sv-SE" sz="1000" dirty="0" smtClean="0">
                <a:latin typeface="Arial" pitchFamily="34" charset="0"/>
              </a:rPr>
              <a:t>2010b)</a:t>
            </a:r>
            <a:endParaRPr lang="sv-SE" sz="10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04069" y="293512"/>
            <a:ext cx="8535863" cy="1385947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Utvecklingen av antalet narkotikabeslag, personer misstänkta för narkotikabrott, vårdade med narkotikarelaterad diagnos samt narkotikarelaterade dödsfall, per invånare. 1987–2017.</a:t>
            </a:r>
            <a:br>
              <a:rPr lang="sv-SE" sz="2200" b="1" dirty="0" smtClean="0"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ea typeface="Geneva" pitchFamily="34" charset="0"/>
                <a:cs typeface="Geneva" pitchFamily="34" charset="0"/>
              </a:rPr>
              <a:t>Index 1987=100.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8574005" y="50800"/>
            <a:ext cx="569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23 (I)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48133" name="Text Box 18"/>
          <p:cNvSpPr txBox="1">
            <a:spLocks noChangeArrowheads="1"/>
          </p:cNvSpPr>
          <p:nvPr/>
        </p:nvSpPr>
        <p:spPr bwMode="auto">
          <a:xfrm>
            <a:off x="3356177" y="6521828"/>
            <a:ext cx="57014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Källor: Brå, Socialstyrelsen, Tullverket och Polisen (Tabellerna 33, 52, 62 och 69)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48135" name="Rectangle 33"/>
          <p:cNvSpPr>
            <a:spLocks noChangeArrowheads="1"/>
          </p:cNvSpPr>
          <p:nvPr/>
        </p:nvSpPr>
        <p:spPr bwMode="auto">
          <a:xfrm>
            <a:off x="4445000" y="3113088"/>
            <a:ext cx="62706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 dirty="0">
              <a:latin typeface="Arial" pitchFamily="34" charset="0"/>
            </a:endParaRPr>
          </a:p>
        </p:txBody>
      </p:sp>
      <p:sp>
        <p:nvSpPr>
          <p:cNvPr id="48136" name="Rectangle 37"/>
          <p:cNvSpPr>
            <a:spLocks noChangeArrowheads="1"/>
          </p:cNvSpPr>
          <p:nvPr/>
        </p:nvSpPr>
        <p:spPr bwMode="auto">
          <a:xfrm>
            <a:off x="4445000" y="3586163"/>
            <a:ext cx="62706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 dirty="0">
              <a:latin typeface="Arial" pitchFamily="34" charset="0"/>
            </a:endParaRPr>
          </a:p>
        </p:txBody>
      </p:sp>
      <p:sp>
        <p:nvSpPr>
          <p:cNvPr id="48137" name="Rectangle 41"/>
          <p:cNvSpPr>
            <a:spLocks noChangeArrowheads="1"/>
          </p:cNvSpPr>
          <p:nvPr/>
        </p:nvSpPr>
        <p:spPr bwMode="auto">
          <a:xfrm>
            <a:off x="4445000" y="4049713"/>
            <a:ext cx="4556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 dirty="0">
              <a:latin typeface="Arial" pitchFamily="34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95604"/>
              </p:ext>
            </p:extLst>
          </p:nvPr>
        </p:nvGraphicFramePr>
        <p:xfrm>
          <a:off x="473111" y="1556792"/>
          <a:ext cx="8201027" cy="4598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52271"/>
            <a:ext cx="8229600" cy="1000125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personer under 30 år misstänkta för narkotikabrott, vårdade i slutenvård med narkotikarelaterad huvuddiagnos respektive avlidna i narkotikarelaterade dödsfall. 1987–2017.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8485371" y="50800"/>
            <a:ext cx="6629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 </a:t>
            </a:r>
            <a:r>
              <a:rPr lang="sv-SE" sz="1200" dirty="0" smtClean="0">
                <a:latin typeface="Arial" pitchFamily="34" charset="0"/>
              </a:rPr>
              <a:t>24 (J)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48133" name="Text Box 18"/>
          <p:cNvSpPr txBox="1">
            <a:spLocks noChangeArrowheads="1"/>
          </p:cNvSpPr>
          <p:nvPr/>
        </p:nvSpPr>
        <p:spPr bwMode="auto">
          <a:xfrm>
            <a:off x="5510913" y="6517370"/>
            <a:ext cx="35412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Källor: Brå och Socialstyrelsen (Tabellerna 55, 63 och 69)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48135" name="Rectangle 33"/>
          <p:cNvSpPr>
            <a:spLocks noChangeArrowheads="1"/>
          </p:cNvSpPr>
          <p:nvPr/>
        </p:nvSpPr>
        <p:spPr bwMode="auto">
          <a:xfrm>
            <a:off x="4445000" y="3113088"/>
            <a:ext cx="62706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 dirty="0">
              <a:latin typeface="Arial" pitchFamily="34" charset="0"/>
            </a:endParaRPr>
          </a:p>
        </p:txBody>
      </p:sp>
      <p:sp>
        <p:nvSpPr>
          <p:cNvPr id="48136" name="Rectangle 37"/>
          <p:cNvSpPr>
            <a:spLocks noChangeArrowheads="1"/>
          </p:cNvSpPr>
          <p:nvPr/>
        </p:nvSpPr>
        <p:spPr bwMode="auto">
          <a:xfrm>
            <a:off x="4445000" y="3586163"/>
            <a:ext cx="62706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 dirty="0">
              <a:latin typeface="Arial" pitchFamily="34" charset="0"/>
            </a:endParaRPr>
          </a:p>
        </p:txBody>
      </p:sp>
      <p:sp>
        <p:nvSpPr>
          <p:cNvPr id="48137" name="Rectangle 41"/>
          <p:cNvSpPr>
            <a:spLocks noChangeArrowheads="1"/>
          </p:cNvSpPr>
          <p:nvPr/>
        </p:nvSpPr>
        <p:spPr bwMode="auto">
          <a:xfrm>
            <a:off x="4445000" y="4049713"/>
            <a:ext cx="4556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 dirty="0">
              <a:latin typeface="Arial" pitchFamily="34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927053"/>
              </p:ext>
            </p:extLst>
          </p:nvPr>
        </p:nvGraphicFramePr>
        <p:xfrm>
          <a:off x="258949" y="1436164"/>
          <a:ext cx="856895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4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318076"/>
            <a:ext cx="887887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ea typeface="Geneva" pitchFamily="34" charset="0"/>
                <a:cs typeface="Geneva" pitchFamily="34" charset="0"/>
              </a:rPr>
              <a:t>Andelen per invånare i icke-storstadslän som misstänkts för narkotikabrott,</a:t>
            </a:r>
            <a:br>
              <a:rPr lang="sv-SE" sz="1800" b="1" dirty="0" smtClean="0"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ea typeface="Geneva" pitchFamily="34" charset="0"/>
                <a:cs typeface="Geneva" pitchFamily="34" charset="0"/>
              </a:rPr>
              <a:t>vårdats respektive avlidit med narkotikarelaterad diagnos samt smittats med</a:t>
            </a:r>
            <a:br>
              <a:rPr lang="sv-SE" sz="1800" b="1" dirty="0" smtClean="0"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ea typeface="Geneva" pitchFamily="34" charset="0"/>
                <a:cs typeface="Geneva" pitchFamily="34" charset="0"/>
              </a:rPr>
              <a:t>hepatit-C via intravenöst missbruk. 1987–2017.</a:t>
            </a:r>
            <a:br>
              <a:rPr lang="sv-SE" sz="1800" b="1" dirty="0" smtClean="0"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ea typeface="Geneva" pitchFamily="34" charset="0"/>
                <a:cs typeface="Geneva" pitchFamily="34" charset="0"/>
              </a:rPr>
              <a:t>Den </a:t>
            </a:r>
            <a:r>
              <a:rPr lang="sv-SE" sz="1800" b="1" dirty="0">
                <a:ea typeface="Geneva" pitchFamily="34" charset="0"/>
                <a:cs typeface="Geneva" pitchFamily="34" charset="0"/>
              </a:rPr>
              <a:t>streckade linjen visar andelen invånare i icke-storstadslän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.</a:t>
            </a: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42261979"/>
              </p:ext>
            </p:extLst>
          </p:nvPr>
        </p:nvGraphicFramePr>
        <p:xfrm>
          <a:off x="357158" y="1785926"/>
          <a:ext cx="8501122" cy="4340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6" name="Text Box 1028"/>
          <p:cNvSpPr txBox="1">
            <a:spLocks noChangeArrowheads="1"/>
          </p:cNvSpPr>
          <p:nvPr/>
        </p:nvSpPr>
        <p:spPr bwMode="auto">
          <a:xfrm>
            <a:off x="8510310" y="50800"/>
            <a:ext cx="6438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25 (K)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13317" name="Text Box 1029"/>
          <p:cNvSpPr txBox="1">
            <a:spLocks noChangeArrowheads="1"/>
          </p:cNvSpPr>
          <p:nvPr/>
        </p:nvSpPr>
        <p:spPr bwMode="auto">
          <a:xfrm>
            <a:off x="360559" y="1491627"/>
            <a:ext cx="1030626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015669" y="6518161"/>
            <a:ext cx="5042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Källor: Brå, Folkhälsomyndigheten och Socialstyrelsen (Tabellerna 54, 64, 65 och 70)</a:t>
            </a:r>
            <a:endParaRPr lang="sv-SE" sz="10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44887"/>
            <a:ext cx="82296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Antal slutenvårdstillfällen, antal vårdade personer och antal personer vårdade för första gången sedan 1987 i slutenvård med narkotikarelaterad bi- eller huvuddiagnos. 1987–2017.</a:t>
            </a: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4781811"/>
              </p:ext>
            </p:extLst>
          </p:nvPr>
        </p:nvGraphicFramePr>
        <p:xfrm>
          <a:off x="428596" y="1500188"/>
          <a:ext cx="8215370" cy="4643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6" name="Text Box 1028"/>
          <p:cNvSpPr txBox="1">
            <a:spLocks noChangeArrowheads="1"/>
          </p:cNvSpPr>
          <p:nvPr/>
        </p:nvSpPr>
        <p:spPr bwMode="auto">
          <a:xfrm>
            <a:off x="8535248" y="50800"/>
            <a:ext cx="6004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26 (L)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8677" name="Text Box 1029"/>
          <p:cNvSpPr txBox="1">
            <a:spLocks noChangeArrowheads="1"/>
          </p:cNvSpPr>
          <p:nvPr/>
        </p:nvSpPr>
        <p:spPr bwMode="auto">
          <a:xfrm>
            <a:off x="428596" y="1500174"/>
            <a:ext cx="86677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Antal</a:t>
            </a:r>
          </a:p>
        </p:txBody>
      </p:sp>
      <p:sp>
        <p:nvSpPr>
          <p:cNvPr id="28679" name="Text Box 1034"/>
          <p:cNvSpPr txBox="1">
            <a:spLocks noChangeArrowheads="1"/>
          </p:cNvSpPr>
          <p:nvPr/>
        </p:nvSpPr>
        <p:spPr bwMode="auto">
          <a:xfrm>
            <a:off x="6579180" y="6520932"/>
            <a:ext cx="2481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Socialstyrelsen (Tabell 62)</a:t>
            </a:r>
            <a:endParaRPr lang="sv-SE" sz="10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14"/>
          <p:cNvSpPr txBox="1">
            <a:spLocks noChangeArrowheads="1"/>
          </p:cNvSpPr>
          <p:nvPr/>
        </p:nvSpPr>
        <p:spPr bwMode="auto">
          <a:xfrm>
            <a:off x="6588224" y="6521772"/>
            <a:ext cx="24722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Folkhälsomyndigheten (Tabell 65)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8591" y="234295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Antal fall av hepatit C-positiva via intravenöst missbruk respektive andra/okända smittvägar. 1990–2017.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83527745"/>
              </p:ext>
            </p:extLst>
          </p:nvPr>
        </p:nvGraphicFramePr>
        <p:xfrm>
          <a:off x="500034" y="1571612"/>
          <a:ext cx="7832756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332790" y="50800"/>
            <a:ext cx="8112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  27 (M)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67544" y="1412776"/>
            <a:ext cx="6832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Antal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Text Box 18"/>
          <p:cNvSpPr txBox="1">
            <a:spLocks noChangeArrowheads="1"/>
          </p:cNvSpPr>
          <p:nvPr/>
        </p:nvSpPr>
        <p:spPr bwMode="auto">
          <a:xfrm>
            <a:off x="6300192" y="6517370"/>
            <a:ext cx="27602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Källor: Brå och Socialstyrelsen (Tabell 68)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5386"/>
            <a:ext cx="8229600" cy="1000125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ea typeface="Geneva" pitchFamily="34" charset="0"/>
                <a:cs typeface="Geneva" pitchFamily="34" charset="0"/>
              </a:rPr>
              <a:t>Antal narkotika- och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läkemedelsförgiftningar</a:t>
            </a:r>
            <a:br>
              <a:rPr lang="sv-SE" sz="2200" b="1" dirty="0" smtClean="0"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ea typeface="Geneva" pitchFamily="34" charset="0"/>
                <a:cs typeface="Geneva" pitchFamily="34" charset="0"/>
              </a:rPr>
              <a:t>per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100 000 invånare. 2001–2017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8477058" y="50800"/>
            <a:ext cx="6629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 </a:t>
            </a:r>
            <a:r>
              <a:rPr lang="sv-SE" sz="1200" dirty="0" smtClean="0">
                <a:latin typeface="Arial" pitchFamily="34" charset="0"/>
              </a:rPr>
              <a:t>28 (N)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48135" name="Rectangle 33"/>
          <p:cNvSpPr>
            <a:spLocks noChangeArrowheads="1"/>
          </p:cNvSpPr>
          <p:nvPr/>
        </p:nvSpPr>
        <p:spPr bwMode="auto">
          <a:xfrm>
            <a:off x="4445000" y="3113088"/>
            <a:ext cx="62706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 dirty="0">
              <a:latin typeface="Arial" pitchFamily="34" charset="0"/>
            </a:endParaRPr>
          </a:p>
        </p:txBody>
      </p:sp>
      <p:sp>
        <p:nvSpPr>
          <p:cNvPr id="48136" name="Rectangle 37"/>
          <p:cNvSpPr>
            <a:spLocks noChangeArrowheads="1"/>
          </p:cNvSpPr>
          <p:nvPr/>
        </p:nvSpPr>
        <p:spPr bwMode="auto">
          <a:xfrm>
            <a:off x="4445000" y="3586163"/>
            <a:ext cx="62706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 dirty="0">
              <a:latin typeface="Arial" pitchFamily="34" charset="0"/>
            </a:endParaRPr>
          </a:p>
        </p:txBody>
      </p:sp>
      <p:sp>
        <p:nvSpPr>
          <p:cNvPr id="48137" name="Rectangle 41"/>
          <p:cNvSpPr>
            <a:spLocks noChangeArrowheads="1"/>
          </p:cNvSpPr>
          <p:nvPr/>
        </p:nvSpPr>
        <p:spPr bwMode="auto">
          <a:xfrm>
            <a:off x="4445000" y="4049713"/>
            <a:ext cx="4556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 dirty="0">
              <a:latin typeface="Arial" pitchFamily="34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026446"/>
              </p:ext>
            </p:extLst>
          </p:nvPr>
        </p:nvGraphicFramePr>
        <p:xfrm>
          <a:off x="258949" y="1436164"/>
          <a:ext cx="856895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731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7194" y="214313"/>
            <a:ext cx="8329612" cy="1011237"/>
          </a:xfrm>
        </p:spPr>
        <p:txBody>
          <a:bodyPr/>
          <a:lstStyle/>
          <a:p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Alkoholförsäljningen i liter ren alkohol (100 %) per invånare 15 år och äldre, fördelad på dryckessorter. 1861–2017.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24372411"/>
              </p:ext>
            </p:extLst>
          </p:nvPr>
        </p:nvGraphicFramePr>
        <p:xfrm>
          <a:off x="500063" y="1785938"/>
          <a:ext cx="8143875" cy="437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849937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2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00063" y="1293847"/>
            <a:ext cx="6094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>
                <a:cs typeface="Arial" charset="0"/>
              </a:rPr>
              <a:t>Liter</a:t>
            </a:r>
          </a:p>
        </p:txBody>
      </p:sp>
      <p:sp>
        <p:nvSpPr>
          <p:cNvPr id="44038" name="Text Box 13"/>
          <p:cNvSpPr txBox="1">
            <a:spLocks noChangeArrowheads="1"/>
          </p:cNvSpPr>
          <p:nvPr/>
        </p:nvSpPr>
        <p:spPr bwMode="auto">
          <a:xfrm>
            <a:off x="6455330" y="6527801"/>
            <a:ext cx="26051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cs typeface="Arial" charset="0"/>
              </a:rPr>
              <a:t>Källa: </a:t>
            </a:r>
            <a:r>
              <a:rPr lang="sv-SE" sz="1000" dirty="0" smtClean="0">
                <a:cs typeface="Arial" charset="0"/>
              </a:rPr>
              <a:t>Folkhälsomyndigheten (Tabell 3)</a:t>
            </a:r>
            <a:endParaRPr lang="sv-SE" sz="1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42852"/>
            <a:ext cx="82296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elever i årskurs 9 och gymnasiets år 2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som uppgett att de sniffat någon gång. 1971–2018.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25730777"/>
              </p:ext>
            </p:extLst>
          </p:nvPr>
        </p:nvGraphicFramePr>
        <p:xfrm>
          <a:off x="428596" y="1638300"/>
          <a:ext cx="8143932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765253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79512" y="1303796"/>
            <a:ext cx="1142979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Procent</a:t>
            </a:r>
          </a:p>
        </p:txBody>
      </p:sp>
      <p:sp>
        <p:nvSpPr>
          <p:cNvPr id="31751" name="Text Box 10"/>
          <p:cNvSpPr txBox="1">
            <a:spLocks noChangeArrowheads="1"/>
          </p:cNvSpPr>
          <p:nvPr/>
        </p:nvSpPr>
        <p:spPr bwMode="auto">
          <a:xfrm>
            <a:off x="6167298" y="6518162"/>
            <a:ext cx="289314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 (Tabellerna 71</a:t>
            </a:r>
            <a:r>
              <a:rPr lang="sv-SE" sz="10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–72)</a:t>
            </a:r>
            <a:endParaRPr lang="sv-SE" sz="1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82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788024" y="6518048"/>
            <a:ext cx="42724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solidFill>
                  <a:prstClr val="white"/>
                </a:solidFill>
                <a:latin typeface="Arial" pitchFamily="34" charset="0"/>
              </a:rPr>
              <a:t>Källor: Brå, </a:t>
            </a:r>
            <a:r>
              <a:rPr lang="sv-SE" sz="1000" dirty="0" smtClean="0">
                <a:latin typeface="Arial" pitchFamily="34" charset="0"/>
              </a:rPr>
              <a:t>Polismyndigheten </a:t>
            </a:r>
            <a:r>
              <a:rPr lang="sv-SE" sz="1000" dirty="0">
                <a:latin typeface="Arial" pitchFamily="34" charset="0"/>
              </a:rPr>
              <a:t>och </a:t>
            </a:r>
            <a:r>
              <a:rPr lang="sv-SE" sz="1000" dirty="0" smtClean="0">
                <a:latin typeface="Arial" pitchFamily="34" charset="0"/>
              </a:rPr>
              <a:t>Tullverket (Tabellerna 74</a:t>
            </a:r>
            <a:r>
              <a:rPr lang="sv-SE" sz="10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–75)</a:t>
            </a:r>
            <a:endParaRPr lang="sv-SE" sz="10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7799"/>
            <a:ext cx="82296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Antal  beslag av dopningspreparat av tull och polis samt antal lagföringsbeslut för dopningsbrott. 1993–2017.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765253" y="50800"/>
            <a:ext cx="4175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solidFill>
                  <a:prstClr val="white"/>
                </a:solidFill>
                <a:latin typeface="Arial" pitchFamily="34" charset="0"/>
              </a:rPr>
              <a:t>30</a:t>
            </a:r>
            <a:endParaRPr lang="sv-SE" sz="12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617279"/>
              </p:ext>
            </p:extLst>
          </p:nvPr>
        </p:nvGraphicFramePr>
        <p:xfrm>
          <a:off x="362447" y="1458176"/>
          <a:ext cx="83529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67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Andelen personer misstänkta för brott mot lagen</a:t>
            </a:r>
            <a:b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om förbud av vissa dopningsmedel, efter ålder. 1993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2017.</a:t>
            </a: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64884170"/>
              </p:ext>
            </p:extLst>
          </p:nvPr>
        </p:nvGraphicFramePr>
        <p:xfrm>
          <a:off x="571472" y="1601788"/>
          <a:ext cx="7929618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796" name="Text Box 1028"/>
          <p:cNvSpPr txBox="1">
            <a:spLocks noChangeArrowheads="1"/>
          </p:cNvSpPr>
          <p:nvPr/>
        </p:nvSpPr>
        <p:spPr bwMode="auto">
          <a:xfrm>
            <a:off x="395536" y="1584638"/>
            <a:ext cx="938077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Procent</a:t>
            </a:r>
          </a:p>
        </p:txBody>
      </p:sp>
      <p:sp>
        <p:nvSpPr>
          <p:cNvPr id="33798" name="Text Box 1030"/>
          <p:cNvSpPr txBox="1">
            <a:spLocks noChangeArrowheads="1"/>
          </p:cNvSpPr>
          <p:nvPr/>
        </p:nvSpPr>
        <p:spPr bwMode="auto">
          <a:xfrm>
            <a:off x="6512505" y="6518048"/>
            <a:ext cx="2547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Brå (Tabell 76)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33799" name="Text Box 1033"/>
          <p:cNvSpPr txBox="1">
            <a:spLocks noChangeArrowheads="1"/>
          </p:cNvSpPr>
          <p:nvPr/>
        </p:nvSpPr>
        <p:spPr bwMode="auto">
          <a:xfrm>
            <a:off x="8781877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1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5741" y="214290"/>
            <a:ext cx="8472518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F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örsäljningen av cigaretter (st) respektive andra tobaksvaror för rökning (cigarrer/cigariller och röktobak) och snus i gram per person 15 år och äldre. 1970–2017.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17691521"/>
              </p:ext>
            </p:extLst>
          </p:nvPr>
        </p:nvGraphicFramePr>
        <p:xfrm>
          <a:off x="428596" y="1556792"/>
          <a:ext cx="8143931" cy="4569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8773566" y="50800"/>
            <a:ext cx="3704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32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auto">
          <a:xfrm>
            <a:off x="3511315" y="6525344"/>
            <a:ext cx="55508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Källor: </a:t>
            </a:r>
            <a:r>
              <a:rPr lang="sv-SE" sz="1000" dirty="0">
                <a:latin typeface="Arial" pitchFamily="34" charset="0"/>
              </a:rPr>
              <a:t>Swedish </a:t>
            </a:r>
            <a:r>
              <a:rPr lang="sv-SE" sz="1000" dirty="0" smtClean="0">
                <a:latin typeface="Arial" pitchFamily="34" charset="0"/>
              </a:rPr>
              <a:t>Match Distribution AB, Finansdepartementet </a:t>
            </a:r>
            <a:r>
              <a:rPr lang="sv-SE" sz="1000" dirty="0">
                <a:latin typeface="Arial" pitchFamily="34" charset="0"/>
              </a:rPr>
              <a:t>och </a:t>
            </a:r>
            <a:r>
              <a:rPr lang="sv-SE" sz="1000" dirty="0" smtClean="0">
                <a:latin typeface="Arial" pitchFamily="34" charset="0"/>
              </a:rPr>
              <a:t>Tullverket (Tabell 81)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34823" name="Text Box 12"/>
          <p:cNvSpPr txBox="1">
            <a:spLocks noChangeArrowheads="1"/>
          </p:cNvSpPr>
          <p:nvPr/>
        </p:nvSpPr>
        <p:spPr bwMode="auto">
          <a:xfrm>
            <a:off x="251520" y="1260357"/>
            <a:ext cx="128585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Antal/gram</a:t>
            </a:r>
          </a:p>
        </p:txBody>
      </p:sp>
    </p:spTree>
    <p:extLst>
      <p:ext uri="{BB962C8B-B14F-4D97-AF65-F5344CB8AC3E}">
        <p14:creationId xmlns:p14="http://schemas.microsoft.com/office/powerpoint/2010/main" val="23472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9"/>
          <p:cNvSpPr txBox="1">
            <a:spLocks noChangeArrowheads="1"/>
          </p:cNvSpPr>
          <p:nvPr/>
        </p:nvSpPr>
        <p:spPr bwMode="auto">
          <a:xfrm>
            <a:off x="5940152" y="6520022"/>
            <a:ext cx="31202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Källor: Finansdepartementet och CAN (Tabell 82)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8040"/>
            <a:ext cx="86868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Skattning av den totala, registrerade och oregistrerade</a:t>
            </a:r>
            <a:br>
              <a:rPr lang="sv-SE" sz="2000" b="1" dirty="0" smtClean="0"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ea typeface="Geneva" pitchFamily="34" charset="0"/>
                <a:cs typeface="Geneva" pitchFamily="34" charset="0"/>
              </a:rPr>
              <a:t>cigarettkonsumtionen i antal miljoner cigaretter 2012–2017, samt anskaffningskällornas andel av den totala cigarettkonsumtionen 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98379559"/>
              </p:ext>
            </p:extLst>
          </p:nvPr>
        </p:nvGraphicFramePr>
        <p:xfrm>
          <a:off x="500035" y="1285860"/>
          <a:ext cx="3999958" cy="4840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877356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33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34823" name="Text Box 12"/>
          <p:cNvSpPr txBox="1">
            <a:spLocks noChangeArrowheads="1"/>
          </p:cNvSpPr>
          <p:nvPr/>
        </p:nvSpPr>
        <p:spPr bwMode="auto">
          <a:xfrm>
            <a:off x="500063" y="1620079"/>
            <a:ext cx="1011237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Antal</a:t>
            </a:r>
            <a:endParaRPr lang="sv-SE" sz="1700" dirty="0">
              <a:latin typeface="Arial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57109201"/>
              </p:ext>
            </p:extLst>
          </p:nvPr>
        </p:nvGraphicFramePr>
        <p:xfrm>
          <a:off x="4716016" y="2060848"/>
          <a:ext cx="35283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ruta 16"/>
          <p:cNvSpPr txBox="1"/>
          <p:nvPr/>
        </p:nvSpPr>
        <p:spPr bwMode="auto">
          <a:xfrm>
            <a:off x="1763688" y="1340768"/>
            <a:ext cx="5724525" cy="609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00" dirty="0">
                <a:latin typeface="Arial" pitchFamily="34" charset="0"/>
                <a:cs typeface="Arial" pitchFamily="34" charset="0"/>
              </a:rPr>
              <a:t>                 </a:t>
            </a:r>
            <a:r>
              <a:rPr lang="sv-S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Legalt försålda</a:t>
            </a:r>
            <a:r>
              <a:rPr lang="sv-SE" sz="800" dirty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sv-S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Resandeinförda</a:t>
            </a:r>
            <a:r>
              <a:rPr lang="sv-SE" sz="800" dirty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sv-S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Smuggel</a:t>
            </a:r>
          </a:p>
          <a:p>
            <a:endParaRPr lang="sv-SE" sz="200" dirty="0">
              <a:latin typeface="Arial" pitchFamily="34" charset="0"/>
              <a:cs typeface="Arial" pitchFamily="34" charset="0"/>
            </a:endParaRPr>
          </a:p>
          <a:p>
            <a:r>
              <a:rPr lang="sv-SE" sz="800" dirty="0">
                <a:latin typeface="Arial" pitchFamily="34" charset="0"/>
                <a:cs typeface="Arial" pitchFamily="34" charset="0"/>
              </a:rPr>
              <a:t>                </a:t>
            </a:r>
            <a:r>
              <a:rPr lang="sv-SE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Totalt</a:t>
            </a:r>
            <a:endParaRPr lang="sv-S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Rak 10"/>
          <p:cNvCxnSpPr/>
          <p:nvPr/>
        </p:nvCxnSpPr>
        <p:spPr bwMode="auto">
          <a:xfrm>
            <a:off x="1877989" y="1521742"/>
            <a:ext cx="342900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 bwMode="auto">
          <a:xfrm>
            <a:off x="3773464" y="1531267"/>
            <a:ext cx="342900" cy="0"/>
          </a:xfrm>
          <a:prstGeom prst="line">
            <a:avLst/>
          </a:prstGeom>
          <a:ln w="25400">
            <a:solidFill>
              <a:srgbClr val="BEB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 bwMode="auto">
          <a:xfrm>
            <a:off x="5773714" y="1521742"/>
            <a:ext cx="342900" cy="0"/>
          </a:xfrm>
          <a:prstGeom prst="line">
            <a:avLst/>
          </a:prstGeom>
          <a:ln w="25400">
            <a:solidFill>
              <a:srgbClr val="B32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 bwMode="auto">
          <a:xfrm>
            <a:off x="1900168" y="1778917"/>
            <a:ext cx="342900" cy="0"/>
          </a:xfrm>
          <a:prstGeom prst="line">
            <a:avLst/>
          </a:prstGeom>
          <a:ln w="25400">
            <a:solidFill>
              <a:schemeClr val="tx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 Box 10"/>
          <p:cNvSpPr txBox="1">
            <a:spLocks noChangeArrowheads="1"/>
          </p:cNvSpPr>
          <p:nvPr/>
        </p:nvSpPr>
        <p:spPr bwMode="auto">
          <a:xfrm>
            <a:off x="5303202" y="6517248"/>
            <a:ext cx="3757241" cy="29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 (Tabellerna 83</a:t>
            </a:r>
            <a:r>
              <a:rPr lang="sv-SE" sz="10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–84 och 87)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42852"/>
            <a:ext cx="82296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elever i årskurs 9 och gymnasiets år 2 som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uppgett att de röker dagligen/nästan dagligen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samt andelen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dagligrökare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i befolkningen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17–84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år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. 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2000–2017.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75596838"/>
              </p:ext>
            </p:extLst>
          </p:nvPr>
        </p:nvGraphicFramePr>
        <p:xfrm>
          <a:off x="428596" y="1638300"/>
          <a:ext cx="8143932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781876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23528" y="1412776"/>
            <a:ext cx="1142979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Procent</a:t>
            </a:r>
          </a:p>
        </p:txBody>
      </p:sp>
    </p:spTree>
    <p:extLst>
      <p:ext uri="{BB962C8B-B14F-4D97-AF65-F5344CB8AC3E}">
        <p14:creationId xmlns:p14="http://schemas.microsoft.com/office/powerpoint/2010/main" val="189656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 Box 10"/>
          <p:cNvSpPr txBox="1">
            <a:spLocks noChangeArrowheads="1"/>
          </p:cNvSpPr>
          <p:nvPr/>
        </p:nvSpPr>
        <p:spPr bwMode="auto">
          <a:xfrm>
            <a:off x="5159186" y="6517342"/>
            <a:ext cx="3901257" cy="27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 (Tabellerna 83</a:t>
            </a:r>
            <a:r>
              <a:rPr lang="sv-SE" sz="10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–84 och 90)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42852"/>
            <a:ext cx="82296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elever i årskurs 9 och gymnasiets år 2 som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uppgett att de snusar dagligen/nästan dagligen samt andelen dagligsnusare i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befolkningen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17–84 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år. 2000–2017.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3994608"/>
              </p:ext>
            </p:extLst>
          </p:nvPr>
        </p:nvGraphicFramePr>
        <p:xfrm>
          <a:off x="428596" y="1700808"/>
          <a:ext cx="8229600" cy="4387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765253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51520" y="1316358"/>
            <a:ext cx="1142979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Procent</a:t>
            </a:r>
          </a:p>
        </p:txBody>
      </p:sp>
    </p:spTree>
    <p:extLst>
      <p:ext uri="{BB962C8B-B14F-4D97-AF65-F5344CB8AC3E}">
        <p14:creationId xmlns:p14="http://schemas.microsoft.com/office/powerpoint/2010/main" val="16554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794" y="128675"/>
            <a:ext cx="9142413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Andelen rökare i befolkningen (</a:t>
            </a:r>
            <a:r>
              <a:rPr lang="sv-SE" sz="2200" b="1" dirty="0" smtClean="0">
                <a:cs typeface="Arial" panose="020B0604020202020204" pitchFamily="34" charset="0"/>
              </a:rPr>
              <a:t>16</a:t>
            </a:r>
            <a:r>
              <a:rPr lang="sv-SE" sz="2200" b="1" dirty="0">
                <a:cs typeface="Arial" panose="020B0604020202020204" pitchFamily="34" charset="0"/>
              </a:rPr>
              <a:t>–</a:t>
            </a:r>
            <a:r>
              <a:rPr lang="sv-SE" sz="2200" b="1" dirty="0" smtClean="0">
                <a:cs typeface="Arial" panose="020B0604020202020204" pitchFamily="34" charset="0"/>
              </a:rPr>
              <a:t>84 </a:t>
            </a:r>
            <a:r>
              <a:rPr lang="sv-SE" sz="2200" b="1" dirty="0">
                <a:cs typeface="Arial" panose="020B0604020202020204" pitchFamily="34" charset="0"/>
              </a:rPr>
              <a:t>år) fördelat på kön. Dagligrökning </a:t>
            </a:r>
            <a:r>
              <a:rPr lang="sv-SE" sz="2200" b="1" dirty="0" smtClean="0">
                <a:cs typeface="Arial" panose="020B0604020202020204" pitchFamily="34" charset="0"/>
              </a:rPr>
              <a:t>1980–2017 </a:t>
            </a:r>
            <a:r>
              <a:rPr lang="sv-SE" sz="2200" b="1" dirty="0">
                <a:cs typeface="Arial" panose="020B0604020202020204" pitchFamily="34" charset="0"/>
              </a:rPr>
              <a:t>samt </a:t>
            </a:r>
            <a:r>
              <a:rPr lang="sv-SE" sz="2200" b="1" dirty="0" smtClean="0">
                <a:cs typeface="Arial" panose="020B0604020202020204" pitchFamily="34" charset="0"/>
              </a:rPr>
              <a:t>rökning totalt</a:t>
            </a:r>
            <a:br>
              <a:rPr lang="sv-SE" sz="2200" b="1" dirty="0" smtClean="0">
                <a:cs typeface="Arial" panose="020B0604020202020204" pitchFamily="34" charset="0"/>
              </a:rPr>
            </a:br>
            <a:r>
              <a:rPr lang="sv-SE" sz="2200" b="1" dirty="0" smtClean="0">
                <a:cs typeface="Arial" panose="020B0604020202020204" pitchFamily="34" charset="0"/>
              </a:rPr>
              <a:t>(daglig och sporadisk) </a:t>
            </a:r>
            <a:r>
              <a:rPr lang="sv-SE" sz="2200" b="1" dirty="0">
                <a:cs typeface="Arial" panose="020B0604020202020204" pitchFamily="34" charset="0"/>
              </a:rPr>
              <a:t>1988–2013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61460392"/>
              </p:ext>
            </p:extLst>
          </p:nvPr>
        </p:nvGraphicFramePr>
        <p:xfrm>
          <a:off x="606396" y="1437741"/>
          <a:ext cx="7929618" cy="4871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796" name="Text Box 1028"/>
          <p:cNvSpPr txBox="1">
            <a:spLocks noChangeArrowheads="1"/>
          </p:cNvSpPr>
          <p:nvPr/>
        </p:nvSpPr>
        <p:spPr bwMode="auto">
          <a:xfrm>
            <a:off x="323528" y="1083798"/>
            <a:ext cx="938077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Procent</a:t>
            </a:r>
          </a:p>
        </p:txBody>
      </p:sp>
      <p:sp>
        <p:nvSpPr>
          <p:cNvPr id="33798" name="Text Box 1030"/>
          <p:cNvSpPr txBox="1">
            <a:spLocks noChangeArrowheads="1"/>
          </p:cNvSpPr>
          <p:nvPr/>
        </p:nvSpPr>
        <p:spPr bwMode="auto">
          <a:xfrm>
            <a:off x="6512505" y="6522450"/>
            <a:ext cx="2547938" cy="26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SCB (Tabell 85)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33799" name="Text Box 1033"/>
          <p:cNvSpPr txBox="1">
            <a:spLocks noChangeArrowheads="1"/>
          </p:cNvSpPr>
          <p:nvPr/>
        </p:nvSpPr>
        <p:spPr bwMode="auto">
          <a:xfrm>
            <a:off x="8765253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5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Text Box 10"/>
          <p:cNvSpPr txBox="1">
            <a:spLocks noChangeArrowheads="1"/>
          </p:cNvSpPr>
          <p:nvPr/>
        </p:nvSpPr>
        <p:spPr bwMode="auto">
          <a:xfrm>
            <a:off x="7092280" y="6519237"/>
            <a:ext cx="196816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SCB (Tabell 86)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5741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Andelen dagligrökande </a:t>
            </a:r>
            <a:r>
              <a:rPr lang="sv-SE" sz="2200" b="1" u="sng" dirty="0" smtClean="0">
                <a:ea typeface="Geneva" pitchFamily="34" charset="0"/>
                <a:cs typeface="Geneva" pitchFamily="34" charset="0"/>
              </a:rPr>
              <a:t>män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 i befolkningen (16–84 år), fördelad på ålder. Tvåårsmedelvärden. 1980–2017.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51602472"/>
              </p:ext>
            </p:extLst>
          </p:nvPr>
        </p:nvGraphicFramePr>
        <p:xfrm>
          <a:off x="357158" y="1677988"/>
          <a:ext cx="8072494" cy="4559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357158" y="1285860"/>
            <a:ext cx="938077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90387" y="50800"/>
            <a:ext cx="4458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37a</a:t>
            </a:r>
            <a:endParaRPr lang="sv-SE" sz="1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5741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Andelen dagligrökande </a:t>
            </a:r>
            <a:r>
              <a:rPr lang="sv-SE" sz="2200" b="1" u="sng" dirty="0" smtClean="0">
                <a:ea typeface="Geneva" pitchFamily="34" charset="0"/>
                <a:cs typeface="Geneva" pitchFamily="34" charset="0"/>
              </a:rPr>
              <a:t>kvinnor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 i befolkningen (16–84 år), fördelad på ålder. Tvåårsmedelvärden. 1980–2017.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48919150"/>
              </p:ext>
            </p:extLst>
          </p:nvPr>
        </p:nvGraphicFramePr>
        <p:xfrm>
          <a:off x="357158" y="1677988"/>
          <a:ext cx="8072494" cy="4559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357158" y="1285860"/>
            <a:ext cx="938077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37894" name="Text Box 10"/>
          <p:cNvSpPr txBox="1">
            <a:spLocks noChangeArrowheads="1"/>
          </p:cNvSpPr>
          <p:nvPr/>
        </p:nvSpPr>
        <p:spPr bwMode="auto">
          <a:xfrm>
            <a:off x="5940152" y="6519237"/>
            <a:ext cx="3120291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SCB (Tabell 86)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82069" y="50800"/>
            <a:ext cx="4448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37b</a:t>
            </a:r>
            <a:endParaRPr lang="sv-SE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7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371460" y="285728"/>
            <a:ext cx="8401080" cy="857256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cs typeface="Arial" charset="0"/>
              </a:rPr>
              <a:t> 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Alkoholförsäljningen i liter ren alkohol (100 %) per invånare 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15 år och äldre, fördelad på dryckessorter. 1946–2017.</a:t>
            </a:r>
            <a:endParaRPr lang="sv-SE" sz="2200" b="1" dirty="0" smtClean="0">
              <a:solidFill>
                <a:srgbClr val="FF0000"/>
              </a:solidFill>
              <a:latin typeface="Arial" pitchFamily="34" charset="0"/>
              <a:ea typeface="Geneva" pitchFamily="34" charset="0"/>
              <a:cs typeface="Arial" pitchFamily="34" charset="0"/>
            </a:endParaRP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31677657"/>
              </p:ext>
            </p:extLst>
          </p:nvPr>
        </p:nvGraphicFramePr>
        <p:xfrm>
          <a:off x="428596" y="1357298"/>
          <a:ext cx="828607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1028"/>
          <p:cNvSpPr txBox="1">
            <a:spLocks noChangeArrowheads="1"/>
          </p:cNvSpPr>
          <p:nvPr/>
        </p:nvSpPr>
        <p:spPr bwMode="auto">
          <a:xfrm>
            <a:off x="308670" y="1469926"/>
            <a:ext cx="86677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Liter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1031" name="Text Box 1035"/>
          <p:cNvSpPr txBox="1">
            <a:spLocks noChangeArrowheads="1"/>
          </p:cNvSpPr>
          <p:nvPr/>
        </p:nvSpPr>
        <p:spPr bwMode="auto">
          <a:xfrm>
            <a:off x="8849937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6455330" y="6527801"/>
            <a:ext cx="26051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cs typeface="Arial" charset="0"/>
              </a:rPr>
              <a:t>Källa: </a:t>
            </a:r>
            <a:r>
              <a:rPr lang="sv-SE" sz="1000" dirty="0" smtClean="0">
                <a:cs typeface="Arial" charset="0"/>
              </a:rPr>
              <a:t>Folkhälsomyndigheten (Tabell 3)</a:t>
            </a:r>
            <a:endParaRPr lang="sv-SE" sz="1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5741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Antal döda i lungcancer per 100 000 invånare. Åldersstandardiserat. 1955–2017.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6769540"/>
              </p:ext>
            </p:extLst>
          </p:nvPr>
        </p:nvGraphicFramePr>
        <p:xfrm>
          <a:off x="357158" y="1677988"/>
          <a:ext cx="8329642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51520" y="1268760"/>
            <a:ext cx="1800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600" dirty="0" smtClean="0">
                <a:latin typeface="HelveticaNeueLT Std" pitchFamily="34" charset="0"/>
              </a:rPr>
              <a:t>Antal per 100 000 </a:t>
            </a:r>
            <a:endParaRPr lang="sv-SE" sz="1600" dirty="0">
              <a:latin typeface="HelveticaNeueLT Std" pitchFamily="34" charset="0"/>
            </a:endParaRPr>
          </a:p>
        </p:txBody>
      </p:sp>
      <p:sp>
        <p:nvSpPr>
          <p:cNvPr id="37894" name="Text Box 10"/>
          <p:cNvSpPr txBox="1">
            <a:spLocks noChangeArrowheads="1"/>
          </p:cNvSpPr>
          <p:nvPr/>
        </p:nvSpPr>
        <p:spPr bwMode="auto">
          <a:xfrm>
            <a:off x="5868144" y="6519237"/>
            <a:ext cx="3192299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 smtClean="0">
                <a:latin typeface="Arial" pitchFamily="34" charset="0"/>
              </a:rPr>
              <a:t>Källa: Socialstyrelsen (Tabell 92)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56940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29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Registrerad resp. oregistrerad alkoholkonsumtion i Sverige i liter ren alkohol (100 %) per invånare 15 år och äldre.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2001–2017.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62820510"/>
              </p:ext>
            </p:extLst>
          </p:nvPr>
        </p:nvGraphicFramePr>
        <p:xfrm>
          <a:off x="285720" y="1500188"/>
          <a:ext cx="8429684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849937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85720" y="1216060"/>
            <a:ext cx="72739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L</a:t>
            </a:r>
            <a:r>
              <a:rPr lang="sv-SE" sz="1700" dirty="0" smtClean="0">
                <a:latin typeface="Arial" pitchFamily="34" charset="0"/>
              </a:rPr>
              <a:t>iter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7380312" y="6527550"/>
            <a:ext cx="1680131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 (Tabell 5)</a:t>
            </a:r>
            <a:endParaRPr lang="sv-SE" sz="1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8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4638"/>
            <a:ext cx="8686800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B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eräknad genomsnittlig årskonsumtion i liter ren alkohol 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(100 %) i årskurs 9 och gymnasiets år 2 efter kön. 1977–2018.</a:t>
            </a:r>
            <a:r>
              <a:rPr lang="sv-SE" sz="18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18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14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(1977–1989 avser skattade värden)</a:t>
            </a:r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08343841"/>
              </p:ext>
            </p:extLst>
          </p:nvPr>
        </p:nvGraphicFramePr>
        <p:xfrm>
          <a:off x="571472" y="1601788"/>
          <a:ext cx="8143932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67544" y="1285875"/>
            <a:ext cx="627063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Liter</a:t>
            </a:r>
          </a:p>
        </p:txBody>
      </p:sp>
      <p:sp>
        <p:nvSpPr>
          <p:cNvPr id="5126" name="Freeform 8"/>
          <p:cNvSpPr>
            <a:spLocks/>
          </p:cNvSpPr>
          <p:nvPr/>
        </p:nvSpPr>
        <p:spPr bwMode="auto">
          <a:xfrm>
            <a:off x="1972488" y="4673538"/>
            <a:ext cx="612068" cy="62707"/>
          </a:xfrm>
          <a:custGeom>
            <a:avLst/>
            <a:gdLst>
              <a:gd name="T0" fmla="*/ 0 w 627"/>
              <a:gd name="T1" fmla="*/ 0 h 84"/>
              <a:gd name="T2" fmla="*/ 2147483647 w 627"/>
              <a:gd name="T3" fmla="*/ 2147483647 h 84"/>
              <a:gd name="T4" fmla="*/ 0 60000 65536"/>
              <a:gd name="T5" fmla="*/ 0 60000 65536"/>
              <a:gd name="T6" fmla="*/ 0 w 627"/>
              <a:gd name="T7" fmla="*/ 0 h 84"/>
              <a:gd name="T8" fmla="*/ 627 w 627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84">
                <a:moveTo>
                  <a:pt x="0" y="0"/>
                </a:moveTo>
                <a:lnTo>
                  <a:pt x="627" y="84"/>
                </a:lnTo>
              </a:path>
            </a:pathLst>
          </a:custGeom>
          <a:noFill/>
          <a:ln w="38100">
            <a:solidFill>
              <a:srgbClr val="004687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7" name="Freeform 9"/>
          <p:cNvSpPr>
            <a:spLocks/>
          </p:cNvSpPr>
          <p:nvPr/>
        </p:nvSpPr>
        <p:spPr bwMode="auto">
          <a:xfrm rot="21351916">
            <a:off x="1945184" y="4986367"/>
            <a:ext cx="720080" cy="144016"/>
          </a:xfrm>
          <a:custGeom>
            <a:avLst/>
            <a:gdLst>
              <a:gd name="T0" fmla="*/ 0 w 627"/>
              <a:gd name="T1" fmla="*/ 0 h 126"/>
              <a:gd name="T2" fmla="*/ 2147483647 w 627"/>
              <a:gd name="T3" fmla="*/ 2147483647 h 126"/>
              <a:gd name="T4" fmla="*/ 0 60000 65536"/>
              <a:gd name="T5" fmla="*/ 0 60000 65536"/>
              <a:gd name="T6" fmla="*/ 0 w 627"/>
              <a:gd name="T7" fmla="*/ 0 h 126"/>
              <a:gd name="T8" fmla="*/ 627 w 627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126">
                <a:moveTo>
                  <a:pt x="0" y="0"/>
                </a:moveTo>
                <a:lnTo>
                  <a:pt x="627" y="126"/>
                </a:lnTo>
              </a:path>
            </a:pathLst>
          </a:custGeom>
          <a:noFill/>
          <a:ln w="38100">
            <a:solidFill>
              <a:srgbClr val="BEBC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8" name="Text Box 12"/>
          <p:cNvSpPr txBox="1">
            <a:spLocks noChangeArrowheads="1"/>
          </p:cNvSpPr>
          <p:nvPr/>
        </p:nvSpPr>
        <p:spPr bwMode="auto">
          <a:xfrm>
            <a:off x="7092280" y="6528086"/>
            <a:ext cx="19681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 (Tabellerna 7</a:t>
            </a:r>
            <a:r>
              <a:rPr lang="sv-SE" sz="1000" dirty="0">
                <a:latin typeface="Arial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1000" dirty="0" smtClean="0">
                <a:latin typeface="Arial" pitchFamily="34" charset="0"/>
              </a:rPr>
              <a:t>8)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8849937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39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7644" y="292804"/>
            <a:ext cx="8472518" cy="1388572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ea typeface="Geneva" pitchFamily="34" charset="0"/>
                <a:cs typeface="Geneva" pitchFamily="34" charset="0"/>
              </a:rPr>
              <a:t>Självrapporterad årlig alkoholkonsumtion (medelvärde) i liter ren alkohol (100 %) i befolkningen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17–84 </a:t>
            </a:r>
            <a:r>
              <a:rPr lang="sv-SE" sz="2200" b="1" baseline="30000" dirty="0" smtClean="0">
                <a:ea typeface="Geneva" pitchFamily="34" charset="0"/>
                <a:cs typeface="Geneva" pitchFamily="34" charset="0"/>
              </a:rPr>
              <a:t>a)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år efter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åldersgrupp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och kön. 2004–2017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.</a:t>
            </a:r>
            <a:br>
              <a:rPr lang="sv-SE" sz="2200" b="1" dirty="0" smtClean="0">
                <a:ea typeface="Geneva" pitchFamily="34" charset="0"/>
                <a:cs typeface="Geneva" pitchFamily="34" charset="0"/>
              </a:rPr>
            </a:br>
            <a:r>
              <a:rPr lang="sv-SE" sz="400" b="1" dirty="0" smtClean="0">
                <a:ea typeface="Geneva" pitchFamily="34" charset="0"/>
                <a:cs typeface="Geneva" pitchFamily="34" charset="0"/>
              </a:rPr>
              <a:t/>
            </a:r>
            <a:br>
              <a:rPr lang="sv-SE" sz="400" b="1" dirty="0" smtClean="0">
                <a:ea typeface="Geneva" pitchFamily="34" charset="0"/>
                <a:cs typeface="Geneva" pitchFamily="34" charset="0"/>
              </a:rPr>
            </a:br>
            <a:r>
              <a:rPr lang="sv-SE" sz="1400" dirty="0">
                <a:ea typeface="Times New Roman" panose="02020603050405020304" pitchFamily="18" charset="0"/>
                <a:cs typeface="Arial" panose="020B0604020202020204" pitchFamily="34" charset="0"/>
              </a:rPr>
              <a:t>a) Övre åldersgräns 80 år t.o.m. </a:t>
            </a:r>
            <a:r>
              <a:rPr lang="sv-SE" sz="14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2013 </a:t>
            </a:r>
            <a:endParaRPr lang="sv-SE" sz="14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02847062"/>
              </p:ext>
            </p:extLst>
          </p:nvPr>
        </p:nvGraphicFramePr>
        <p:xfrm>
          <a:off x="323528" y="1886860"/>
          <a:ext cx="8534722" cy="4350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64865"/>
            <a:ext cx="6094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Liter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37894" name="Text Box 10"/>
          <p:cNvSpPr txBox="1">
            <a:spLocks noChangeArrowheads="1"/>
          </p:cNvSpPr>
          <p:nvPr/>
        </p:nvSpPr>
        <p:spPr bwMode="auto">
          <a:xfrm>
            <a:off x="7380312" y="6527550"/>
            <a:ext cx="1680131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 (Tabell 9)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8849937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27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1439" y="214299"/>
            <a:ext cx="8501122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pojkar och flickor i årskurs 9 och gymnasiets år 2 som intensivkonsumerar alkohol minst en gång i månaden. 1972–2018.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17392319"/>
              </p:ext>
            </p:extLst>
          </p:nvPr>
        </p:nvGraphicFramePr>
        <p:xfrm>
          <a:off x="428596" y="1357299"/>
          <a:ext cx="828680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851900" y="50800"/>
            <a:ext cx="2428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7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3528" y="1267510"/>
            <a:ext cx="102238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>
                <a:latin typeface="Arial" pitchFamily="34" charset="0"/>
              </a:rPr>
              <a:t>Procent</a:t>
            </a: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7103402" y="6517984"/>
            <a:ext cx="1957041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CAN (Tabellerna 10</a:t>
            </a:r>
            <a:r>
              <a:rPr lang="sv-SE" sz="1000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–13)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7176" name="Freeform 15"/>
          <p:cNvSpPr>
            <a:spLocks/>
          </p:cNvSpPr>
          <p:nvPr/>
        </p:nvSpPr>
        <p:spPr bwMode="auto">
          <a:xfrm rot="282129">
            <a:off x="2549144" y="4131301"/>
            <a:ext cx="586382" cy="65864"/>
          </a:xfrm>
          <a:custGeom>
            <a:avLst/>
            <a:gdLst>
              <a:gd name="T0" fmla="*/ 0 w 376"/>
              <a:gd name="T1" fmla="*/ 2147483647 h 64"/>
              <a:gd name="T2" fmla="*/ 2147483647 w 376"/>
              <a:gd name="T3" fmla="*/ 0 h 64"/>
              <a:gd name="T4" fmla="*/ 0 60000 65536"/>
              <a:gd name="T5" fmla="*/ 0 60000 65536"/>
              <a:gd name="T6" fmla="*/ 0 w 376"/>
              <a:gd name="T7" fmla="*/ 0 h 64"/>
              <a:gd name="T8" fmla="*/ 376 w 376"/>
              <a:gd name="T9" fmla="*/ 64 h 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6" h="64">
                <a:moveTo>
                  <a:pt x="0" y="64"/>
                </a:moveTo>
                <a:lnTo>
                  <a:pt x="376" y="0"/>
                </a:lnTo>
              </a:path>
            </a:pathLst>
          </a:custGeom>
          <a:noFill/>
          <a:ln w="38100">
            <a:solidFill>
              <a:srgbClr val="004687"/>
            </a:solidFill>
            <a:prstDash val="sysDot"/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7177" name="Freeform 16"/>
          <p:cNvSpPr>
            <a:spLocks/>
          </p:cNvSpPr>
          <p:nvPr/>
        </p:nvSpPr>
        <p:spPr bwMode="auto">
          <a:xfrm rot="20747132">
            <a:off x="2580061" y="4552399"/>
            <a:ext cx="542304" cy="261079"/>
          </a:xfrm>
          <a:custGeom>
            <a:avLst/>
            <a:gdLst>
              <a:gd name="T0" fmla="*/ 0 w 388"/>
              <a:gd name="T1" fmla="*/ 0 h 220"/>
              <a:gd name="T2" fmla="*/ 2147483647 w 388"/>
              <a:gd name="T3" fmla="*/ 2147483647 h 220"/>
              <a:gd name="T4" fmla="*/ 0 60000 65536"/>
              <a:gd name="T5" fmla="*/ 0 60000 65536"/>
              <a:gd name="T6" fmla="*/ 0 w 388"/>
              <a:gd name="T7" fmla="*/ 0 h 220"/>
              <a:gd name="T8" fmla="*/ 388 w 388"/>
              <a:gd name="T9" fmla="*/ 220 h 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8" h="220">
                <a:moveTo>
                  <a:pt x="0" y="0"/>
                </a:moveTo>
                <a:lnTo>
                  <a:pt x="388" y="220"/>
                </a:lnTo>
              </a:path>
            </a:pathLst>
          </a:custGeom>
          <a:noFill/>
          <a:ln w="38100">
            <a:solidFill>
              <a:srgbClr val="BEBC00"/>
            </a:solidFill>
            <a:prstDash val="sysDot"/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1034"/>
          <p:cNvSpPr txBox="1">
            <a:spLocks noChangeArrowheads="1"/>
          </p:cNvSpPr>
          <p:nvPr/>
        </p:nvSpPr>
        <p:spPr bwMode="auto">
          <a:xfrm>
            <a:off x="6624285" y="6523985"/>
            <a:ext cx="247050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000" dirty="0">
                <a:latin typeface="Arial" pitchFamily="34" charset="0"/>
              </a:rPr>
              <a:t>Källa: </a:t>
            </a:r>
            <a:r>
              <a:rPr lang="sv-SE" sz="1000" dirty="0" smtClean="0">
                <a:latin typeface="Arial" pitchFamily="34" charset="0"/>
              </a:rPr>
              <a:t>Folkhälsomyndigheten (Tabell 14)</a:t>
            </a:r>
            <a:endParaRPr lang="sv-SE" sz="1000" dirty="0">
              <a:latin typeface="Arial" pitchFamily="34" charset="0"/>
            </a:endParaRPr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863588" y="188640"/>
            <a:ext cx="7416824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16–84-åringar med riskkonsumtion,</a:t>
            </a:r>
            <a:b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efter kön och ålder. 2018.</a:t>
            </a:r>
          </a:p>
        </p:txBody>
      </p:sp>
      <p:graphicFrame>
        <p:nvGraphicFramePr>
          <p:cNvPr id="8" name="Object 102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74305605"/>
              </p:ext>
            </p:extLst>
          </p:nvPr>
        </p:nvGraphicFramePr>
        <p:xfrm>
          <a:off x="571472" y="1601788"/>
          <a:ext cx="8001055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9" name="Text Box 1029"/>
          <p:cNvSpPr txBox="1">
            <a:spLocks noChangeArrowheads="1"/>
          </p:cNvSpPr>
          <p:nvPr/>
        </p:nvSpPr>
        <p:spPr bwMode="auto">
          <a:xfrm>
            <a:off x="478426" y="1214422"/>
            <a:ext cx="946129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851900" y="50800"/>
            <a:ext cx="2428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8</a:t>
            </a:r>
            <a:endParaRPr lang="sv-SE" sz="1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1187</Words>
  <Application>Microsoft Office PowerPoint</Application>
  <PresentationFormat>Bildspel på skärmen (4:3)</PresentationFormat>
  <Paragraphs>234</Paragraphs>
  <Slides>40</Slides>
  <Notes>40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40</vt:i4>
      </vt:variant>
    </vt:vector>
  </HeadingPairs>
  <TitlesOfParts>
    <vt:vector size="46" baseType="lpstr">
      <vt:lpstr>Arial</vt:lpstr>
      <vt:lpstr>Calibri</vt:lpstr>
      <vt:lpstr>Geneva</vt:lpstr>
      <vt:lpstr>HelveticaNeueLT Std</vt:lpstr>
      <vt:lpstr>Times New Roman</vt:lpstr>
      <vt:lpstr>Tema1</vt:lpstr>
      <vt:lpstr>PowerPoint-presentation</vt:lpstr>
      <vt:lpstr>Antal tillstånd att servera alkohol till allmänheten och slutna sällskap. 1977–2017.</vt:lpstr>
      <vt:lpstr>Alkoholförsäljningen i liter ren alkohol (100 %) per invånare 15 år och äldre, fördelad på dryckessorter. 1861–2017.</vt:lpstr>
      <vt:lpstr> Alkoholförsäljningen i liter ren alkohol (100 %) per invånare  15 år och äldre, fördelad på dryckessorter. 1946–2017.</vt:lpstr>
      <vt:lpstr>Registrerad resp. oregistrerad alkoholkonsumtion i Sverige i liter ren alkohol (100 %) per invånare 15 år och äldre. 2001–2017.</vt:lpstr>
      <vt:lpstr>Beräknad genomsnittlig årskonsumtion i liter ren alkohol  (100 %) i årskurs 9 och gymnasiets år 2 efter kön. 1977–2018. (1977–1989 avser skattade värden)</vt:lpstr>
      <vt:lpstr>Självrapporterad årlig alkoholkonsumtion (medelvärde) i liter ren alkohol (100 %) i befolkningen 17–84 a) år efter åldersgrupp och kön. 2004–2017.  a) Övre åldersgräns 80 år t.o.m. 2013 </vt:lpstr>
      <vt:lpstr>Andelen pojkar och flickor i årskurs 9 och gymnasiets år 2 som intensivkonsumerar alkohol minst en gång i månaden. 1972–2018.</vt:lpstr>
      <vt:lpstr>Andelen 16–84-åringar med riskkonsumtion, efter kön och ålder. 2018.</vt:lpstr>
      <vt:lpstr>Andel vuxna (18–74 år) som svarat att de någon gång under de senaste 12 månaderna kört bil i samband med att de druckit alkohol (utöver lättöl) resp. åkt med berusad förare. 1981–2017.</vt:lpstr>
      <vt:lpstr>Anmälda misshandelsbrott (15 år och äldre) utomhus, obekant gärningsperson, per 100 000 invånare 15 år och äldre. 1981–2017.</vt:lpstr>
      <vt:lpstr>Antal slutenvårdstillfällen, antal vårdade personer och antal vårdade personer för första gången sedan 1987 i slutenvård med alkoholrelaterad bi- eller huvuddiagnos. 1987–2017. </vt:lpstr>
      <vt:lpstr>Personer vårdade i slutenvård med alkoholrelaterad bi- eller huvuddiagnos, efter ålder. 1987–2017. </vt:lpstr>
      <vt:lpstr>Antal alkoholrelaterade dödsfall (underliggande eller bidragande dödsorsak) fördelat på ålder. 1969–2017.</vt:lpstr>
      <vt:lpstr>Antal alkoholrelaterade dödsfall (underliggande eller bidragande dödsorsak) fördelat på kön. Åldersstandardiserade dödstal per 100 000 invånare. 1969–2017.</vt:lpstr>
      <vt:lpstr>Antal beslag (av tull och polis) av cannabis, amfetamin,  narkotikaklassade läkemedel, heroin och kokain,  per 100 000 invånare. 1971–2017.</vt:lpstr>
      <vt:lpstr>Gatuprisutvecklingen KPI-justerad i 2017 års penningvärde för hasch, marijuana, amfetamin, kokain och brunt heroin. 1988–2017. Index 1988=100. </vt:lpstr>
      <vt:lpstr>Antal beslag och beslagtagna kvantiteter av tull och polis av cannabis, amfetamin, kokain och heroin. 1971–2017.</vt:lpstr>
      <vt:lpstr>Andelen elever i årskurs 9 och gymnasiets år 2 samt andelen mönstrande som uppgett att de någon gång provat narkotika. 1971–2018.</vt:lpstr>
      <vt:lpstr>Andelen elever i årskurs 9 och gymnasiets år 2 år som uppgett att de använt narkotika fler än 20 gånger respektive de senaste 30 dagarna (endast cannabis 1986–1997). 1971–2018.</vt:lpstr>
      <vt:lpstr>Andelen 16–84-åringar som använt cannabis de senaste 12 månaderna, efter kön och ålder. 2017.</vt:lpstr>
      <vt:lpstr>Andelen 16–29-åringar som använt cannabis någon gång, senaste 12 månaderna och senaste 30 dagarna. 2004–2018.  (18–29 år 2004. Ingen undersökning 2017.)</vt:lpstr>
      <vt:lpstr>Uppskattat antal personer med tungt missbruk 1979–1998 samt uppskattat antal personer med problematiskt missbruk 1998–2004 respektive 2007.</vt:lpstr>
      <vt:lpstr>Utvecklingen av antalet narkotikabeslag, personer misstänkta för narkotikabrott, vårdade med narkotikarelaterad diagnos samt narkotikarelaterade dödsfall, per invånare. 1987–2017. Index 1987=100.</vt:lpstr>
      <vt:lpstr>Andelen personer under 30 år misstänkta för narkotikabrott, vårdade i slutenvård med narkotikarelaterad huvuddiagnos respektive avlidna i narkotikarelaterade dödsfall. 1987–2017.</vt:lpstr>
      <vt:lpstr>Andelen per invånare i icke-storstadslän som misstänkts för narkotikabrott, vårdats respektive avlidit med narkotikarelaterad diagnos samt smittats med hepatit-C via intravenöst missbruk. 1987–2017. Den streckade linjen visar andelen invånare i icke-storstadslän.</vt:lpstr>
      <vt:lpstr>Antal slutenvårdstillfällen, antal vårdade personer och antal personer vårdade för första gången sedan 1987 i slutenvård med narkotikarelaterad bi- eller huvuddiagnos. 1987–2017.</vt:lpstr>
      <vt:lpstr>Antal fall av hepatit C-positiva via intravenöst missbruk respektive andra/okända smittvägar. 1990–2017.</vt:lpstr>
      <vt:lpstr>Antal narkotika- och läkemedelsförgiftningar per 100 000 invånare. 2001–2017.</vt:lpstr>
      <vt:lpstr>Andelen elever i årskurs 9 och gymnasiets år 2 som uppgett att de sniffat någon gång. 1971–2018.</vt:lpstr>
      <vt:lpstr>Antal  beslag av dopningspreparat av tull och polis samt antal lagföringsbeslut för dopningsbrott. 1993–2017.</vt:lpstr>
      <vt:lpstr>Andelen personer misstänkta för brott mot lagen om förbud av vissa dopningsmedel, efter ålder. 1993–2017.</vt:lpstr>
      <vt:lpstr>Försäljningen av cigaretter (st) respektive andra tobaksvaror för rökning (cigarrer/cigariller och röktobak) och snus i gram per person 15 år och äldre. 1970–2017.</vt:lpstr>
      <vt:lpstr>Skattning av den totala, registrerade och oregistrerade cigarettkonsumtionen i antal miljoner cigaretter 2012–2017, samt anskaffningskällornas andel av den totala cigarettkonsumtionen 2017.</vt:lpstr>
      <vt:lpstr>Andelen elever i årskurs 9 och gymnasiets år 2 som uppgett att de röker dagligen/nästan dagligen samt andelen dagligrökare i befolkningen 17–84 år. 2000–2017.</vt:lpstr>
      <vt:lpstr>Andelen elever i årskurs 9 och gymnasiets år 2 som uppgett att de snusar dagligen/nästan dagligen samt andelen dagligsnusare i befolkningen 17–84 år. 2000–2017.</vt:lpstr>
      <vt:lpstr>Andelen rökare i befolkningen (16–84 år) fördelat på kön. Dagligrökning 1980–2017 samt rökning totalt (daglig och sporadisk) 1988–2013.</vt:lpstr>
      <vt:lpstr>Andelen dagligrökande män i befolkningen (16–84 år), fördelad på ålder. Tvåårsmedelvärden. 1980–2017.</vt:lpstr>
      <vt:lpstr>Andelen dagligrökande kvinnor i befolkningen (16–84 år), fördelad på ålder. Tvåårsmedelvärden. 1980–2017.</vt:lpstr>
      <vt:lpstr>Antal döda i lungcancer per 100 000 invånare. Åldersstandardiserat. 1955–2017.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2019-03-27T09:01:21Z</dcterms:modified>
</cp:coreProperties>
</file>