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theme/themeOverride3.xml" ContentType="application/vnd.openxmlformats-officedocument.themeOverrid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theme/themeOverride4.xml" ContentType="application/vnd.openxmlformats-officedocument.themeOverrid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theme/themeOverride5.xml" ContentType="application/vnd.openxmlformats-officedocument.themeOverrid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theme/themeOverride6.xml" ContentType="application/vnd.openxmlformats-officedocument.themeOverride+xml"/>
  <Override PartName="/ppt/charts/chart11.xml" ContentType="application/vnd.openxmlformats-officedocument.drawingml.chart+xml"/>
  <Override PartName="/ppt/theme/themeOverride7.xml" ContentType="application/vnd.openxmlformats-officedocument.themeOverride+xml"/>
  <Override PartName="/ppt/drawings/drawing1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theme/themeOverride8.xml" ContentType="application/vnd.openxmlformats-officedocument.themeOverride+xml"/>
  <Override PartName="/ppt/notesSlides/notesSlide13.xml" ContentType="application/vnd.openxmlformats-officedocument.presentationml.notesSlide+xml"/>
  <Override PartName="/ppt/charts/chart13.xml" ContentType="application/vnd.openxmlformats-officedocument.drawingml.chart+xml"/>
  <Override PartName="/ppt/theme/themeOverride9.xml" ContentType="application/vnd.openxmlformats-officedocument.themeOverride+xml"/>
  <Override PartName="/ppt/drawings/drawing2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14.xml" ContentType="application/vnd.openxmlformats-officedocument.drawingml.chart+xml"/>
  <Override PartName="/ppt/theme/themeOverride10.xml" ContentType="application/vnd.openxmlformats-officedocument.themeOverride+xml"/>
  <Override PartName="/ppt/notesSlides/notesSlide15.xml" ContentType="application/vnd.openxmlformats-officedocument.presentationml.notesSlide+xml"/>
  <Override PartName="/ppt/charts/chart15.xml" ContentType="application/vnd.openxmlformats-officedocument.drawingml.chart+xml"/>
  <Override PartName="/ppt/theme/themeOverride11.xml" ContentType="application/vnd.openxmlformats-officedocument.themeOverride+xml"/>
  <Override PartName="/ppt/charts/chart16.xml" ContentType="application/vnd.openxmlformats-officedocument.drawingml.chart+xml"/>
  <Override PartName="/ppt/theme/themeOverride12.xml" ContentType="application/vnd.openxmlformats-officedocument.themeOverride+xml"/>
  <Override PartName="/ppt/drawings/drawing3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17.xml" ContentType="application/vnd.openxmlformats-officedocument.drawingml.chart+xml"/>
  <Override PartName="/ppt/theme/themeOverride13.xml" ContentType="application/vnd.openxmlformats-officedocument.themeOverride+xml"/>
  <Override PartName="/ppt/drawings/drawing4.xml" ContentType="application/vnd.openxmlformats-officedocument.drawingml.chartshapes+xml"/>
  <Override PartName="/ppt/charts/chart18.xml" ContentType="application/vnd.openxmlformats-officedocument.drawingml.chart+xml"/>
  <Override PartName="/ppt/theme/themeOverride14.xml" ContentType="application/vnd.openxmlformats-officedocument.themeOverride+xml"/>
  <Override PartName="/ppt/drawings/drawing5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19.xml" ContentType="application/vnd.openxmlformats-officedocument.drawingml.chart+xml"/>
  <Override PartName="/ppt/notesSlides/notesSlide18.xml" ContentType="application/vnd.openxmlformats-officedocument.presentationml.notesSlide+xml"/>
  <Override PartName="/ppt/charts/chart20.xml" ContentType="application/vnd.openxmlformats-officedocument.drawingml.chart+xml"/>
  <Override PartName="/ppt/notesSlides/notesSlide19.xml" ContentType="application/vnd.openxmlformats-officedocument.presentationml.notesSlide+xml"/>
  <Override PartName="/ppt/charts/chart21.xml" ContentType="application/vnd.openxmlformats-officedocument.drawingml.chart+xml"/>
  <Override PartName="/ppt/theme/themeOverride15.xml" ContentType="application/vnd.openxmlformats-officedocument.themeOverride+xml"/>
  <Override PartName="/ppt/notesSlides/notesSlide20.xml" ContentType="application/vnd.openxmlformats-officedocument.presentationml.notesSlide+xml"/>
  <Override PartName="/ppt/charts/chart22.xml" ContentType="application/vnd.openxmlformats-officedocument.drawingml.chart+xml"/>
  <Override PartName="/ppt/theme/themeOverride16.xml" ContentType="application/vnd.openxmlformats-officedocument.themeOverride+xml"/>
  <Override PartName="/ppt/notesSlides/notesSlide21.xml" ContentType="application/vnd.openxmlformats-officedocument.presentationml.notesSlide+xml"/>
  <Override PartName="/ppt/charts/chart23.xml" ContentType="application/vnd.openxmlformats-officedocument.drawingml.chart+xml"/>
  <Override PartName="/ppt/notesSlides/notesSlide22.xml" ContentType="application/vnd.openxmlformats-officedocument.presentationml.notesSlide+xml"/>
  <Override PartName="/ppt/charts/chart24.xml" ContentType="application/vnd.openxmlformats-officedocument.drawingml.chart+xml"/>
  <Override PartName="/ppt/theme/themeOverride17.xml" ContentType="application/vnd.openxmlformats-officedocument.themeOverride+xml"/>
  <Override PartName="/ppt/notesSlides/notesSlide23.xml" ContentType="application/vnd.openxmlformats-officedocument.presentationml.notesSlide+xml"/>
  <Override PartName="/ppt/charts/chart25.xml" ContentType="application/vnd.openxmlformats-officedocument.drawingml.chart+xml"/>
  <Override PartName="/ppt/notesSlides/notesSlide24.xml" ContentType="application/vnd.openxmlformats-officedocument.presentationml.notesSlide+xml"/>
  <Override PartName="/ppt/charts/chart26.xml" ContentType="application/vnd.openxmlformats-officedocument.drawingml.chart+xml"/>
  <Override PartName="/ppt/theme/themeOverride18.xml" ContentType="application/vnd.openxmlformats-officedocument.themeOverride+xml"/>
  <Override PartName="/ppt/notesSlides/notesSlide25.xml" ContentType="application/vnd.openxmlformats-officedocument.presentationml.notesSlide+xml"/>
  <Override PartName="/ppt/charts/chart27.xml" ContentType="application/vnd.openxmlformats-officedocument.drawingml.chart+xml"/>
  <Override PartName="/ppt/theme/themeOverride19.xml" ContentType="application/vnd.openxmlformats-officedocument.themeOverride+xml"/>
  <Override PartName="/ppt/notesSlides/notesSlide26.xml" ContentType="application/vnd.openxmlformats-officedocument.presentationml.notesSlide+xml"/>
  <Override PartName="/ppt/charts/chart28.xml" ContentType="application/vnd.openxmlformats-officedocument.drawingml.chart+xml"/>
  <Override PartName="/ppt/theme/themeOverride20.xml" ContentType="application/vnd.openxmlformats-officedocument.themeOverride+xml"/>
  <Override PartName="/ppt/notesSlides/notesSlide27.xml" ContentType="application/vnd.openxmlformats-officedocument.presentationml.notesSlide+xml"/>
  <Override PartName="/ppt/charts/chart29.xml" ContentType="application/vnd.openxmlformats-officedocument.drawingml.chart+xml"/>
  <Override PartName="/ppt/notesSlides/notesSlide28.xml" ContentType="application/vnd.openxmlformats-officedocument.presentationml.notesSlide+xml"/>
  <Override PartName="/ppt/charts/chart30.xml" ContentType="application/vnd.openxmlformats-officedocument.drawingml.chart+xml"/>
  <Override PartName="/ppt/theme/themeOverride21.xml" ContentType="application/vnd.openxmlformats-officedocument.themeOverride+xml"/>
  <Override PartName="/ppt/notesSlides/notesSlide29.xml" ContentType="application/vnd.openxmlformats-officedocument.presentationml.notesSlide+xml"/>
  <Override PartName="/ppt/charts/chart3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9" r:id="rId1"/>
  </p:sldMasterIdLst>
  <p:notesMasterIdLst>
    <p:notesMasterId r:id="rId31"/>
  </p:notesMasterIdLst>
  <p:sldIdLst>
    <p:sldId id="308" r:id="rId2"/>
    <p:sldId id="367" r:id="rId3"/>
    <p:sldId id="260" r:id="rId4"/>
    <p:sldId id="265" r:id="rId5"/>
    <p:sldId id="383" r:id="rId6"/>
    <p:sldId id="384" r:id="rId7"/>
    <p:sldId id="376" r:id="rId8"/>
    <p:sldId id="350" r:id="rId9"/>
    <p:sldId id="356" r:id="rId10"/>
    <p:sldId id="378" r:id="rId11"/>
    <p:sldId id="342" r:id="rId12"/>
    <p:sldId id="379" r:id="rId13"/>
    <p:sldId id="380" r:id="rId14"/>
    <p:sldId id="381" r:id="rId15"/>
    <p:sldId id="345" r:id="rId16"/>
    <p:sldId id="343" r:id="rId17"/>
    <p:sldId id="344" r:id="rId18"/>
    <p:sldId id="346" r:id="rId19"/>
    <p:sldId id="322" r:id="rId20"/>
    <p:sldId id="347" r:id="rId21"/>
    <p:sldId id="340" r:id="rId22"/>
    <p:sldId id="357" r:id="rId23"/>
    <p:sldId id="382" r:id="rId24"/>
    <p:sldId id="368" r:id="rId25"/>
    <p:sldId id="369" r:id="rId26"/>
    <p:sldId id="373" r:id="rId27"/>
    <p:sldId id="349" r:id="rId28"/>
    <p:sldId id="331" r:id="rId29"/>
    <p:sldId id="372" r:id="rId30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BC00"/>
    <a:srgbClr val="004687"/>
    <a:srgbClr val="F29200"/>
    <a:srgbClr val="B32B31"/>
    <a:srgbClr val="BFBFBF"/>
    <a:srgbClr val="9CD0E2"/>
    <a:srgbClr val="D9D9D9"/>
    <a:srgbClr val="0000FF"/>
    <a:srgbClr val="FF000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>
      <p:cViewPr varScale="1">
        <p:scale>
          <a:sx n="86" d="100"/>
          <a:sy n="86" d="100"/>
        </p:scale>
        <p:origin x="77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10.xlsx"/><Relationship Id="rId1" Type="http://schemas.openxmlformats.org/officeDocument/2006/relationships/themeOverride" Target="../theme/themeOverride6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-kalkylblad11.xlsx"/><Relationship Id="rId1" Type="http://schemas.openxmlformats.org/officeDocument/2006/relationships/themeOverride" Target="../theme/themeOverride7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12.xlsx"/><Relationship Id="rId1" Type="http://schemas.openxmlformats.org/officeDocument/2006/relationships/themeOverride" Target="../theme/themeOverride8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-kalkylblad13.xlsx"/><Relationship Id="rId1" Type="http://schemas.openxmlformats.org/officeDocument/2006/relationships/themeOverride" Target="../theme/themeOverride9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14.xlsx"/><Relationship Id="rId1" Type="http://schemas.openxmlformats.org/officeDocument/2006/relationships/themeOverride" Target="../theme/themeOverride10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15.xlsx"/><Relationship Id="rId1" Type="http://schemas.openxmlformats.org/officeDocument/2006/relationships/themeOverride" Target="../theme/themeOverride11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-kalkylblad16.xlsx"/><Relationship Id="rId1" Type="http://schemas.openxmlformats.org/officeDocument/2006/relationships/themeOverride" Target="../theme/themeOverride12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Microsoft_Excel-kalkylblad17.xlsx"/><Relationship Id="rId1" Type="http://schemas.openxmlformats.org/officeDocument/2006/relationships/themeOverride" Target="../theme/themeOverride13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Microsoft_Excel-kalkylblad18.xlsx"/><Relationship Id="rId1" Type="http://schemas.openxmlformats.org/officeDocument/2006/relationships/themeOverride" Target="../theme/themeOverride14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1.xlsx"/><Relationship Id="rId1" Type="http://schemas.openxmlformats.org/officeDocument/2006/relationships/themeOverride" Target="../theme/themeOverride15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2.xlsx"/><Relationship Id="rId1" Type="http://schemas.openxmlformats.org/officeDocument/2006/relationships/themeOverride" Target="../theme/themeOverride16.xm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4.xlsx"/><Relationship Id="rId1" Type="http://schemas.openxmlformats.org/officeDocument/2006/relationships/themeOverride" Target="../theme/themeOverride17.xm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5.xlsx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6.xlsx"/><Relationship Id="rId1" Type="http://schemas.openxmlformats.org/officeDocument/2006/relationships/themeOverride" Target="../theme/themeOverride18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7.xlsx"/><Relationship Id="rId1" Type="http://schemas.openxmlformats.org/officeDocument/2006/relationships/themeOverride" Target="../theme/themeOverride19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8.xlsx"/><Relationship Id="rId1" Type="http://schemas.openxmlformats.org/officeDocument/2006/relationships/themeOverride" Target="../theme/themeOverride20.xm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3.xlsx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30.xlsx"/><Relationship Id="rId1" Type="http://schemas.openxmlformats.org/officeDocument/2006/relationships/themeOverride" Target="../theme/themeOverride21.xm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3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4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5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6.xlsx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7.xlsx"/><Relationship Id="rId1" Type="http://schemas.openxmlformats.org/officeDocument/2006/relationships/themeOverride" Target="../theme/themeOverride3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8.xlsx"/><Relationship Id="rId1" Type="http://schemas.openxmlformats.org/officeDocument/2006/relationships/themeOverride" Target="../theme/themeOverride4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9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8.8999306894035068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Druckit ett glas alkohol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Sheet1!$A$5:$A$34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Sheet1!$B$5:$B$34</c:f>
              <c:numCache>
                <c:formatCode>General</c:formatCode>
                <c:ptCount val="30"/>
                <c:pt idx="15" formatCode="0.0">
                  <c:v>39.158467456381203</c:v>
                </c:pt>
                <c:pt idx="16" formatCode="0.0">
                  <c:v>37.118153807964298</c:v>
                </c:pt>
                <c:pt idx="17" formatCode="0.0">
                  <c:v>31.6287381634368</c:v>
                </c:pt>
                <c:pt idx="18" formatCode="0.0">
                  <c:v>30.603049855479401</c:v>
                </c:pt>
                <c:pt idx="19" formatCode="0.0">
                  <c:v>31.101275469458201</c:v>
                </c:pt>
                <c:pt idx="20" formatCode="0.0">
                  <c:v>31.578950797467702</c:v>
                </c:pt>
                <c:pt idx="21" formatCode="0.0">
                  <c:v>28.4490099526043</c:v>
                </c:pt>
                <c:pt idx="22" formatCode="0.0">
                  <c:v>25.236546771835201</c:v>
                </c:pt>
                <c:pt idx="23" formatCode="0.0">
                  <c:v>23.537005000000001</c:v>
                </c:pt>
                <c:pt idx="24" formatCode="0.0">
                  <c:v>20.896325000000001</c:v>
                </c:pt>
                <c:pt idx="25" formatCode="0.0">
                  <c:v>18.709087</c:v>
                </c:pt>
                <c:pt idx="26" formatCode="0.0">
                  <c:v>15.444295</c:v>
                </c:pt>
                <c:pt idx="27" formatCode="0.0">
                  <c:v>12.616694000000001</c:v>
                </c:pt>
                <c:pt idx="28" formatCode="0.0">
                  <c:v>11.446766819072501</c:v>
                </c:pt>
                <c:pt idx="29" formatCode="0.0">
                  <c:v>11.948620980102827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866-44FF-9792-5A7E6DAFDC00}"/>
            </c:ext>
          </c:extLst>
        </c:ser>
        <c:ser>
          <c:idx val="3"/>
          <c:order val="1"/>
          <c:tx>
            <c:strRef>
              <c:f>Sheet1!$C$4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Sheet1!$A$5:$A$34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Sheet1!$C$5:$C$34</c:f>
              <c:numCache>
                <c:formatCode>General</c:formatCode>
                <c:ptCount val="30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866-44FF-9792-5A7E6DAFDC00}"/>
            </c:ext>
          </c:extLst>
        </c:ser>
        <c:ser>
          <c:idx val="5"/>
          <c:order val="2"/>
          <c:tx>
            <c:strRef>
              <c:f>Sheet1!$D$4</c:f>
              <c:strCache>
                <c:ptCount val="1"/>
                <c:pt idx="0">
                  <c:v>Varit berusad av alkohol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Sheet1!$A$5:$A$34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Sheet1!$D$5:$D$34</c:f>
              <c:numCache>
                <c:formatCode>0.0</c:formatCode>
                <c:ptCount val="30"/>
                <c:pt idx="0">
                  <c:v>17.433099472473199</c:v>
                </c:pt>
                <c:pt idx="1">
                  <c:v>18.4142751975116</c:v>
                </c:pt>
                <c:pt idx="2">
                  <c:v>16.928478873474301</c:v>
                </c:pt>
                <c:pt idx="3">
                  <c:v>20.128117138454101</c:v>
                </c:pt>
                <c:pt idx="4">
                  <c:v>22.160376518793399</c:v>
                </c:pt>
                <c:pt idx="5">
                  <c:v>22.809848266220001</c:v>
                </c:pt>
                <c:pt idx="6">
                  <c:v>22.137540436448202</c:v>
                </c:pt>
                <c:pt idx="7">
                  <c:v>22.7698622967795</c:v>
                </c:pt>
                <c:pt idx="8">
                  <c:v>24.2967432770436</c:v>
                </c:pt>
                <c:pt idx="9">
                  <c:v>23.375509577657599</c:v>
                </c:pt>
                <c:pt idx="10">
                  <c:v>22.225130816436199</c:v>
                </c:pt>
                <c:pt idx="11">
                  <c:v>20.0886812720709</c:v>
                </c:pt>
                <c:pt idx="12">
                  <c:v>18.764776418975099</c:v>
                </c:pt>
                <c:pt idx="13">
                  <c:v>20.2996739814443</c:v>
                </c:pt>
                <c:pt idx="14">
                  <c:v>17.3569808083111</c:v>
                </c:pt>
                <c:pt idx="15">
                  <c:v>16.9341254088875</c:v>
                </c:pt>
                <c:pt idx="16">
                  <c:v>15.8519457449576</c:v>
                </c:pt>
                <c:pt idx="17">
                  <c:v>13.5423921510484</c:v>
                </c:pt>
                <c:pt idx="18">
                  <c:v>12.772964813436699</c:v>
                </c:pt>
                <c:pt idx="19">
                  <c:v>13.272212719893099</c:v>
                </c:pt>
                <c:pt idx="20">
                  <c:v>14.3309411026408</c:v>
                </c:pt>
                <c:pt idx="21">
                  <c:v>11.853446833287</c:v>
                </c:pt>
                <c:pt idx="22">
                  <c:v>10.8906017320699</c:v>
                </c:pt>
                <c:pt idx="23">
                  <c:v>10.319236999999999</c:v>
                </c:pt>
                <c:pt idx="24">
                  <c:v>8.3264250000000004</c:v>
                </c:pt>
                <c:pt idx="25">
                  <c:v>7.1070330000000004</c:v>
                </c:pt>
                <c:pt idx="26">
                  <c:v>5.5790490000000004</c:v>
                </c:pt>
                <c:pt idx="27">
                  <c:v>4.5517409999999998</c:v>
                </c:pt>
                <c:pt idx="28">
                  <c:v>4.4415414761593697</c:v>
                </c:pt>
                <c:pt idx="29">
                  <c:v>4.5825026262456641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866-44FF-9792-5A7E6DAFDC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1813648"/>
        <c:axId val="231814040"/>
      </c:lineChart>
      <c:catAx>
        <c:axId val="23181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3181404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31814040"/>
        <c:scaling>
          <c:orientation val="minMax"/>
          <c:max val="6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31813648"/>
        <c:crosses val="autoZero"/>
        <c:crossBetween val="midCat"/>
        <c:majorUnit val="2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ayout>
        <c:manualLayout>
          <c:xMode val="edge"/>
          <c:yMode val="edge"/>
          <c:x val="6.4824324111314141E-2"/>
          <c:y val="8.5193824064474649E-2"/>
          <c:w val="0.69018307832027248"/>
          <c:h val="0.12503757119050848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Frekvent rökning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Sheet1!$A$7:$A$25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Sheet1!$B$7:$B$25</c:f>
              <c:numCache>
                <c:formatCode>0.0</c:formatCode>
                <c:ptCount val="19"/>
                <c:pt idx="0">
                  <c:v>12.056402110094021</c:v>
                </c:pt>
                <c:pt idx="1">
                  <c:v>12.871377423036261</c:v>
                </c:pt>
                <c:pt idx="2">
                  <c:v>11.700071020923927</c:v>
                </c:pt>
                <c:pt idx="3">
                  <c:v>9.7065017111507039</c:v>
                </c:pt>
                <c:pt idx="4">
                  <c:v>8.8888079973042569</c:v>
                </c:pt>
                <c:pt idx="5">
                  <c:v>8.7874603934291464</c:v>
                </c:pt>
                <c:pt idx="6">
                  <c:v>8.5019512782675264</c:v>
                </c:pt>
                <c:pt idx="7">
                  <c:v>8.2025117313257994</c:v>
                </c:pt>
                <c:pt idx="8">
                  <c:v>9.3825972191943574</c:v>
                </c:pt>
                <c:pt idx="9">
                  <c:v>10.847555119507636</c:v>
                </c:pt>
                <c:pt idx="10">
                  <c:v>10.985201538834239</c:v>
                </c:pt>
                <c:pt idx="11">
                  <c:v>9.5427529543502168</c:v>
                </c:pt>
                <c:pt idx="12">
                  <c:v>8.0715081055337805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4C2-4265-A985-9C15662E5C52}"/>
            </c:ext>
          </c:extLst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Sheet1!$A$7:$A$25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Sheet1!$C$7:$C$25</c:f>
              <c:numCache>
                <c:formatCode>General</c:formatCode>
                <c:ptCount val="19"/>
                <c:pt idx="12" formatCode="###0.0">
                  <c:v>5.8584935798856153</c:v>
                </c:pt>
                <c:pt idx="13" formatCode="###0.0">
                  <c:v>5.192576322428069</c:v>
                </c:pt>
                <c:pt idx="14" formatCode="###0.0">
                  <c:v>5.2523912339503127</c:v>
                </c:pt>
                <c:pt idx="15" formatCode="###0.0">
                  <c:v>4.2758159809545511</c:v>
                </c:pt>
                <c:pt idx="16" formatCode="###0.0">
                  <c:v>3.5077714823599693</c:v>
                </c:pt>
                <c:pt idx="17" formatCode="###0.0">
                  <c:v>3.8373612018288701</c:v>
                </c:pt>
                <c:pt idx="18" formatCode="###0.0">
                  <c:v>3.7336719352810714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4C2-4265-A985-9C15662E5C52}"/>
            </c:ext>
          </c:extLst>
        </c:ser>
        <c:ser>
          <c:idx val="5"/>
          <c:order val="2"/>
          <c:tx>
            <c:strRef>
              <c:f>Sheet1!$D$6</c:f>
              <c:strCache>
                <c:ptCount val="1"/>
                <c:pt idx="0">
                  <c:v>Sporadisk rökning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Sheet1!$A$7:$A$25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Sheet1!$D$7:$D$25</c:f>
              <c:numCache>
                <c:formatCode>0.0</c:formatCode>
                <c:ptCount val="19"/>
                <c:pt idx="0">
                  <c:v>20.776007894460953</c:v>
                </c:pt>
                <c:pt idx="1">
                  <c:v>19.699725857947762</c:v>
                </c:pt>
                <c:pt idx="2">
                  <c:v>17.69944075279858</c:v>
                </c:pt>
                <c:pt idx="3">
                  <c:v>15.019354579126022</c:v>
                </c:pt>
                <c:pt idx="4">
                  <c:v>14.830450079243001</c:v>
                </c:pt>
                <c:pt idx="5">
                  <c:v>15.484889326048449</c:v>
                </c:pt>
                <c:pt idx="6">
                  <c:v>14.624147471405028</c:v>
                </c:pt>
                <c:pt idx="7">
                  <c:v>16.354621458459722</c:v>
                </c:pt>
                <c:pt idx="8">
                  <c:v>15.483142372721575</c:v>
                </c:pt>
                <c:pt idx="9">
                  <c:v>15.949823131619251</c:v>
                </c:pt>
                <c:pt idx="10">
                  <c:v>13.851306135155895</c:v>
                </c:pt>
                <c:pt idx="11">
                  <c:v>13.091377400258008</c:v>
                </c:pt>
                <c:pt idx="12">
                  <c:v>12.311473788501122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4C2-4265-A985-9C15662E5C52}"/>
            </c:ext>
          </c:extLst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Sheet1!$A$7:$A$25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Sheet1!$E$7:$E$25</c:f>
              <c:numCache>
                <c:formatCode>General</c:formatCode>
                <c:ptCount val="19"/>
                <c:pt idx="12" formatCode="0.0">
                  <c:v>9.9950803839909668</c:v>
                </c:pt>
                <c:pt idx="13" formatCode="0.0">
                  <c:v>8.7354345658647095</c:v>
                </c:pt>
                <c:pt idx="14" formatCode="###0.0">
                  <c:v>8.7906099900496173</c:v>
                </c:pt>
                <c:pt idx="15" formatCode="0.0">
                  <c:v>7.6909612106156944</c:v>
                </c:pt>
                <c:pt idx="16" formatCode="0.0">
                  <c:v>6.7209868928580327</c:v>
                </c:pt>
                <c:pt idx="17" formatCode="0.0">
                  <c:v>6.5969954278249503</c:v>
                </c:pt>
                <c:pt idx="18" formatCode="0.0">
                  <c:v>7.4287584867065064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44C2-4265-A985-9C15662E5C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6422432"/>
        <c:axId val="496422824"/>
      </c:lineChart>
      <c:catAx>
        <c:axId val="496422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6422824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96422824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6422432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3.8683892123007296E-2"/>
          <c:w val="0.91397849462365865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  <c:pt idx="0">
                  <c:v>Frekvent rökning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Sheet1!$A$23:$A$41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Sheet1!$B$23:$B$41</c:f>
              <c:numCache>
                <c:formatCode>General</c:formatCode>
                <c:ptCount val="19"/>
                <c:pt idx="4" formatCode="0.0">
                  <c:v>12.761274454488149</c:v>
                </c:pt>
                <c:pt idx="5" formatCode="0.0">
                  <c:v>12.263113400205658</c:v>
                </c:pt>
                <c:pt idx="6" formatCode="0.0">
                  <c:v>11.60537289299852</c:v>
                </c:pt>
                <c:pt idx="7" formatCode="0.0">
                  <c:v>12.56460573986614</c:v>
                </c:pt>
                <c:pt idx="8" formatCode="0.0">
                  <c:v>13.54991724862162</c:v>
                </c:pt>
                <c:pt idx="9" formatCode="0.0">
                  <c:v>15.139315712243736</c:v>
                </c:pt>
                <c:pt idx="10" formatCode="0.0">
                  <c:v>15.869289410720942</c:v>
                </c:pt>
                <c:pt idx="11" formatCode="0.0">
                  <c:v>15.202348190252549</c:v>
                </c:pt>
                <c:pt idx="12" formatCode="0.0">
                  <c:v>14.867285071617278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EFA-4990-A7AE-7B563ECADF6E}"/>
            </c:ext>
          </c:extLst>
        </c:ser>
        <c:ser>
          <c:idx val="3"/>
          <c:order val="1"/>
          <c:tx>
            <c:strRef>
              <c:f>Sheet1!$C$22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Sheet1!$A$23:$A$41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Sheet1!$C$23:$C$41</c:f>
              <c:numCache>
                <c:formatCode>General</c:formatCode>
                <c:ptCount val="19"/>
                <c:pt idx="12" formatCode="0.0">
                  <c:v>12.687636672476795</c:v>
                </c:pt>
                <c:pt idx="13" formatCode="0.0">
                  <c:v>11.208412445668692</c:v>
                </c:pt>
                <c:pt idx="14" formatCode="0.0">
                  <c:v>10.586632366611042</c:v>
                </c:pt>
                <c:pt idx="15" formatCode="0.0">
                  <c:v>9.5135870721174101</c:v>
                </c:pt>
                <c:pt idx="16" formatCode="0.0">
                  <c:v>8.0651975921818</c:v>
                </c:pt>
                <c:pt idx="17" formatCode="0.0">
                  <c:v>6.5621324255812414</c:v>
                </c:pt>
                <c:pt idx="18" formatCode="0.0">
                  <c:v>6.0605862818400684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EFA-4990-A7AE-7B563ECADF6E}"/>
            </c:ext>
          </c:extLst>
        </c:ser>
        <c:ser>
          <c:idx val="5"/>
          <c:order val="2"/>
          <c:tx>
            <c:strRef>
              <c:f>Sheet1!$D$22</c:f>
              <c:strCache>
                <c:ptCount val="1"/>
                <c:pt idx="0">
                  <c:v>Sporadisk rökning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Sheet1!$A$23:$A$41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Sheet1!$D$23:$D$41</c:f>
              <c:numCache>
                <c:formatCode>General</c:formatCode>
                <c:ptCount val="19"/>
                <c:pt idx="4" formatCode="0.0">
                  <c:v>21.068864594663324</c:v>
                </c:pt>
                <c:pt idx="5" formatCode="0.0">
                  <c:v>22.622513962265629</c:v>
                </c:pt>
                <c:pt idx="6" formatCode="0.0">
                  <c:v>24.362798159926797</c:v>
                </c:pt>
                <c:pt idx="7" formatCode="0.0">
                  <c:v>25.279419383098002</c:v>
                </c:pt>
                <c:pt idx="8" formatCode="0.0">
                  <c:v>22.599141767336306</c:v>
                </c:pt>
                <c:pt idx="9" formatCode="0.0">
                  <c:v>22.540708837523422</c:v>
                </c:pt>
                <c:pt idx="10" formatCode="0.0">
                  <c:v>22.714905251271446</c:v>
                </c:pt>
                <c:pt idx="11" formatCode="0.0">
                  <c:v>20.707481414415785</c:v>
                </c:pt>
                <c:pt idx="12" formatCode="0.0">
                  <c:v>21.75801598477808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EFA-4990-A7AE-7B563ECADF6E}"/>
            </c:ext>
          </c:extLst>
        </c:ser>
        <c:ser>
          <c:idx val="7"/>
          <c:order val="3"/>
          <c:tx>
            <c:strRef>
              <c:f>Sheet1!$E$22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Sheet1!$A$23:$A$41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Sheet1!$E$23:$E$41</c:f>
              <c:numCache>
                <c:formatCode>General</c:formatCode>
                <c:ptCount val="19"/>
                <c:pt idx="12" formatCode="0.0">
                  <c:v>17.028417565852916</c:v>
                </c:pt>
                <c:pt idx="13" formatCode="0.0">
                  <c:v>17.071514870308263</c:v>
                </c:pt>
                <c:pt idx="14" formatCode="0.0">
                  <c:v>17.832414727404224</c:v>
                </c:pt>
                <c:pt idx="15" formatCode="0.0">
                  <c:v>16.41429757617799</c:v>
                </c:pt>
                <c:pt idx="16" formatCode="0.0">
                  <c:v>16.322843275654577</c:v>
                </c:pt>
                <c:pt idx="17" formatCode="0.0">
                  <c:v>17.523420182662583</c:v>
                </c:pt>
                <c:pt idx="18" formatCode="0.0">
                  <c:v>16.507984423954198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4EFA-4990-A7AE-7B563ECADF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7115216"/>
        <c:axId val="497115608"/>
      </c:lineChart>
      <c:catAx>
        <c:axId val="497115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711560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97115608"/>
        <c:scaling>
          <c:orientation val="minMax"/>
          <c:max val="50"/>
        </c:scaling>
        <c:delete val="1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crossAx val="497115216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055602890506959E-2"/>
          <c:y val="8.899930689403486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Sheet1!$A$36:$A$54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Sheet1!$B$36:$B$54</c:f>
              <c:numCache>
                <c:formatCode>General</c:formatCode>
                <c:ptCount val="19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207-4B85-8B41-72C6657BD81A}"/>
            </c:ext>
          </c:extLst>
        </c:ser>
        <c:ser>
          <c:idx val="2"/>
          <c:order val="1"/>
          <c:tx>
            <c:strRef>
              <c:f>Sheet1!$C$6</c:f>
              <c:strCache>
                <c:ptCount val="1"/>
                <c:pt idx="0">
                  <c:v>Pojkar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Sheet1!$A$36:$A$54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Sheet1!$C$36:$C$54</c:f>
              <c:numCache>
                <c:formatCode>0.0</c:formatCode>
                <c:ptCount val="19"/>
                <c:pt idx="0">
                  <c:v>43.753788505390659</c:v>
                </c:pt>
                <c:pt idx="1">
                  <c:v>42.427397356459721</c:v>
                </c:pt>
                <c:pt idx="2">
                  <c:v>41.007657088696789</c:v>
                </c:pt>
                <c:pt idx="3">
                  <c:v>37.05948279834724</c:v>
                </c:pt>
                <c:pt idx="4">
                  <c:v>34.889899696650176</c:v>
                </c:pt>
                <c:pt idx="5">
                  <c:v>33.340717010733286</c:v>
                </c:pt>
                <c:pt idx="6">
                  <c:v>28.913323580545843</c:v>
                </c:pt>
                <c:pt idx="7">
                  <c:v>22.371335795800658</c:v>
                </c:pt>
                <c:pt idx="8">
                  <c:v>21.19053114447351</c:v>
                </c:pt>
                <c:pt idx="9">
                  <c:v>22.913251795782617</c:v>
                </c:pt>
                <c:pt idx="10">
                  <c:v>20.964005199799882</c:v>
                </c:pt>
                <c:pt idx="11">
                  <c:v>20.488561950168002</c:v>
                </c:pt>
                <c:pt idx="12">
                  <c:v>22.76939585826204</c:v>
                </c:pt>
                <c:pt idx="13">
                  <c:v>20.462674965118026</c:v>
                </c:pt>
                <c:pt idx="14">
                  <c:v>17.042587917339038</c:v>
                </c:pt>
                <c:pt idx="15">
                  <c:v>15.294262978706699</c:v>
                </c:pt>
                <c:pt idx="16">
                  <c:v>10.670127147067699</c:v>
                </c:pt>
                <c:pt idx="17">
                  <c:v>10.9276989105315</c:v>
                </c:pt>
                <c:pt idx="18">
                  <c:v>10.669609072577806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207-4B85-8B41-72C6657BD81A}"/>
            </c:ext>
          </c:extLst>
        </c:ser>
        <c:ser>
          <c:idx val="3"/>
          <c:order val="2"/>
          <c:tx>
            <c:strRef>
              <c:f>Sheet1!$D$6</c:f>
              <c:strCache>
                <c:ptCount val="1"/>
                <c:pt idx="0">
                  <c:v>Flickor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Sheet1!$A$36:$A$54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Sheet1!$D$36:$D$54</c:f>
              <c:numCache>
                <c:formatCode>General</c:formatCode>
                <c:ptCount val="19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207-4B85-8B41-72C6657BD81A}"/>
            </c:ext>
          </c:extLst>
        </c:ser>
        <c:ser>
          <c:idx val="0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Sheet1!$A$36:$A$54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Sheet1!$E$36:$E$54</c:f>
              <c:numCache>
                <c:formatCode>0.0</c:formatCode>
                <c:ptCount val="19"/>
                <c:pt idx="0">
                  <c:v>41.40120578968066</c:v>
                </c:pt>
                <c:pt idx="1">
                  <c:v>40.911263057586552</c:v>
                </c:pt>
                <c:pt idx="2">
                  <c:v>40.246207089216767</c:v>
                </c:pt>
                <c:pt idx="3">
                  <c:v>38.252454347251387</c:v>
                </c:pt>
                <c:pt idx="4">
                  <c:v>38.258034390703614</c:v>
                </c:pt>
                <c:pt idx="5">
                  <c:v>34.083471108661165</c:v>
                </c:pt>
                <c:pt idx="6">
                  <c:v>30.755862581636272</c:v>
                </c:pt>
                <c:pt idx="7">
                  <c:v>25.415622417225141</c:v>
                </c:pt>
                <c:pt idx="8">
                  <c:v>24.009021407658768</c:v>
                </c:pt>
                <c:pt idx="9">
                  <c:v>23.270084996973452</c:v>
                </c:pt>
                <c:pt idx="10">
                  <c:v>22.192040946923218</c:v>
                </c:pt>
                <c:pt idx="11">
                  <c:v>22.072045004956269</c:v>
                </c:pt>
                <c:pt idx="12">
                  <c:v>21.113957650961581</c:v>
                </c:pt>
                <c:pt idx="13">
                  <c:v>18.349529683602473</c:v>
                </c:pt>
                <c:pt idx="14">
                  <c:v>17.831601624460649</c:v>
                </c:pt>
                <c:pt idx="15">
                  <c:v>14.6661234047788</c:v>
                </c:pt>
                <c:pt idx="16">
                  <c:v>11.9333186838677</c:v>
                </c:pt>
                <c:pt idx="17">
                  <c:v>10.941216445803599</c:v>
                </c:pt>
                <c:pt idx="18">
                  <c:v>11.033254217306375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7117176"/>
        <c:axId val="497117568"/>
      </c:lineChart>
      <c:catAx>
        <c:axId val="497117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711756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97117568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7117176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r"/>
      <c:legendEntry>
        <c:idx val="0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48874610458187429"/>
          <c:y val="0.12350810726242191"/>
          <c:w val="0.30916533992836037"/>
          <c:h val="0.12364854615451697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055602890506959E-2"/>
          <c:y val="8.899930689403486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Sheet1!$A$10:$A$54</c:f>
              <c:strCache>
                <c:ptCount val="45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</c:strCache>
            </c:strRef>
          </c:cat>
          <c:val>
            <c:numRef>
              <c:f>Sheet1!$B$10:$B$54</c:f>
              <c:numCache>
                <c:formatCode>General</c:formatCode>
                <c:ptCount val="45"/>
                <c:pt idx="0">
                  <c:v>25</c:v>
                </c:pt>
                <c:pt idx="1">
                  <c:v>26</c:v>
                </c:pt>
                <c:pt idx="2">
                  <c:v>29</c:v>
                </c:pt>
                <c:pt idx="3">
                  <c:v>30</c:v>
                </c:pt>
                <c:pt idx="5">
                  <c:v>29</c:v>
                </c:pt>
                <c:pt idx="6">
                  <c:v>30</c:v>
                </c:pt>
                <c:pt idx="7">
                  <c:v>30</c:v>
                </c:pt>
                <c:pt idx="8">
                  <c:v>30</c:v>
                </c:pt>
                <c:pt idx="9">
                  <c:v>29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D91-4853-9868-2351693E2931}"/>
            </c:ext>
          </c:extLst>
        </c:ser>
        <c:ser>
          <c:idx val="2"/>
          <c:order val="1"/>
          <c:tx>
            <c:strRef>
              <c:f>Sheet1!$C$6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Sheet1!$A$10:$A$54</c:f>
              <c:strCache>
                <c:ptCount val="45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</c:strCache>
            </c:strRef>
          </c:cat>
          <c:val>
            <c:numRef>
              <c:f>Sheet1!$C$10:$C$54</c:f>
              <c:numCache>
                <c:formatCode>General</c:formatCode>
                <c:ptCount val="45"/>
                <c:pt idx="9">
                  <c:v>21</c:v>
                </c:pt>
                <c:pt idx="10">
                  <c:v>24</c:v>
                </c:pt>
                <c:pt idx="11">
                  <c:v>21</c:v>
                </c:pt>
                <c:pt idx="12">
                  <c:v>24</c:v>
                </c:pt>
                <c:pt idx="13">
                  <c:v>25</c:v>
                </c:pt>
                <c:pt idx="14">
                  <c:v>22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19</c:v>
                </c:pt>
                <c:pt idx="19">
                  <c:v>17</c:v>
                </c:pt>
                <c:pt idx="20">
                  <c:v>19</c:v>
                </c:pt>
                <c:pt idx="21">
                  <c:v>19</c:v>
                </c:pt>
                <c:pt idx="22">
                  <c:v>17</c:v>
                </c:pt>
                <c:pt idx="23">
                  <c:v>17</c:v>
                </c:pt>
                <c:pt idx="38" formatCode="0.0">
                  <c:v>11.132969419823038</c:v>
                </c:pt>
                <c:pt idx="39" formatCode="0.0">
                  <c:v>9.6389668373573514</c:v>
                </c:pt>
                <c:pt idx="40" formatCode="0.0">
                  <c:v>8.9484231733924986</c:v>
                </c:pt>
                <c:pt idx="41" formatCode="0.0">
                  <c:v>9.7702417556571604</c:v>
                </c:pt>
                <c:pt idx="42" formatCode="0.0">
                  <c:v>9</c:v>
                </c:pt>
                <c:pt idx="43" formatCode="0.0">
                  <c:v>8.6827335754374388</c:v>
                </c:pt>
                <c:pt idx="44" formatCode="0.0">
                  <c:v>9.9567752693572036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D91-4853-9868-2351693E2931}"/>
            </c:ext>
          </c:extLst>
        </c:ser>
        <c:ser>
          <c:idx val="3"/>
          <c:order val="2"/>
          <c:tx>
            <c:strRef>
              <c:f>Sheet1!$D$6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Sheet1!$A$10:$A$54</c:f>
              <c:strCache>
                <c:ptCount val="45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</c:strCache>
            </c:strRef>
          </c:cat>
          <c:val>
            <c:numRef>
              <c:f>Sheet1!$D$10:$D$54</c:f>
              <c:numCache>
                <c:formatCode>General</c:formatCode>
                <c:ptCount val="45"/>
                <c:pt idx="23" formatCode="0.0">
                  <c:v>20.999043037438398</c:v>
                </c:pt>
                <c:pt idx="24" formatCode="0.0">
                  <c:v>20.507622654394599</c:v>
                </c:pt>
                <c:pt idx="25" formatCode="0.0">
                  <c:v>23.983676204159327</c:v>
                </c:pt>
                <c:pt idx="26" formatCode="0.0">
                  <c:v>26.122046976398398</c:v>
                </c:pt>
                <c:pt idx="27" formatCode="0.0">
                  <c:v>27.296647712533449</c:v>
                </c:pt>
                <c:pt idx="28" formatCode="0.0">
                  <c:v>25.23582212448332</c:v>
                </c:pt>
                <c:pt idx="29" formatCode="0.0">
                  <c:v>24.271932734940521</c:v>
                </c:pt>
                <c:pt idx="30" formatCode="0.0">
                  <c:v>20.714506346150756</c:v>
                </c:pt>
                <c:pt idx="31" formatCode="0.0">
                  <c:v>20.609106919134181</c:v>
                </c:pt>
                <c:pt idx="32" formatCode="0.0">
                  <c:v>20.040166052273182</c:v>
                </c:pt>
                <c:pt idx="33" formatCode="0.0">
                  <c:v>16.929041204521226</c:v>
                </c:pt>
                <c:pt idx="34" formatCode="0.0">
                  <c:v>16.411874456151768</c:v>
                </c:pt>
                <c:pt idx="35" formatCode="0.0">
                  <c:v>15.742157941866321</c:v>
                </c:pt>
                <c:pt idx="36" formatCode="0.0">
                  <c:v>16.296076107150572</c:v>
                </c:pt>
                <c:pt idx="37" formatCode="0.0">
                  <c:v>12.642192398973783</c:v>
                </c:pt>
                <c:pt idx="38" formatCode="0.0">
                  <c:v>13.742593564869573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D91-4853-9868-2351693E2931}"/>
            </c:ext>
          </c:extLst>
        </c:ser>
        <c:ser>
          <c:idx val="4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F79646"/>
              </a:solidFill>
            </a:ln>
          </c:spPr>
          <c:marker>
            <c:symbol val="none"/>
          </c:marker>
          <c:cat>
            <c:strRef>
              <c:f>Sheet1!$A$10:$A$54</c:f>
              <c:strCache>
                <c:ptCount val="45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</c:strCache>
            </c:strRef>
          </c:cat>
          <c:val>
            <c:numRef>
              <c:f>Sheet1!$E$10:$E$54</c:f>
              <c:numCache>
                <c:formatCode>General</c:formatCode>
                <c:ptCount val="45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D91-4853-9868-2351693E2931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Sheet1!$A$10:$A$54</c:f>
              <c:strCache>
                <c:ptCount val="45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</c:strCache>
            </c:strRef>
          </c:cat>
          <c:val>
            <c:numRef>
              <c:f>Sheet1!$F$10:$F$54</c:f>
              <c:numCache>
                <c:formatCode>General</c:formatCode>
                <c:ptCount val="45"/>
                <c:pt idx="0">
                  <c:v>4</c:v>
                </c:pt>
                <c:pt idx="1">
                  <c:v>5</c:v>
                </c:pt>
                <c:pt idx="2">
                  <c:v>5</c:v>
                </c:pt>
                <c:pt idx="3">
                  <c:v>8</c:v>
                </c:pt>
                <c:pt idx="5">
                  <c:v>6</c:v>
                </c:pt>
                <c:pt idx="6">
                  <c:v>8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2D91-4853-9868-2351693E2931}"/>
            </c:ext>
          </c:extLst>
        </c:ser>
        <c:ser>
          <c:idx val="5"/>
          <c:order val="5"/>
          <c:tx>
            <c:strRef>
              <c:f>Sheet1!$G$6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Sheet1!$A$10:$A$54</c:f>
              <c:strCache>
                <c:ptCount val="45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</c:strCache>
            </c:strRef>
          </c:cat>
          <c:val>
            <c:numRef>
              <c:f>Sheet1!$G$10:$G$54</c:f>
              <c:numCache>
                <c:formatCode>General</c:formatCode>
                <c:ptCount val="45"/>
                <c:pt idx="9">
                  <c:v>2</c:v>
                </c:pt>
                <c:pt idx="10">
                  <c:v>1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3</c:v>
                </c:pt>
                <c:pt idx="16">
                  <c:v>2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 formatCode="0.0">
                  <c:v>1</c:v>
                </c:pt>
                <c:pt idx="38" formatCode="0.0">
                  <c:v>1.8835281785921154</c:v>
                </c:pt>
                <c:pt idx="39" formatCode="0.0">
                  <c:v>1.960859094842047</c:v>
                </c:pt>
                <c:pt idx="40" formatCode="0.0">
                  <c:v>2.5923633576514415</c:v>
                </c:pt>
                <c:pt idx="41" formatCode="0.0">
                  <c:v>1.5368657164484183</c:v>
                </c:pt>
                <c:pt idx="42" formatCode="0.0">
                  <c:v>1.4000000000000001</c:v>
                </c:pt>
                <c:pt idx="43" formatCode="0.0">
                  <c:v>2.0727149167516141</c:v>
                </c:pt>
                <c:pt idx="44" formatCode="0.0">
                  <c:v>2.6578638435023949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2D91-4853-9868-2351693E2931}"/>
            </c:ext>
          </c:extLst>
        </c:ser>
        <c:ser>
          <c:idx val="6"/>
          <c:order val="6"/>
          <c:tx>
            <c:strRef>
              <c:f>Sheet1!$H$6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Sheet1!$A$10:$A$54</c:f>
              <c:strCache>
                <c:ptCount val="45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</c:strCache>
            </c:strRef>
          </c:cat>
          <c:val>
            <c:numRef>
              <c:f>Sheet1!$H$10:$H$54</c:f>
              <c:numCache>
                <c:formatCode>General</c:formatCode>
                <c:ptCount val="45"/>
                <c:pt idx="23" formatCode="0.0">
                  <c:v>3.2571517471900915</c:v>
                </c:pt>
                <c:pt idx="24" formatCode="0.0">
                  <c:v>2.2819281797109685</c:v>
                </c:pt>
                <c:pt idx="25" formatCode="0.0">
                  <c:v>3.4393571955389355</c:v>
                </c:pt>
                <c:pt idx="26" formatCode="0.0">
                  <c:v>3.5835505285945581</c:v>
                </c:pt>
                <c:pt idx="27" formatCode="0.0">
                  <c:v>5.1560913078986683</c:v>
                </c:pt>
                <c:pt idx="28" formatCode="0.0">
                  <c:v>5.1889255158094088</c:v>
                </c:pt>
                <c:pt idx="29" formatCode="0.0">
                  <c:v>6.1217148625168516</c:v>
                </c:pt>
                <c:pt idx="30" formatCode="0.0">
                  <c:v>7.5671015164712063</c:v>
                </c:pt>
                <c:pt idx="31" formatCode="0.0">
                  <c:v>5.9659135705185946</c:v>
                </c:pt>
                <c:pt idx="32" formatCode="0.0">
                  <c:v>6.982144511243856</c:v>
                </c:pt>
                <c:pt idx="33" formatCode="0.0">
                  <c:v>4.5735905731157018</c:v>
                </c:pt>
                <c:pt idx="34" formatCode="0.0">
                  <c:v>3.893235374691808</c:v>
                </c:pt>
                <c:pt idx="35" formatCode="0.0">
                  <c:v>4.1270886894644674</c:v>
                </c:pt>
                <c:pt idx="36" formatCode="0.0">
                  <c:v>3.7124063140127292</c:v>
                </c:pt>
                <c:pt idx="37" formatCode="0.0">
                  <c:v>3.4701212263537826</c:v>
                </c:pt>
                <c:pt idx="38" formatCode="0.0">
                  <c:v>2.1333069883114733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2D91-4853-9868-2351693E2931}"/>
            </c:ext>
          </c:extLst>
        </c:ser>
        <c:ser>
          <c:idx val="7"/>
          <c:order val="7"/>
          <c:tx>
            <c:strRef>
              <c:f>Sheet1!$I$6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Sheet1!$A$10:$A$54</c:f>
              <c:strCache>
                <c:ptCount val="45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</c:strCache>
            </c:strRef>
          </c:cat>
          <c:val>
            <c:numRef>
              <c:f>Sheet1!$I$10:$I$54</c:f>
              <c:numCache>
                <c:formatCode>General</c:formatCode>
                <c:ptCount val="45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2D91-4853-9868-2351693E2931}"/>
            </c:ext>
          </c:extLst>
        </c:ser>
        <c:ser>
          <c:idx val="8"/>
          <c:order val="8"/>
          <c:tx>
            <c:strRef>
              <c:f>Sheet1!$J$6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Sheet1!$A$10:$A$54</c:f>
              <c:strCache>
                <c:ptCount val="45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</c:strCache>
            </c:strRef>
          </c:cat>
          <c:val>
            <c:numRef>
              <c:f>Sheet1!$J$10:$J$54</c:f>
              <c:numCache>
                <c:formatCode>General</c:formatCode>
                <c:ptCount val="45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2D91-4853-9868-2351693E2931}"/>
            </c:ext>
          </c:extLst>
        </c:ser>
        <c:ser>
          <c:idx val="9"/>
          <c:order val="9"/>
          <c:tx>
            <c:strRef>
              <c:f>Sheet1!$K$6</c:f>
              <c:strCache>
                <c:ptCount val="1"/>
                <c:pt idx="0">
                  <c:v>Totalt, åk 9 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Sheet1!$A$10:$A$54</c:f>
              <c:strCache>
                <c:ptCount val="45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</c:strCache>
            </c:strRef>
          </c:cat>
          <c:val>
            <c:numRef>
              <c:f>Sheet1!$K$10:$K$54</c:f>
              <c:numCache>
                <c:formatCode>General</c:formatCode>
                <c:ptCount val="45"/>
                <c:pt idx="9" formatCode="0">
                  <c:v>11.5</c:v>
                </c:pt>
                <c:pt idx="10" formatCode="0">
                  <c:v>12.5</c:v>
                </c:pt>
                <c:pt idx="11" formatCode="0">
                  <c:v>11.5</c:v>
                </c:pt>
                <c:pt idx="12" formatCode="0">
                  <c:v>13</c:v>
                </c:pt>
                <c:pt idx="13" formatCode="0">
                  <c:v>13.5</c:v>
                </c:pt>
                <c:pt idx="14" formatCode="0">
                  <c:v>12</c:v>
                </c:pt>
                <c:pt idx="15" formatCode="0">
                  <c:v>11.593267520391143</c:v>
                </c:pt>
                <c:pt idx="16" formatCode="0">
                  <c:v>10.966640745243735</c:v>
                </c:pt>
                <c:pt idx="17" formatCode="0">
                  <c:v>8.4776435380231341</c:v>
                </c:pt>
                <c:pt idx="18" formatCode="0">
                  <c:v>9.7962907617502566</c:v>
                </c:pt>
                <c:pt idx="19" formatCode="0">
                  <c:v>8.6355069598397733</c:v>
                </c:pt>
                <c:pt idx="20" formatCode="0">
                  <c:v>10.735869953518851</c:v>
                </c:pt>
                <c:pt idx="21" formatCode="0">
                  <c:v>9.3135900950497401</c:v>
                </c:pt>
                <c:pt idx="22" formatCode="0">
                  <c:v>9.2571651555860814</c:v>
                </c:pt>
                <c:pt idx="23" formatCode="0">
                  <c:v>12.179817599017657</c:v>
                </c:pt>
                <c:pt idx="38" formatCode="0">
                  <c:v>6.6135272073330356</c:v>
                </c:pt>
                <c:pt idx="39" formatCode="0">
                  <c:v>5.9461419385557273</c:v>
                </c:pt>
                <c:pt idx="40" formatCode="0">
                  <c:v>5.8627235835613707</c:v>
                </c:pt>
                <c:pt idx="41" formatCode="0">
                  <c:v>5.8693421433617274</c:v>
                </c:pt>
                <c:pt idx="42" formatCode="0">
                  <c:v>5.5979760058726189</c:v>
                </c:pt>
                <c:pt idx="43" formatCode="0">
                  <c:v>5.6009144350097984</c:v>
                </c:pt>
                <c:pt idx="44" formatCode="0">
                  <c:v>6.6258140907597793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2D91-4853-9868-2351693E2931}"/>
            </c:ext>
          </c:extLst>
        </c:ser>
        <c:ser>
          <c:idx val="10"/>
          <c:order val="10"/>
          <c:tx>
            <c:strRef>
              <c:f>Sheet1!$L$6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dPt>
            <c:idx val="3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2D91-4853-9868-2351693E2931}"/>
              </c:ext>
            </c:extLst>
          </c:dPt>
          <c:dPt>
            <c:idx val="3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2D91-4853-9868-2351693E2931}"/>
              </c:ext>
            </c:extLst>
          </c:dPt>
          <c:cat>
            <c:strRef>
              <c:f>Sheet1!$A$10:$A$54</c:f>
              <c:strCache>
                <c:ptCount val="45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</c:strCache>
            </c:strRef>
          </c:cat>
          <c:val>
            <c:numRef>
              <c:f>Sheet1!$L$10:$L$54</c:f>
              <c:numCache>
                <c:formatCode>0</c:formatCode>
                <c:ptCount val="45"/>
                <c:pt idx="0">
                  <c:v>14.5</c:v>
                </c:pt>
                <c:pt idx="1">
                  <c:v>15.5</c:v>
                </c:pt>
                <c:pt idx="2">
                  <c:v>17</c:v>
                </c:pt>
                <c:pt idx="3">
                  <c:v>19</c:v>
                </c:pt>
                <c:pt idx="5">
                  <c:v>17.5</c:v>
                </c:pt>
                <c:pt idx="6">
                  <c:v>19</c:v>
                </c:pt>
                <c:pt idx="7">
                  <c:v>18.5</c:v>
                </c:pt>
                <c:pt idx="8">
                  <c:v>18.5</c:v>
                </c:pt>
                <c:pt idx="9">
                  <c:v>18</c:v>
                </c:pt>
                <c:pt idx="23">
                  <c:v>12.179817599017657</c:v>
                </c:pt>
                <c:pt idx="24">
                  <c:v>11.660045085572431</c:v>
                </c:pt>
                <c:pt idx="25">
                  <c:v>14.013859208336445</c:v>
                </c:pt>
                <c:pt idx="26">
                  <c:v>14.730348292744337</c:v>
                </c:pt>
                <c:pt idx="27">
                  <c:v>16.541061867432756</c:v>
                </c:pt>
                <c:pt idx="28">
                  <c:v>15.519444782258638</c:v>
                </c:pt>
                <c:pt idx="29">
                  <c:v>15.387588464699588</c:v>
                </c:pt>
                <c:pt idx="30">
                  <c:v>14.338611504157722</c:v>
                </c:pt>
                <c:pt idx="31">
                  <c:v>13.50477508637859</c:v>
                </c:pt>
                <c:pt idx="32">
                  <c:v>13.65944372898122</c:v>
                </c:pt>
                <c:pt idx="33">
                  <c:v>10.966493794575612</c:v>
                </c:pt>
                <c:pt idx="34">
                  <c:v>10.340935525707989</c:v>
                </c:pt>
                <c:pt idx="35">
                  <c:v>10.065289776208783</c:v>
                </c:pt>
                <c:pt idx="36">
                  <c:v>10.169150240631964</c:v>
                </c:pt>
                <c:pt idx="37">
                  <c:v>8.1971942001276545</c:v>
                </c:pt>
                <c:pt idx="38">
                  <c:v>8.0887381093457584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2D91-4853-9868-2351693E29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4765400"/>
        <c:axId val="494765792"/>
      </c:lineChart>
      <c:catAx>
        <c:axId val="494765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476579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94765792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4765400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ayout>
        <c:manualLayout>
          <c:xMode val="edge"/>
          <c:yMode val="edge"/>
          <c:x val="0.263661019754242"/>
          <c:y val="9.1075595291034178E-2"/>
          <c:w val="0.6136259748226508"/>
          <c:h val="0.15572941991380213"/>
        </c:manualLayout>
      </c:layout>
      <c:overlay val="0"/>
      <c:txPr>
        <a:bodyPr/>
        <a:lstStyle/>
        <a:p>
          <a:pPr>
            <a:defRPr sz="1800" b="0" baseline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055602890506959E-2"/>
          <c:y val="8.899930689403486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Sheet1!$A$40:$A$54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Sheet1!$B$40:$B$54</c:f>
              <c:numCache>
                <c:formatCode>General</c:formatCode>
                <c:ptCount val="15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06F-48B9-93E1-2FC353A50892}"/>
            </c:ext>
          </c:extLst>
        </c:ser>
        <c:ser>
          <c:idx val="2"/>
          <c:order val="1"/>
          <c:tx>
            <c:strRef>
              <c:f>Sheet1!$C$6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Sheet1!$A$40:$A$54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Sheet1!$C$40:$C$54</c:f>
              <c:numCache>
                <c:formatCode>0</c:formatCode>
                <c:ptCount val="15"/>
                <c:pt idx="0">
                  <c:v>28.598350840639309</c:v>
                </c:pt>
                <c:pt idx="1">
                  <c:v>28.704380749992744</c:v>
                </c:pt>
                <c:pt idx="2">
                  <c:v>29.212979619329698</c:v>
                </c:pt>
                <c:pt idx="3">
                  <c:v>26.760641605111559</c:v>
                </c:pt>
                <c:pt idx="4">
                  <c:v>23.128895314422628</c:v>
                </c:pt>
                <c:pt idx="5">
                  <c:v>23.871349060598341</c:v>
                </c:pt>
                <c:pt idx="6">
                  <c:v>26.764633458989017</c:v>
                </c:pt>
                <c:pt idx="7">
                  <c:v>24.61260539185146</c:v>
                </c:pt>
                <c:pt idx="8">
                  <c:v>23.649823755575532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06F-48B9-93E1-2FC353A50892}"/>
            </c:ext>
          </c:extLst>
        </c:ser>
        <c:ser>
          <c:idx val="3"/>
          <c:order val="2"/>
          <c:tx>
            <c:strRef>
              <c:f>Sheet1!$D$6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Sheet1!$A$40:$A$54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Sheet1!$D$40:$D$54</c:f>
              <c:numCache>
                <c:formatCode>General</c:formatCode>
                <c:ptCount val="15"/>
                <c:pt idx="8" formatCode="0">
                  <c:v>20.722028047481558</c:v>
                </c:pt>
                <c:pt idx="9" formatCode="0">
                  <c:v>21.680358195971969</c:v>
                </c:pt>
                <c:pt idx="10" formatCode="0">
                  <c:v>22.498863807237147</c:v>
                </c:pt>
                <c:pt idx="11" formatCode="0">
                  <c:v>22.656544182346408</c:v>
                </c:pt>
                <c:pt idx="12" formatCode="0">
                  <c:v>20.139562199166701</c:v>
                </c:pt>
                <c:pt idx="13" formatCode="0">
                  <c:v>21.942827569926873</c:v>
                </c:pt>
                <c:pt idx="14" formatCode="0">
                  <c:v>21.070523186031458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06F-48B9-93E1-2FC353A50892}"/>
            </c:ext>
          </c:extLst>
        </c:ser>
        <c:ser>
          <c:idx val="4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F79646"/>
              </a:solidFill>
            </a:ln>
          </c:spPr>
          <c:marker>
            <c:symbol val="none"/>
          </c:marker>
          <c:cat>
            <c:strRef>
              <c:f>Sheet1!$A$40:$A$54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Sheet1!$E$40:$E$54</c:f>
              <c:numCache>
                <c:formatCode>General</c:formatCode>
                <c:ptCount val="15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006F-48B9-93E1-2FC353A50892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Sheet1!$A$40:$A$54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Sheet1!$F$40:$F$54</c:f>
              <c:numCache>
                <c:formatCode>General</c:formatCode>
                <c:ptCount val="15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006F-48B9-93E1-2FC353A50892}"/>
            </c:ext>
          </c:extLst>
        </c:ser>
        <c:ser>
          <c:idx val="5"/>
          <c:order val="5"/>
          <c:tx>
            <c:strRef>
              <c:f>Sheet1!$G$6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Sheet1!$A$40:$A$54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Sheet1!$G$40:$G$54</c:f>
              <c:numCache>
                <c:formatCode>0</c:formatCode>
                <c:ptCount val="15"/>
                <c:pt idx="0">
                  <c:v>8.6897871928016457</c:v>
                </c:pt>
                <c:pt idx="1">
                  <c:v>11.188474641670336</c:v>
                </c:pt>
                <c:pt idx="2">
                  <c:v>10.694688238391224</c:v>
                </c:pt>
                <c:pt idx="3">
                  <c:v>10.177209254907604</c:v>
                </c:pt>
                <c:pt idx="4">
                  <c:v>8.9303151193585499</c:v>
                </c:pt>
                <c:pt idx="5">
                  <c:v>7.1335369111852005</c:v>
                </c:pt>
                <c:pt idx="6">
                  <c:v>7.8227835147287461</c:v>
                </c:pt>
                <c:pt idx="7">
                  <c:v>7.0921663731395999</c:v>
                </c:pt>
                <c:pt idx="8">
                  <c:v>5.0823484982481961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006F-48B9-93E1-2FC353A50892}"/>
            </c:ext>
          </c:extLst>
        </c:ser>
        <c:ser>
          <c:idx val="6"/>
          <c:order val="6"/>
          <c:tx>
            <c:strRef>
              <c:f>Sheet1!$H$6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Sheet1!$A$40:$A$54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Sheet1!$H$40:$H$54</c:f>
              <c:numCache>
                <c:formatCode>General</c:formatCode>
                <c:ptCount val="15"/>
                <c:pt idx="8" formatCode="0">
                  <c:v>4.3954452981455745</c:v>
                </c:pt>
                <c:pt idx="9" formatCode="0">
                  <c:v>4.5104127672060077</c:v>
                </c:pt>
                <c:pt idx="10" formatCode="0">
                  <c:v>3.645103084786113</c:v>
                </c:pt>
                <c:pt idx="11" formatCode="0">
                  <c:v>3.7610455005494998</c:v>
                </c:pt>
                <c:pt idx="12" formatCode="0">
                  <c:v>4.8939212342988601</c:v>
                </c:pt>
                <c:pt idx="13" formatCode="0">
                  <c:v>5.5571825986439363</c:v>
                </c:pt>
                <c:pt idx="14" formatCode="0">
                  <c:v>6.302257515644631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006F-48B9-93E1-2FC353A50892}"/>
            </c:ext>
          </c:extLst>
        </c:ser>
        <c:ser>
          <c:idx val="7"/>
          <c:order val="7"/>
          <c:tx>
            <c:strRef>
              <c:f>Sheet1!$I$6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Sheet1!$A$40:$A$54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Sheet1!$I$40:$I$54</c:f>
              <c:numCache>
                <c:formatCode>General</c:formatCode>
                <c:ptCount val="15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006F-48B9-93E1-2FC353A50892}"/>
            </c:ext>
          </c:extLst>
        </c:ser>
        <c:ser>
          <c:idx val="8"/>
          <c:order val="8"/>
          <c:tx>
            <c:strRef>
              <c:f>Sheet1!$J$6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Sheet1!$A$40:$A$54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Sheet1!$J$40:$J$54</c:f>
              <c:numCache>
                <c:formatCode>General</c:formatCode>
                <c:ptCount val="15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006F-48B9-93E1-2FC353A50892}"/>
            </c:ext>
          </c:extLst>
        </c:ser>
        <c:ser>
          <c:idx val="9"/>
          <c:order val="9"/>
          <c:tx>
            <c:strRef>
              <c:f>Sheet1!$K$6</c:f>
              <c:strCache>
                <c:ptCount val="1"/>
                <c:pt idx="0">
                  <c:v>Totalt,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Sheet1!$A$40:$A$54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Sheet1!$K$40:$K$54</c:f>
              <c:numCache>
                <c:formatCode>General</c:formatCode>
                <c:ptCount val="15"/>
                <c:pt idx="8" formatCode="0">
                  <c:v>12.751379811872615</c:v>
                </c:pt>
                <c:pt idx="9" formatCode="0">
                  <c:v>13.426646810677012</c:v>
                </c:pt>
                <c:pt idx="10" formatCode="0">
                  <c:v>13.409708252833379</c:v>
                </c:pt>
                <c:pt idx="11" formatCode="0">
                  <c:v>13.573833523330039</c:v>
                </c:pt>
                <c:pt idx="12" formatCode="0">
                  <c:v>12.997986212349344</c:v>
                </c:pt>
                <c:pt idx="13" formatCode="0">
                  <c:v>14.35817226188418</c:v>
                </c:pt>
                <c:pt idx="14" formatCode="0">
                  <c:v>14.370114776439813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006F-48B9-93E1-2FC353A50892}"/>
            </c:ext>
          </c:extLst>
        </c:ser>
        <c:ser>
          <c:idx val="10"/>
          <c:order val="10"/>
          <c:tx>
            <c:strRef>
              <c:f>Sheet1!$L$6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dPt>
            <c:idx val="3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006F-48B9-93E1-2FC353A50892}"/>
              </c:ext>
            </c:extLst>
          </c:dPt>
          <c:dPt>
            <c:idx val="3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006F-48B9-93E1-2FC353A50892}"/>
              </c:ext>
            </c:extLst>
          </c:dPt>
          <c:cat>
            <c:strRef>
              <c:f>Sheet1!$A$40:$A$54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Sheet1!$L$40:$L$54</c:f>
              <c:numCache>
                <c:formatCode>0</c:formatCode>
                <c:ptCount val="15"/>
                <c:pt idx="0">
                  <c:v>18.929936950768585</c:v>
                </c:pt>
                <c:pt idx="1">
                  <c:v>20.164418382825765</c:v>
                </c:pt>
                <c:pt idx="2">
                  <c:v>20.178945219659891</c:v>
                </c:pt>
                <c:pt idx="3">
                  <c:v>18.704798660440595</c:v>
                </c:pt>
                <c:pt idx="4">
                  <c:v>16.322327776936142</c:v>
                </c:pt>
                <c:pt idx="5">
                  <c:v>15.835631180095742</c:v>
                </c:pt>
                <c:pt idx="6">
                  <c:v>17.720377586655221</c:v>
                </c:pt>
                <c:pt idx="7">
                  <c:v>16.086543491823122</c:v>
                </c:pt>
                <c:pt idx="8">
                  <c:v>14.590833244831291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006F-48B9-93E1-2FC353A508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4766968"/>
        <c:axId val="494767360"/>
      </c:lineChart>
      <c:catAx>
        <c:axId val="494766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4767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94767360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4766968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ayout>
        <c:manualLayout>
          <c:xMode val="edge"/>
          <c:yMode val="edge"/>
          <c:x val="0.34232320271777222"/>
          <c:y val="0.10481653465627201"/>
          <c:w val="0.6136259748226508"/>
          <c:h val="9.5269286706755593E-2"/>
        </c:manualLayout>
      </c:layout>
      <c:overlay val="0"/>
      <c:txPr>
        <a:bodyPr/>
        <a:lstStyle/>
        <a:p>
          <a:pPr>
            <a:defRPr sz="1800" b="0" baseline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Sheet1!$A$7:$A$25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 formatCode="0">
                  <c:v>2017</c:v>
                </c:pt>
                <c:pt idx="18" formatCode="0">
                  <c:v>2018</c:v>
                </c:pt>
              </c:numCache>
            </c:numRef>
          </c:cat>
          <c:val>
            <c:numRef>
              <c:f>Sheet1!$B$7:$B$25</c:f>
              <c:numCache>
                <c:formatCode>0.0</c:formatCode>
                <c:ptCount val="19"/>
                <c:pt idx="0">
                  <c:v>8.7145537775819442</c:v>
                </c:pt>
                <c:pt idx="1">
                  <c:v>9.8270196844208755</c:v>
                </c:pt>
                <c:pt idx="2">
                  <c:v>9.661531287682557</c:v>
                </c:pt>
                <c:pt idx="3">
                  <c:v>9.1417517393799184</c:v>
                </c:pt>
                <c:pt idx="4">
                  <c:v>8.8521411814861679</c:v>
                </c:pt>
                <c:pt idx="5">
                  <c:v>8.2728360018974261</c:v>
                </c:pt>
                <c:pt idx="6">
                  <c:v>8.3047331070313231</c:v>
                </c:pt>
                <c:pt idx="7">
                  <c:v>6.25584555319438</c:v>
                </c:pt>
                <c:pt idx="8">
                  <c:v>5.256313432814415</c:v>
                </c:pt>
                <c:pt idx="9">
                  <c:v>5.0722920694366991</c:v>
                </c:pt>
                <c:pt idx="10">
                  <c:v>4.6827566729083987</c:v>
                </c:pt>
                <c:pt idx="11">
                  <c:v>3.6547640325271304</c:v>
                </c:pt>
                <c:pt idx="12">
                  <c:v>4.0004626601875248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BF1-441D-BF10-839B0EF32229}"/>
            </c:ext>
          </c:extLst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Sheet1!$A$7:$A$25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 formatCode="0">
                  <c:v>2017</c:v>
                </c:pt>
                <c:pt idx="18" formatCode="0">
                  <c:v>2018</c:v>
                </c:pt>
              </c:numCache>
            </c:numRef>
          </c:cat>
          <c:val>
            <c:numRef>
              <c:f>Sheet1!$C$7:$C$25</c:f>
              <c:numCache>
                <c:formatCode>General</c:formatCode>
                <c:ptCount val="19"/>
                <c:pt idx="12" formatCode="0.0">
                  <c:v>3.6844346290454766</c:v>
                </c:pt>
                <c:pt idx="13" formatCode="0.0">
                  <c:v>3.1555997789337358</c:v>
                </c:pt>
                <c:pt idx="14" formatCode="0.0">
                  <c:v>3.1721337131280043</c:v>
                </c:pt>
                <c:pt idx="15" formatCode="0.0">
                  <c:v>3.5345283357550268</c:v>
                </c:pt>
                <c:pt idx="16" formatCode="0.0">
                  <c:v>2.9924140362036207</c:v>
                </c:pt>
                <c:pt idx="17" formatCode="0.0">
                  <c:v>2.8412802090137168</c:v>
                </c:pt>
                <c:pt idx="18" formatCode="0.0">
                  <c:v>3.5012124202376156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BF1-441D-BF10-839B0EF32229}"/>
            </c:ext>
          </c:extLst>
        </c:ser>
        <c:ser>
          <c:idx val="5"/>
          <c:order val="2"/>
          <c:tx>
            <c:strRef>
              <c:f>Sheet1!$D$6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numRef>
              <c:f>Sheet1!$A$7:$A$25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 formatCode="0">
                  <c:v>2017</c:v>
                </c:pt>
                <c:pt idx="18" formatCode="0">
                  <c:v>2018</c:v>
                </c:pt>
              </c:numCache>
            </c:numRef>
          </c:cat>
          <c:val>
            <c:numRef>
              <c:f>Sheet1!$D$7:$D$25</c:f>
              <c:numCache>
                <c:formatCode>0.0</c:formatCode>
                <c:ptCount val="19"/>
                <c:pt idx="0">
                  <c:v>6.0157945151623924</c:v>
                </c:pt>
                <c:pt idx="1">
                  <c:v>6.7140421830118813</c:v>
                </c:pt>
                <c:pt idx="2">
                  <c:v>5.8579134945760805</c:v>
                </c:pt>
                <c:pt idx="3">
                  <c:v>6.2458367253196698</c:v>
                </c:pt>
                <c:pt idx="4">
                  <c:v>5.4864703226715541</c:v>
                </c:pt>
                <c:pt idx="5">
                  <c:v>5.2319390844811648</c:v>
                </c:pt>
                <c:pt idx="6">
                  <c:v>5.3547106219498959</c:v>
                </c:pt>
                <c:pt idx="7">
                  <c:v>4.7106482413812332</c:v>
                </c:pt>
                <c:pt idx="8">
                  <c:v>5.0846220928935741</c:v>
                </c:pt>
                <c:pt idx="9">
                  <c:v>4.9929977067720834</c:v>
                </c:pt>
                <c:pt idx="10">
                  <c:v>5.4863935677235656</c:v>
                </c:pt>
                <c:pt idx="11">
                  <c:v>4.5424301676005232</c:v>
                </c:pt>
                <c:pt idx="12">
                  <c:v>4.0882754491582327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BF1-441D-BF10-839B0EF32229}"/>
            </c:ext>
          </c:extLst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numRef>
              <c:f>Sheet1!$A$7:$A$25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 formatCode="0">
                  <c:v>2017</c:v>
                </c:pt>
                <c:pt idx="18" formatCode="0">
                  <c:v>2018</c:v>
                </c:pt>
              </c:numCache>
            </c:numRef>
          </c:cat>
          <c:val>
            <c:numRef>
              <c:f>Sheet1!$E$7:$E$25</c:f>
              <c:numCache>
                <c:formatCode>General</c:formatCode>
                <c:ptCount val="19"/>
                <c:pt idx="12" formatCode="0.0">
                  <c:v>2.9290925782875585</c:v>
                </c:pt>
                <c:pt idx="13" formatCode="0.0">
                  <c:v>2.7905421596219915</c:v>
                </c:pt>
                <c:pt idx="14" formatCode="0.0">
                  <c:v>2.6905898704333659</c:v>
                </c:pt>
                <c:pt idx="15" formatCode="0.0">
                  <c:v>2.3348138076067007</c:v>
                </c:pt>
                <c:pt idx="16" formatCode="0.0">
                  <c:v>2.6055619696689987</c:v>
                </c:pt>
                <c:pt idx="17" formatCode="0.0">
                  <c:v>2.7596342259960811</c:v>
                </c:pt>
                <c:pt idx="18" formatCode="0.0">
                  <c:v>3.1246016705221562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6BF1-441D-BF10-839B0EF322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4768144"/>
        <c:axId val="494768536"/>
      </c:lineChart>
      <c:catAx>
        <c:axId val="494768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4768536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94768536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4768144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3.8683892123007296E-2"/>
          <c:w val="0.91397849462365865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Sheet1!$A$23:$A$41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Sheet1!$B$23:$B$41</c:f>
              <c:numCache>
                <c:formatCode>General</c:formatCode>
                <c:ptCount val="19"/>
                <c:pt idx="4" formatCode="0.0">
                  <c:v>13.045744402855139</c:v>
                </c:pt>
                <c:pt idx="5" formatCode="0.0">
                  <c:v>13.536773872803362</c:v>
                </c:pt>
                <c:pt idx="6" formatCode="0.0">
                  <c:v>14.021978552032406</c:v>
                </c:pt>
                <c:pt idx="7" formatCode="0.0">
                  <c:v>12.001210032506682</c:v>
                </c:pt>
                <c:pt idx="8" formatCode="0.0">
                  <c:v>9.7000387340648775</c:v>
                </c:pt>
                <c:pt idx="9" formatCode="0.0">
                  <c:v>9.7198204022915</c:v>
                </c:pt>
                <c:pt idx="10" formatCode="0.0">
                  <c:v>9.9131741190521367</c:v>
                </c:pt>
                <c:pt idx="11" formatCode="0.0">
                  <c:v>9.8007832927337386</c:v>
                </c:pt>
                <c:pt idx="12" formatCode="0.0">
                  <c:v>8.7374774016392109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799-47B2-BD4D-AAB75AF8B5C3}"/>
            </c:ext>
          </c:extLst>
        </c:ser>
        <c:ser>
          <c:idx val="3"/>
          <c:order val="1"/>
          <c:tx>
            <c:strRef>
              <c:f>Sheet1!$C$22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Sheet1!$A$23:$A$41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Sheet1!$C$23:$C$41</c:f>
              <c:numCache>
                <c:formatCode>General</c:formatCode>
                <c:ptCount val="19"/>
                <c:pt idx="12" formatCode="0.0">
                  <c:v>7.7643934216149368</c:v>
                </c:pt>
                <c:pt idx="13" formatCode="0.0">
                  <c:v>8.3569832443104826</c:v>
                </c:pt>
                <c:pt idx="14" formatCode="0.0">
                  <c:v>7.9656245108901071</c:v>
                </c:pt>
                <c:pt idx="15" formatCode="0.0">
                  <c:v>8.0199108287761742</c:v>
                </c:pt>
                <c:pt idx="16" formatCode="0.0">
                  <c:v>7.470622174941246</c:v>
                </c:pt>
                <c:pt idx="17" formatCode="0.0">
                  <c:v>8.7846724213123508</c:v>
                </c:pt>
                <c:pt idx="18" formatCode="0.0">
                  <c:v>8.6301592906065476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799-47B2-BD4D-AAB75AF8B5C3}"/>
            </c:ext>
          </c:extLst>
        </c:ser>
        <c:ser>
          <c:idx val="5"/>
          <c:order val="2"/>
          <c:tx>
            <c:strRef>
              <c:f>Sheet1!$D$22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Sheet1!$A$23:$A$41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Sheet1!$D$23:$D$41</c:f>
              <c:numCache>
                <c:formatCode>General</c:formatCode>
                <c:ptCount val="19"/>
                <c:pt idx="4" formatCode="0.0">
                  <c:v>5.8841925479134476</c:v>
                </c:pt>
                <c:pt idx="5" formatCode="0.0">
                  <c:v>6.6276445100224013</c:v>
                </c:pt>
                <c:pt idx="6" formatCode="0.0">
                  <c:v>6.1569666676274855</c:v>
                </c:pt>
                <c:pt idx="7" formatCode="0.0">
                  <c:v>6.703588627933911</c:v>
                </c:pt>
                <c:pt idx="8" formatCode="0.0">
                  <c:v>6.6222890428712642</c:v>
                </c:pt>
                <c:pt idx="9" formatCode="0.0">
                  <c:v>6.115810777804243</c:v>
                </c:pt>
                <c:pt idx="10" formatCode="0.0">
                  <c:v>7.8072034676030837</c:v>
                </c:pt>
                <c:pt idx="11" formatCode="0.0">
                  <c:v>6.2857601990893848</c:v>
                </c:pt>
                <c:pt idx="12" formatCode="0.0">
                  <c:v>5.8533558431920794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799-47B2-BD4D-AAB75AF8B5C3}"/>
            </c:ext>
          </c:extLst>
        </c:ser>
        <c:ser>
          <c:idx val="7"/>
          <c:order val="3"/>
          <c:tx>
            <c:strRef>
              <c:f>Sheet1!$E$22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Sheet1!$A$23:$A$41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Sheet1!$E$23:$E$41</c:f>
              <c:numCache>
                <c:formatCode>General</c:formatCode>
                <c:ptCount val="19"/>
                <c:pt idx="12" formatCode="0.0">
                  <c:v>4.9869863902576945</c:v>
                </c:pt>
                <c:pt idx="13" formatCode="0.0">
                  <c:v>5.0696635663665983</c:v>
                </c:pt>
                <c:pt idx="14" formatCode="0.0">
                  <c:v>5.4440837419431727</c:v>
                </c:pt>
                <c:pt idx="15" formatCode="0.0">
                  <c:v>5.5539226945538687</c:v>
                </c:pt>
                <c:pt idx="16" formatCode="0.0">
                  <c:v>5.5273640374080824</c:v>
                </c:pt>
                <c:pt idx="17" formatCode="0.0">
                  <c:v>5.5734998405718441</c:v>
                </c:pt>
                <c:pt idx="18" formatCode="0.0">
                  <c:v>5.7399554858333302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8799-47B2-BD4D-AAB75AF8B5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8222144"/>
        <c:axId val="498222536"/>
      </c:lineChart>
      <c:catAx>
        <c:axId val="498222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8222536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98222536"/>
        <c:scaling>
          <c:orientation val="minMax"/>
          <c:max val="50"/>
        </c:scaling>
        <c:delete val="1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crossAx val="498222144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Pojkar, frekvent tobak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Sheet1!$A$7:$A$23</c:f>
              <c:strCach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strCache>
            </c:strRef>
          </c:cat>
          <c:val>
            <c:numRef>
              <c:f>Sheet1!$B$7:$B$23</c:f>
              <c:numCache>
                <c:formatCode>0.0</c:formatCode>
                <c:ptCount val="17"/>
                <c:pt idx="0">
                  <c:v>22.335647217139591</c:v>
                </c:pt>
                <c:pt idx="1">
                  <c:v>19.845531326046423</c:v>
                </c:pt>
                <c:pt idx="2">
                  <c:v>17.397719188924977</c:v>
                </c:pt>
                <c:pt idx="3">
                  <c:v>17.3448829080263</c:v>
                </c:pt>
                <c:pt idx="4">
                  <c:v>17.130069341973204</c:v>
                </c:pt>
                <c:pt idx="5">
                  <c:v>13.932011699757089</c:v>
                </c:pt>
                <c:pt idx="6">
                  <c:v>14.172529427735114</c:v>
                </c:pt>
                <c:pt idx="7">
                  <c:v>15.811073304688655</c:v>
                </c:pt>
                <c:pt idx="8">
                  <c:v>15.445023511014853</c:v>
                </c:pt>
                <c:pt idx="9">
                  <c:v>12.102307432879547</c:v>
                </c:pt>
                <c:pt idx="10">
                  <c:v>12.288166216293273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00D-4F46-976B-BB41D21FE198}"/>
            </c:ext>
          </c:extLst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Sheet1!$A$7:$A$23</c:f>
              <c:strCach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strCache>
            </c:strRef>
          </c:cat>
          <c:val>
            <c:numRef>
              <c:f>Sheet1!$C$7:$C$23</c:f>
              <c:numCache>
                <c:formatCode>General</c:formatCode>
                <c:ptCount val="17"/>
                <c:pt idx="10" formatCode="0.0">
                  <c:v>10.385848962643768</c:v>
                </c:pt>
                <c:pt idx="11" formatCode="0.0">
                  <c:v>8.1411439553060205</c:v>
                </c:pt>
                <c:pt idx="12" formatCode="0.0">
                  <c:v>8.2459754187991621</c:v>
                </c:pt>
                <c:pt idx="13" formatCode="0.0">
                  <c:v>8.6099311197903496</c:v>
                </c:pt>
                <c:pt idx="14" formatCode="0.0">
                  <c:v>6.8079138284969698</c:v>
                </c:pt>
                <c:pt idx="15" formatCode="0.0">
                  <c:v>7.1970947507428189</c:v>
                </c:pt>
                <c:pt idx="16" formatCode="0.0">
                  <c:v>7.514045539110656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00D-4F46-976B-BB41D21FE198}"/>
            </c:ext>
          </c:extLst>
        </c:ser>
        <c:ser>
          <c:idx val="5"/>
          <c:order val="2"/>
          <c:tx>
            <c:strRef>
              <c:f>Sheet1!$D$6</c:f>
              <c:strCache>
                <c:ptCount val="1"/>
                <c:pt idx="0">
                  <c:v>Pojkar, tobak totalt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Sheet1!$A$7:$A$23</c:f>
              <c:strCach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strCache>
            </c:strRef>
          </c:cat>
          <c:val>
            <c:numRef>
              <c:f>Sheet1!$D$7:$D$23</c:f>
              <c:numCache>
                <c:formatCode>0.0</c:formatCode>
                <c:ptCount val="17"/>
                <c:pt idx="0">
                  <c:v>34.503968090897871</c:v>
                </c:pt>
                <c:pt idx="1">
                  <c:v>30.782725839305805</c:v>
                </c:pt>
                <c:pt idx="2">
                  <c:v>27.291233273071931</c:v>
                </c:pt>
                <c:pt idx="3">
                  <c:v>28.464536579326904</c:v>
                </c:pt>
                <c:pt idx="4">
                  <c:v>27.471040024931522</c:v>
                </c:pt>
                <c:pt idx="5">
                  <c:v>24.965502260775434</c:v>
                </c:pt>
                <c:pt idx="6">
                  <c:v>27.180670456447423</c:v>
                </c:pt>
                <c:pt idx="7">
                  <c:v>27.925600202013392</c:v>
                </c:pt>
                <c:pt idx="8">
                  <c:v>26.29521755049484</c:v>
                </c:pt>
                <c:pt idx="9">
                  <c:v>23.197358677066916</c:v>
                </c:pt>
                <c:pt idx="10">
                  <c:v>22.809202497338774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00D-4F46-976B-BB41D21FE198}"/>
            </c:ext>
          </c:extLst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Sheet1!$A$7:$A$23</c:f>
              <c:strCach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strCache>
            </c:strRef>
          </c:cat>
          <c:val>
            <c:numRef>
              <c:f>Sheet1!$E$7:$E$23</c:f>
              <c:numCache>
                <c:formatCode>General</c:formatCode>
                <c:ptCount val="17"/>
                <c:pt idx="10" formatCode="0.0">
                  <c:v>18.264112666998543</c:v>
                </c:pt>
                <c:pt idx="11" formatCode="0.0">
                  <c:v>15.52403809661012</c:v>
                </c:pt>
                <c:pt idx="12" formatCode="0.0">
                  <c:v>14.683722793072603</c:v>
                </c:pt>
                <c:pt idx="13" formatCode="0.0">
                  <c:v>14.448598486875268</c:v>
                </c:pt>
                <c:pt idx="14" formatCode="0.0">
                  <c:v>12.6545053852505</c:v>
                </c:pt>
                <c:pt idx="15" formatCode="0.0">
                  <c:v>12.5784087157478</c:v>
                </c:pt>
                <c:pt idx="16" formatCode="0.0">
                  <c:v>13.778992845288069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400D-4F46-976B-BB41D21FE198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Flickor, frekvent tobak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Sheet1!$A$7:$A$23</c:f>
              <c:strCach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strCache>
            </c:strRef>
          </c:cat>
          <c:val>
            <c:numRef>
              <c:f>Sheet1!$F$7:$F$23</c:f>
              <c:numCache>
                <c:formatCode>0.0</c:formatCode>
                <c:ptCount val="17"/>
                <c:pt idx="0">
                  <c:v>16.058756557214416</c:v>
                </c:pt>
                <c:pt idx="1">
                  <c:v>14.596184682233329</c:v>
                </c:pt>
                <c:pt idx="2">
                  <c:v>14.292776165889515</c:v>
                </c:pt>
                <c:pt idx="3">
                  <c:v>13.664484225572766</c:v>
                </c:pt>
                <c:pt idx="4">
                  <c:v>11.85417279273592</c:v>
                </c:pt>
                <c:pt idx="5">
                  <c:v>11.267486855130912</c:v>
                </c:pt>
                <c:pt idx="6">
                  <c:v>11.915788923367261</c:v>
                </c:pt>
                <c:pt idx="7">
                  <c:v>12.424858611084282</c:v>
                </c:pt>
                <c:pt idx="8">
                  <c:v>12.944039812403307</c:v>
                </c:pt>
                <c:pt idx="9">
                  <c:v>11.790252338712905</c:v>
                </c:pt>
                <c:pt idx="10">
                  <c:v>9.1864965807912764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400D-4F46-976B-BB41D21FE198}"/>
            </c:ext>
          </c:extLst>
        </c:ser>
        <c:ser>
          <c:idx val="2"/>
          <c:order val="5"/>
          <c:tx>
            <c:strRef>
              <c:f>Sheet1!$G$6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Sheet1!$A$7:$A$23</c:f>
              <c:strCach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strCache>
            </c:strRef>
          </c:cat>
          <c:val>
            <c:numRef>
              <c:f>Sheet1!$G$7:$G$23</c:f>
              <c:numCache>
                <c:formatCode>General</c:formatCode>
                <c:ptCount val="17"/>
                <c:pt idx="10" formatCode="0.0">
                  <c:v>6.5152811011758693</c:v>
                </c:pt>
                <c:pt idx="11" formatCode="0.0">
                  <c:v>5.8252523113532257</c:v>
                </c:pt>
                <c:pt idx="12" formatCode="0.0">
                  <c:v>6.7064271666674387</c:v>
                </c:pt>
                <c:pt idx="13" formatCode="0.0">
                  <c:v>5.3366636716201468</c:v>
                </c:pt>
                <c:pt idx="14" formatCode="0.0">
                  <c:v>4.4438098100765702</c:v>
                </c:pt>
                <c:pt idx="15" formatCode="0.0">
                  <c:v>4.7570506286102621</c:v>
                </c:pt>
                <c:pt idx="16" formatCode="0.0">
                  <c:v>4.9187262793383999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400D-4F46-976B-BB41D21FE198}"/>
            </c:ext>
          </c:extLst>
        </c:ser>
        <c:ser>
          <c:idx val="4"/>
          <c:order val="6"/>
          <c:tx>
            <c:strRef>
              <c:f>Sheet1!$H$6</c:f>
              <c:strCache>
                <c:ptCount val="1"/>
                <c:pt idx="0">
                  <c:v>Flickor, tobak totalt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Sheet1!$A$7:$A$23</c:f>
              <c:strCach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strCache>
            </c:strRef>
          </c:cat>
          <c:val>
            <c:numRef>
              <c:f>Sheet1!$H$7:$H$23</c:f>
              <c:numCache>
                <c:formatCode>0.0</c:formatCode>
                <c:ptCount val="17"/>
                <c:pt idx="0">
                  <c:v>34.953166671477753</c:v>
                </c:pt>
                <c:pt idx="1">
                  <c:v>31.318441076586751</c:v>
                </c:pt>
                <c:pt idx="2">
                  <c:v>30.492380987831851</c:v>
                </c:pt>
                <c:pt idx="3">
                  <c:v>30.910610168054106</c:v>
                </c:pt>
                <c:pt idx="4">
                  <c:v>28.203814282369972</c:v>
                </c:pt>
                <c:pt idx="5">
                  <c:v>29.941407452099817</c:v>
                </c:pt>
                <c:pt idx="6">
                  <c:v>28.449175180549155</c:v>
                </c:pt>
                <c:pt idx="7">
                  <c:v>30.644987830841725</c:v>
                </c:pt>
                <c:pt idx="8">
                  <c:v>28.709272418757127</c:v>
                </c:pt>
                <c:pt idx="9">
                  <c:v>26.890498384056038</c:v>
                </c:pt>
                <c:pt idx="10">
                  <c:v>23.76601267109589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400D-4F46-976B-BB41D21FE198}"/>
            </c:ext>
          </c:extLst>
        </c:ser>
        <c:ser>
          <c:idx val="6"/>
          <c:order val="7"/>
          <c:tx>
            <c:strRef>
              <c:f>Sheet1!$I$6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Sheet1!$A$7:$A$23</c:f>
              <c:strCach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strCache>
            </c:strRef>
          </c:cat>
          <c:val>
            <c:numRef>
              <c:f>Sheet1!$I$7:$I$23</c:f>
              <c:numCache>
                <c:formatCode>General</c:formatCode>
                <c:ptCount val="17"/>
                <c:pt idx="10" formatCode="0.0">
                  <c:v>18.194412100401635</c:v>
                </c:pt>
                <c:pt idx="11" formatCode="0.0">
                  <c:v>16.859081685454079</c:v>
                </c:pt>
                <c:pt idx="12" formatCode="0.0">
                  <c:v>17.366444169091551</c:v>
                </c:pt>
                <c:pt idx="13" formatCode="0.0">
                  <c:v>14.600227216364285</c:v>
                </c:pt>
                <c:pt idx="14" formatCode="0.0">
                  <c:v>12.8114601026037</c:v>
                </c:pt>
                <c:pt idx="15" formatCode="0.0">
                  <c:v>13.2178049609242</c:v>
                </c:pt>
                <c:pt idx="16" formatCode="0.0">
                  <c:v>14.220952630409315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400D-4F46-976B-BB41D21FE1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8222928"/>
        <c:axId val="498223320"/>
      </c:lineChart>
      <c:catAx>
        <c:axId val="498222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8223320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98223320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8222928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3.8683892123007296E-2"/>
          <c:w val="0.91397849462365865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  <c:pt idx="0">
                  <c:v>Pojkar, frekvent rökning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Sheet1!$A$25:$A$41</c:f>
              <c:strCach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strCache>
            </c:strRef>
          </c:cat>
          <c:val>
            <c:numRef>
              <c:f>Sheet1!$B$25:$B$41</c:f>
              <c:numCache>
                <c:formatCode>General</c:formatCode>
                <c:ptCount val="17"/>
                <c:pt idx="2" formatCode="0.0">
                  <c:v>27.585287432853157</c:v>
                </c:pt>
                <c:pt idx="3" formatCode="0.0">
                  <c:v>26.879328363419912</c:v>
                </c:pt>
                <c:pt idx="4" formatCode="0.0">
                  <c:v>27.325402626419091</c:v>
                </c:pt>
                <c:pt idx="5" formatCode="0.0">
                  <c:v>27.185407308123001</c:v>
                </c:pt>
                <c:pt idx="6" formatCode="0.0">
                  <c:v>23.007842936805982</c:v>
                </c:pt>
                <c:pt idx="7" formatCode="0.0">
                  <c:v>23.866080403947226</c:v>
                </c:pt>
                <c:pt idx="8" formatCode="0.0">
                  <c:v>27.09624942740783</c:v>
                </c:pt>
                <c:pt idx="9" formatCode="0.0">
                  <c:v>25.30757239934956</c:v>
                </c:pt>
                <c:pt idx="10" formatCode="0.0">
                  <c:v>24.964272964566135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2ED-46D1-8FDE-A07184F947EF}"/>
            </c:ext>
          </c:extLst>
        </c:ser>
        <c:ser>
          <c:idx val="3"/>
          <c:order val="1"/>
          <c:tx>
            <c:strRef>
              <c:f>Sheet1!$C$22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Sheet1!$A$25:$A$41</c:f>
              <c:strCach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strCache>
            </c:strRef>
          </c:cat>
          <c:val>
            <c:numRef>
              <c:f>Sheet1!$C$25:$C$41</c:f>
              <c:numCache>
                <c:formatCode>General</c:formatCode>
                <c:ptCount val="17"/>
                <c:pt idx="10" formatCode="0.0">
                  <c:v>21.157464585891333</c:v>
                </c:pt>
                <c:pt idx="11" formatCode="0.0">
                  <c:v>20.390331159100672</c:v>
                </c:pt>
                <c:pt idx="12" formatCode="0.0">
                  <c:v>21.93018902188216</c:v>
                </c:pt>
                <c:pt idx="13" formatCode="0.0">
                  <c:v>20.476213767634182</c:v>
                </c:pt>
                <c:pt idx="14" formatCode="0.0">
                  <c:v>18.303002102889899</c:v>
                </c:pt>
                <c:pt idx="15" formatCode="0.0">
                  <c:v>18.834172802705112</c:v>
                </c:pt>
                <c:pt idx="16" formatCode="0.0">
                  <c:v>17.736611877064071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2ED-46D1-8FDE-A07184F947EF}"/>
            </c:ext>
          </c:extLst>
        </c:ser>
        <c:ser>
          <c:idx val="5"/>
          <c:order val="2"/>
          <c:tx>
            <c:strRef>
              <c:f>Sheet1!$D$22</c:f>
              <c:strCache>
                <c:ptCount val="1"/>
                <c:pt idx="0">
                  <c:v>Pojkar, rökning totalt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Sheet1!$A$25:$A$41</c:f>
              <c:strCach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strCache>
            </c:strRef>
          </c:cat>
          <c:val>
            <c:numRef>
              <c:f>Sheet1!$D$25:$D$41</c:f>
              <c:numCache>
                <c:formatCode>General</c:formatCode>
                <c:ptCount val="17"/>
                <c:pt idx="2" formatCode="0.0">
                  <c:v>41.403427750208316</c:v>
                </c:pt>
                <c:pt idx="3" formatCode="0.0">
                  <c:v>41.278492654858212</c:v>
                </c:pt>
                <c:pt idx="4" formatCode="0.0">
                  <c:v>43.668258436470111</c:v>
                </c:pt>
                <c:pt idx="5" formatCode="0.0">
                  <c:v>44.18222013349596</c:v>
                </c:pt>
                <c:pt idx="6" formatCode="0.0">
                  <c:v>39.596069120963321</c:v>
                </c:pt>
                <c:pt idx="7" formatCode="0.0">
                  <c:v>40.425513107362846</c:v>
                </c:pt>
                <c:pt idx="8" formatCode="0.0">
                  <c:v>43.035131984076642</c:v>
                </c:pt>
                <c:pt idx="9" formatCode="0.0">
                  <c:v>40.321385707333064</c:v>
                </c:pt>
                <c:pt idx="10" formatCode="0.0">
                  <c:v>40.800582134974306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72ED-46D1-8FDE-A07184F947EF}"/>
            </c:ext>
          </c:extLst>
        </c:ser>
        <c:ser>
          <c:idx val="7"/>
          <c:order val="3"/>
          <c:tx>
            <c:strRef>
              <c:f>Sheet1!$E$22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Sheet1!$A$25:$A$41</c:f>
              <c:strCach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strCache>
            </c:strRef>
          </c:cat>
          <c:val>
            <c:numRef>
              <c:f>Sheet1!$E$25:$E$41</c:f>
              <c:numCache>
                <c:formatCode>General</c:formatCode>
                <c:ptCount val="17"/>
                <c:pt idx="10" formatCode="0.0">
                  <c:v>32.936810784025042</c:v>
                </c:pt>
                <c:pt idx="11" formatCode="0.0">
                  <c:v>33.281946361202834</c:v>
                </c:pt>
                <c:pt idx="12" formatCode="0.0">
                  <c:v>36.726504187152919</c:v>
                </c:pt>
                <c:pt idx="13" formatCode="0.0">
                  <c:v>33.028840723595501</c:v>
                </c:pt>
                <c:pt idx="14" formatCode="0.0">
                  <c:v>30.932587631590899</c:v>
                </c:pt>
                <c:pt idx="15" formatCode="0.0">
                  <c:v>31.522397380004318</c:v>
                </c:pt>
                <c:pt idx="16" formatCode="0.0">
                  <c:v>29.268009228485973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2ED-46D1-8FDE-A07184F947EF}"/>
            </c:ext>
          </c:extLst>
        </c:ser>
        <c:ser>
          <c:idx val="0"/>
          <c:order val="4"/>
          <c:tx>
            <c:strRef>
              <c:f>Sheet1!$F$22</c:f>
              <c:strCache>
                <c:ptCount val="1"/>
                <c:pt idx="0">
                  <c:v>Flickor, frekvent rökning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Sheet1!$A$25:$A$41</c:f>
              <c:strCach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strCache>
            </c:strRef>
          </c:cat>
          <c:val>
            <c:numRef>
              <c:f>Sheet1!$F$25:$F$41</c:f>
              <c:numCache>
                <c:formatCode>General</c:formatCode>
                <c:ptCount val="17"/>
                <c:pt idx="2" formatCode="0.0">
                  <c:v>19.508567157836893</c:v>
                </c:pt>
                <c:pt idx="3" formatCode="0.0">
                  <c:v>20.94784551695928</c:v>
                </c:pt>
                <c:pt idx="4" formatCode="0.0">
                  <c:v>19.842452140126259</c:v>
                </c:pt>
                <c:pt idx="5" formatCode="0.0">
                  <c:v>17.464360628152615</c:v>
                </c:pt>
                <c:pt idx="6" formatCode="0.0">
                  <c:v>18.939723121586798</c:v>
                </c:pt>
                <c:pt idx="7" formatCode="0.0">
                  <c:v>21.065282936231572</c:v>
                </c:pt>
                <c:pt idx="8" formatCode="0.0">
                  <c:v>20.147454085190937</c:v>
                </c:pt>
                <c:pt idx="9" formatCode="0.0">
                  <c:v>20.577599658106671</c:v>
                </c:pt>
                <c:pt idx="10" formatCode="0.0">
                  <c:v>18.277291830381639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72ED-46D1-8FDE-A07184F947EF}"/>
            </c:ext>
          </c:extLst>
        </c:ser>
        <c:ser>
          <c:idx val="2"/>
          <c:order val="5"/>
          <c:tx>
            <c:strRef>
              <c:f>Sheet1!$G$22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Sheet1!$A$25:$A$41</c:f>
              <c:strCach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strCache>
            </c:strRef>
          </c:cat>
          <c:val>
            <c:numRef>
              <c:f>Sheet1!$G$25:$G$41</c:f>
              <c:numCache>
                <c:formatCode>General</c:formatCode>
                <c:ptCount val="17"/>
                <c:pt idx="10" formatCode="0.0">
                  <c:v>16.311025746175243</c:v>
                </c:pt>
                <c:pt idx="11" formatCode="0.0">
                  <c:v>14.57357354317678</c:v>
                </c:pt>
                <c:pt idx="12" formatCode="0.0">
                  <c:v>11.67839775804134</c:v>
                </c:pt>
                <c:pt idx="13" formatCode="0.0">
                  <c:v>11.313833109557532</c:v>
                </c:pt>
                <c:pt idx="14" formatCode="0.0">
                  <c:v>9.4267317907933705</c:v>
                </c:pt>
                <c:pt idx="15" formatCode="0.0">
                  <c:v>8.5318061142531789</c:v>
                </c:pt>
                <c:pt idx="16" formatCode="0.0">
                  <c:v>9.0288610223175549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72ED-46D1-8FDE-A07184F947EF}"/>
            </c:ext>
          </c:extLst>
        </c:ser>
        <c:ser>
          <c:idx val="4"/>
          <c:order val="6"/>
          <c:tx>
            <c:strRef>
              <c:f>Sheet1!$H$22</c:f>
              <c:strCache>
                <c:ptCount val="1"/>
                <c:pt idx="0">
                  <c:v>Flickor, rökning totalt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Sheet1!$A$25:$A$41</c:f>
              <c:strCach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strCache>
            </c:strRef>
          </c:cat>
          <c:val>
            <c:numRef>
              <c:f>Sheet1!$H$25:$H$41</c:f>
              <c:numCache>
                <c:formatCode>General</c:formatCode>
                <c:ptCount val="17"/>
                <c:pt idx="2" formatCode="0.0">
                  <c:v>39.238401558210462</c:v>
                </c:pt>
                <c:pt idx="3" formatCode="0.0">
                  <c:v>41.948986533902342</c:v>
                </c:pt>
                <c:pt idx="4" formatCode="0.0">
                  <c:v>42.570247503256375</c:v>
                </c:pt>
                <c:pt idx="5" formatCode="0.0">
                  <c:v>42.74213552516153</c:v>
                </c:pt>
                <c:pt idx="6" formatCode="0.0">
                  <c:v>41.161928052430213</c:v>
                </c:pt>
                <c:pt idx="7" formatCode="0.0">
                  <c:v>43.142437020974214</c:v>
                </c:pt>
                <c:pt idx="8" formatCode="0.0">
                  <c:v>44.175794182107943</c:v>
                </c:pt>
                <c:pt idx="9" formatCode="0.0">
                  <c:v>41.502257587167023</c:v>
                </c:pt>
                <c:pt idx="10" formatCode="0.0">
                  <c:v>39.966996859678623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72ED-46D1-8FDE-A07184F947EF}"/>
            </c:ext>
          </c:extLst>
        </c:ser>
        <c:ser>
          <c:idx val="6"/>
          <c:order val="7"/>
          <c:tx>
            <c:strRef>
              <c:f>Sheet1!$I$22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Sheet1!$A$25:$A$41</c:f>
              <c:strCach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strCache>
            </c:strRef>
          </c:cat>
          <c:val>
            <c:numRef>
              <c:f>Sheet1!$I$25:$I$41</c:f>
              <c:numCache>
                <c:formatCode>General</c:formatCode>
                <c:ptCount val="17"/>
                <c:pt idx="10" formatCode="0.0">
                  <c:v>34.409328445801989</c:v>
                </c:pt>
                <c:pt idx="11" formatCode="0.0">
                  <c:v>31.751098489593549</c:v>
                </c:pt>
                <c:pt idx="12" formatCode="0.0">
                  <c:v>29.66388562527402</c:v>
                </c:pt>
                <c:pt idx="13" formatCode="0.0">
                  <c:v>27.787704852939555</c:v>
                </c:pt>
                <c:pt idx="14" formatCode="0.0">
                  <c:v>26.864549846400902</c:v>
                </c:pt>
                <c:pt idx="15" formatCode="0.0">
                  <c:v>27.053410621388579</c:v>
                </c:pt>
                <c:pt idx="16" formatCode="0.0">
                  <c:v>27.950011742478395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72ED-46D1-8FDE-A07184F947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8224104"/>
        <c:axId val="498224496"/>
      </c:lineChart>
      <c:catAx>
        <c:axId val="498224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8224496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98224496"/>
        <c:scaling>
          <c:orientation val="minMax"/>
          <c:max val="50"/>
        </c:scaling>
        <c:delete val="1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crossAx val="498224104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3300248138957864"/>
          <c:h val="0.68547185078577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Pojkar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Sheet1!$B$3:$G$4</c:f>
              <c:multiLvlStrCache>
                <c:ptCount val="6"/>
                <c:lvl>
                  <c:pt idx="0">
                    <c:v>Åk 9</c:v>
                  </c:pt>
                  <c:pt idx="1">
                    <c:v>Gy 2</c:v>
                  </c:pt>
                  <c:pt idx="2">
                    <c:v>Åk 9</c:v>
                  </c:pt>
                  <c:pt idx="3">
                    <c:v>Gy 2</c:v>
                  </c:pt>
                  <c:pt idx="4">
                    <c:v>Åk 9</c:v>
                  </c:pt>
                  <c:pt idx="5">
                    <c:v>Gy 2</c:v>
                  </c:pt>
                </c:lvl>
                <c:lvl>
                  <c:pt idx="0">
                    <c:v>Samtliga elever</c:v>
                  </c:pt>
                  <c:pt idx="2">
                    <c:v>Rökare</c:v>
                  </c:pt>
                  <c:pt idx="4">
                    <c:v>Icke-rökare</c:v>
                  </c:pt>
                </c:lvl>
              </c:multiLvlStrCache>
            </c:multiLvlStrRef>
          </c:cat>
          <c:val>
            <c:numRef>
              <c:f>Sheet1!$B$5:$G$5</c:f>
              <c:numCache>
                <c:formatCode>###0</c:formatCode>
                <c:ptCount val="6"/>
                <c:pt idx="0">
                  <c:v>35.238560814059397</c:v>
                </c:pt>
                <c:pt idx="1">
                  <c:v>44.773390747525497</c:v>
                </c:pt>
                <c:pt idx="2">
                  <c:v>84.158027294428791</c:v>
                </c:pt>
                <c:pt idx="3">
                  <c:v>85.168942214674615</c:v>
                </c:pt>
                <c:pt idx="4">
                  <c:v>30.764029873012174</c:v>
                </c:pt>
                <c:pt idx="5">
                  <c:v>35.088035894554018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99B-4D65-BF65-61043D9C5A84}"/>
            </c:ext>
          </c:extLst>
        </c:ser>
        <c:ser>
          <c:idx val="4"/>
          <c:order val="1"/>
          <c:tx>
            <c:strRef>
              <c:f>Sheet1!$A$6</c:f>
              <c:strCache>
                <c:ptCount val="1"/>
                <c:pt idx="0">
                  <c:v>Flickor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Sheet1!$B$3:$G$4</c:f>
              <c:multiLvlStrCache>
                <c:ptCount val="6"/>
                <c:lvl>
                  <c:pt idx="0">
                    <c:v>Åk 9</c:v>
                  </c:pt>
                  <c:pt idx="1">
                    <c:v>Gy 2</c:v>
                  </c:pt>
                  <c:pt idx="2">
                    <c:v>Åk 9</c:v>
                  </c:pt>
                  <c:pt idx="3">
                    <c:v>Gy 2</c:v>
                  </c:pt>
                  <c:pt idx="4">
                    <c:v>Åk 9</c:v>
                  </c:pt>
                  <c:pt idx="5">
                    <c:v>Gy 2</c:v>
                  </c:pt>
                </c:lvl>
                <c:lvl>
                  <c:pt idx="0">
                    <c:v>Samtliga elever</c:v>
                  </c:pt>
                  <c:pt idx="2">
                    <c:v>Rökare</c:v>
                  </c:pt>
                  <c:pt idx="4">
                    <c:v>Icke-rökare</c:v>
                  </c:pt>
                </c:lvl>
              </c:multiLvlStrCache>
            </c:multiLvlStrRef>
          </c:cat>
          <c:val>
            <c:numRef>
              <c:f>Sheet1!$B$6:$G$6</c:f>
              <c:numCache>
                <c:formatCode>###0</c:formatCode>
                <c:ptCount val="6"/>
                <c:pt idx="0">
                  <c:v>28.5727075698859</c:v>
                </c:pt>
                <c:pt idx="1">
                  <c:v>37.025043253997403</c:v>
                </c:pt>
                <c:pt idx="2">
                  <c:v>79.208366258952211</c:v>
                </c:pt>
                <c:pt idx="3">
                  <c:v>72.843469309117907</c:v>
                </c:pt>
                <c:pt idx="4">
                  <c:v>20.58661426997876</c:v>
                </c:pt>
                <c:pt idx="5">
                  <c:v>24.391885918507885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99B-4D65-BF65-61043D9C5A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498139392"/>
        <c:axId val="501110704"/>
      </c:barChart>
      <c:catAx>
        <c:axId val="498139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chemeClr val="tx1">
                <a:lumMod val="9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501110704"/>
        <c:crosses val="autoZero"/>
        <c:auto val="1"/>
        <c:lblAlgn val="ctr"/>
        <c:lblOffset val="100"/>
        <c:tickMarkSkip val="1"/>
        <c:noMultiLvlLbl val="0"/>
      </c:catAx>
      <c:valAx>
        <c:axId val="50111070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98139392"/>
        <c:crosses val="autoZero"/>
        <c:crossBetween val="between"/>
        <c:majorUnit val="25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73002648460451625"/>
          <c:y val="6.8164492840397883E-2"/>
          <c:w val="0.25486588620584383"/>
          <c:h val="6.8388441809919626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272189349112429E-2"/>
          <c:y val="0.10022622194789639"/>
          <c:w val="0.89230769230769535"/>
          <c:h val="0.77532924672541781"/>
        </c:manualLayout>
      </c:layout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095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Sheet1!$B$2:$B$49</c:f>
              <c:numCache>
                <c:formatCode>General</c:formatCode>
                <c:ptCount val="48"/>
                <c:pt idx="0">
                  <c:v>91</c:v>
                </c:pt>
                <c:pt idx="1">
                  <c:v>90</c:v>
                </c:pt>
                <c:pt idx="2">
                  <c:v>89</c:v>
                </c:pt>
                <c:pt idx="3">
                  <c:v>87</c:v>
                </c:pt>
                <c:pt idx="4">
                  <c:v>86</c:v>
                </c:pt>
                <c:pt idx="5">
                  <c:v>90</c:v>
                </c:pt>
                <c:pt idx="6">
                  <c:v>88</c:v>
                </c:pt>
                <c:pt idx="7">
                  <c:v>90</c:v>
                </c:pt>
                <c:pt idx="8">
                  <c:v>86</c:v>
                </c:pt>
                <c:pt idx="9">
                  <c:v>86</c:v>
                </c:pt>
                <c:pt idx="10">
                  <c:v>83</c:v>
                </c:pt>
                <c:pt idx="11">
                  <c:v>79</c:v>
                </c:pt>
                <c:pt idx="12">
                  <c:v>80</c:v>
                </c:pt>
                <c:pt idx="15">
                  <c:v>79</c:v>
                </c:pt>
                <c:pt idx="16">
                  <c:v>78</c:v>
                </c:pt>
                <c:pt idx="17">
                  <c:v>76</c:v>
                </c:pt>
                <c:pt idx="18" formatCode="0.0">
                  <c:v>78.052539466556041</c:v>
                </c:pt>
                <c:pt idx="19" formatCode="0.0">
                  <c:v>78.831134156864863</c:v>
                </c:pt>
                <c:pt idx="20" formatCode="0.0">
                  <c:v>80.730450833928884</c:v>
                </c:pt>
                <c:pt idx="21" formatCode="0.0">
                  <c:v>81.679625327260084</c:v>
                </c:pt>
                <c:pt idx="22" formatCode="0.0">
                  <c:v>80.114958952059197</c:v>
                </c:pt>
                <c:pt idx="23" formatCode="0.0">
                  <c:v>80.922383786654407</c:v>
                </c:pt>
                <c:pt idx="24" formatCode="0.0">
                  <c:v>78.364269448120922</c:v>
                </c:pt>
                <c:pt idx="25" formatCode="0.0">
                  <c:v>77.611279783119741</c:v>
                </c:pt>
                <c:pt idx="26" formatCode="0.0">
                  <c:v>77.262087615006863</c:v>
                </c:pt>
                <c:pt idx="27" formatCode="0.0">
                  <c:v>77.9743754359897</c:v>
                </c:pt>
                <c:pt idx="28" formatCode="0.0">
                  <c:v>75.801860226677761</c:v>
                </c:pt>
                <c:pt idx="29" formatCode="0.0">
                  <c:v>80.098773571152364</c:v>
                </c:pt>
                <c:pt idx="30" formatCode="0.0">
                  <c:v>78.779707718670281</c:v>
                </c:pt>
                <c:pt idx="31" formatCode="0.0">
                  <c:v>76.434065192878592</c:v>
                </c:pt>
                <c:pt idx="32" formatCode="0.0">
                  <c:v>72.87321557087904</c:v>
                </c:pt>
                <c:pt idx="33" formatCode="0.0">
                  <c:v>71.047496319606879</c:v>
                </c:pt>
                <c:pt idx="34" formatCode="0.0">
                  <c:v>70.686705737074249</c:v>
                </c:pt>
                <c:pt idx="35" formatCode="0.0">
                  <c:v>68.369011814777096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241-42C3-BD3B-75D67A86408F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38095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Sheet1!$C$2:$C$49</c:f>
              <c:numCache>
                <c:formatCode>General</c:formatCode>
                <c:ptCount val="48"/>
                <c:pt idx="36" formatCode="0.0">
                  <c:v>60.907995812099799</c:v>
                </c:pt>
                <c:pt idx="37" formatCode="0.0">
                  <c:v>61.677157605294752</c:v>
                </c:pt>
                <c:pt idx="38" formatCode="0.0">
                  <c:v>59.087055312317069</c:v>
                </c:pt>
                <c:pt idx="39" formatCode="0.0">
                  <c:v>57.668970758606186</c:v>
                </c:pt>
                <c:pt idx="40" formatCode="0.0">
                  <c:v>55.19904969926074</c:v>
                </c:pt>
                <c:pt idx="41" formatCode="0.0">
                  <c:v>49.033092998586291</c:v>
                </c:pt>
                <c:pt idx="42" formatCode="0.0">
                  <c:v>44.278886025797746</c:v>
                </c:pt>
                <c:pt idx="43" formatCode="0.0">
                  <c:v>42.572482000000001</c:v>
                </c:pt>
                <c:pt idx="44" formatCode="0.0">
                  <c:v>40.003827460428461</c:v>
                </c:pt>
                <c:pt idx="45" formatCode="###0.0">
                  <c:v>35.833067539036001</c:v>
                </c:pt>
                <c:pt idx="46" formatCode="0.0">
                  <c:v>36.579729283591902</c:v>
                </c:pt>
                <c:pt idx="47" formatCode="0.0">
                  <c:v>35.690619666588098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241-42C3-BD3B-75D67A86408F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</c:strCache>
            </c:strRef>
          </c:tx>
          <c:spPr>
            <a:ln w="38095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Sheet1!$D$2:$D$49</c:f>
              <c:numCache>
                <c:formatCode>General</c:formatCode>
                <c:ptCount val="48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241-42C3-BD3B-75D67A86408F}"/>
            </c:ext>
          </c:extLst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095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Sheet1!$E$2:$E$49</c:f>
              <c:numCache>
                <c:formatCode>General</c:formatCode>
                <c:ptCount val="48"/>
                <c:pt idx="0">
                  <c:v>90</c:v>
                </c:pt>
                <c:pt idx="1">
                  <c:v>91</c:v>
                </c:pt>
                <c:pt idx="2">
                  <c:v>92</c:v>
                </c:pt>
                <c:pt idx="3">
                  <c:v>89</c:v>
                </c:pt>
                <c:pt idx="4">
                  <c:v>87</c:v>
                </c:pt>
                <c:pt idx="5">
                  <c:v>90</c:v>
                </c:pt>
                <c:pt idx="6">
                  <c:v>91</c:v>
                </c:pt>
                <c:pt idx="7">
                  <c:v>92</c:v>
                </c:pt>
                <c:pt idx="8">
                  <c:v>90</c:v>
                </c:pt>
                <c:pt idx="9">
                  <c:v>87</c:v>
                </c:pt>
                <c:pt idx="10">
                  <c:v>85</c:v>
                </c:pt>
                <c:pt idx="11">
                  <c:v>81</c:v>
                </c:pt>
                <c:pt idx="12">
                  <c:v>83</c:v>
                </c:pt>
                <c:pt idx="15">
                  <c:v>77</c:v>
                </c:pt>
                <c:pt idx="16">
                  <c:v>78</c:v>
                </c:pt>
                <c:pt idx="17">
                  <c:v>73</c:v>
                </c:pt>
                <c:pt idx="18" formatCode="0.0">
                  <c:v>75.64541592999646</c:v>
                </c:pt>
                <c:pt idx="19" formatCode="0.0">
                  <c:v>78.946898164163628</c:v>
                </c:pt>
                <c:pt idx="20" formatCode="0.0">
                  <c:v>77.98383422855089</c:v>
                </c:pt>
                <c:pt idx="21" formatCode="0.0">
                  <c:v>79.077448237566188</c:v>
                </c:pt>
                <c:pt idx="22" formatCode="0.0">
                  <c:v>77.752788416563135</c:v>
                </c:pt>
                <c:pt idx="23" formatCode="0.0">
                  <c:v>78.416460228599206</c:v>
                </c:pt>
                <c:pt idx="24" formatCode="0.0">
                  <c:v>80.399725064693627</c:v>
                </c:pt>
                <c:pt idx="25" formatCode="0.0">
                  <c:v>79.936416015892448</c:v>
                </c:pt>
                <c:pt idx="26" formatCode="0.0">
                  <c:v>79.035980648066968</c:v>
                </c:pt>
                <c:pt idx="27" formatCode="0.0">
                  <c:v>82.285510859840443</c:v>
                </c:pt>
                <c:pt idx="28" formatCode="0.0">
                  <c:v>79.784182565704626</c:v>
                </c:pt>
                <c:pt idx="29" formatCode="0.0">
                  <c:v>81.307637641252313</c:v>
                </c:pt>
                <c:pt idx="30" formatCode="0.0">
                  <c:v>81.263494672567731</c:v>
                </c:pt>
                <c:pt idx="31" formatCode="0.0">
                  <c:v>78.637022033219878</c:v>
                </c:pt>
                <c:pt idx="32" formatCode="0.0">
                  <c:v>77.952257769840188</c:v>
                </c:pt>
                <c:pt idx="33" formatCode="0.0">
                  <c:v>74.522399240281516</c:v>
                </c:pt>
                <c:pt idx="34" formatCode="0.0">
                  <c:v>72.915892071192019</c:v>
                </c:pt>
                <c:pt idx="35" formatCode="0.0">
                  <c:v>69.935325817417137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D241-42C3-BD3B-75D67A86408F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Sheet1!$F$2:$F$49</c:f>
              <c:numCache>
                <c:formatCode>General</c:formatCode>
                <c:ptCount val="48"/>
                <c:pt idx="36" formatCode="0.0">
                  <c:v>67.151778342922384</c:v>
                </c:pt>
                <c:pt idx="37" formatCode="0.0">
                  <c:v>66.506623710416093</c:v>
                </c:pt>
                <c:pt idx="38" formatCode="0.0">
                  <c:v>65.73557061407358</c:v>
                </c:pt>
                <c:pt idx="39" formatCode="0.0">
                  <c:v>61.811432311250215</c:v>
                </c:pt>
                <c:pt idx="40" formatCode="0.0">
                  <c:v>58.977060050987554</c:v>
                </c:pt>
                <c:pt idx="41" formatCode="0.0">
                  <c:v>54.62760155488202</c:v>
                </c:pt>
                <c:pt idx="42" formatCode="0.0">
                  <c:v>50.493530799625752</c:v>
                </c:pt>
                <c:pt idx="43" formatCode="0.0">
                  <c:v>50.229717999999998</c:v>
                </c:pt>
                <c:pt idx="44" formatCode="0.0">
                  <c:v>43.674196580259284</c:v>
                </c:pt>
                <c:pt idx="45" formatCode="###0.0">
                  <c:v>43.722799246994498</c:v>
                </c:pt>
                <c:pt idx="46" formatCode="0.0">
                  <c:v>42.507645259938798</c:v>
                </c:pt>
                <c:pt idx="47" formatCode="0.0">
                  <c:v>42.537335759015903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D241-42C3-BD3B-75D67A86408F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Sheet1!$G$2:$G$49</c:f>
              <c:numCache>
                <c:formatCode>General</c:formatCode>
                <c:ptCount val="48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D241-42C3-BD3B-75D67A86408F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Sheet1!$H$2:$H$49</c:f>
              <c:numCache>
                <c:formatCode>General</c:formatCode>
                <c:ptCount val="48"/>
                <c:pt idx="33" formatCode="0.0">
                  <c:v>88.665378714852395</c:v>
                </c:pt>
                <c:pt idx="34" formatCode="0.0">
                  <c:v>87.926732825527907</c:v>
                </c:pt>
                <c:pt idx="35" formatCode="0.0">
                  <c:v>89.210624865528303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D241-42C3-BD3B-75D67A86408F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Sheet1!$I$2:$I$49</c:f>
              <c:numCache>
                <c:formatCode>General</c:formatCode>
                <c:ptCount val="48"/>
                <c:pt idx="36" formatCode="0.0">
                  <c:v>86.749299090949535</c:v>
                </c:pt>
                <c:pt idx="37" formatCode="0.0">
                  <c:v>86.25584619727708</c:v>
                </c:pt>
                <c:pt idx="38" formatCode="0.0">
                  <c:v>84.675719644682374</c:v>
                </c:pt>
                <c:pt idx="39" formatCode="0.0">
                  <c:v>82.972304535695812</c:v>
                </c:pt>
                <c:pt idx="40" formatCode="0.0">
                  <c:v>82.705360175647712</c:v>
                </c:pt>
                <c:pt idx="41" formatCode="0.0">
                  <c:v>77.683147724617328</c:v>
                </c:pt>
                <c:pt idx="42" formatCode="0.0">
                  <c:v>76.856787431386039</c:v>
                </c:pt>
                <c:pt idx="43" formatCode="0.0">
                  <c:v>75.797468354430407</c:v>
                </c:pt>
                <c:pt idx="44" formatCode="0.0">
                  <c:v>73.144018228782571</c:v>
                </c:pt>
                <c:pt idx="45" formatCode="###0.0">
                  <c:v>72.804006742267802</c:v>
                </c:pt>
                <c:pt idx="46" formatCode="0.0">
                  <c:v>72.504994184323294</c:v>
                </c:pt>
                <c:pt idx="47" formatCode="0.0">
                  <c:v>70.463817792744607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D241-42C3-BD3B-75D67A86408F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Sheet1!$J$2:$J$49</c:f>
              <c:numCache>
                <c:formatCode>General</c:formatCode>
                <c:ptCount val="48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D241-42C3-BD3B-75D67A86408F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Sheet1!$K$2:$K$49</c:f>
              <c:numCache>
                <c:formatCode>General</c:formatCode>
                <c:ptCount val="48"/>
                <c:pt idx="33" formatCode="0.0">
                  <c:v>90.357521617204867</c:v>
                </c:pt>
                <c:pt idx="34" formatCode="0.0">
                  <c:v>90.01525279424888</c:v>
                </c:pt>
                <c:pt idx="35" formatCode="0.0">
                  <c:v>89.269846082110476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D241-42C3-BD3B-75D67A86408F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Sheet1!$L$2:$L$49</c:f>
              <c:numCache>
                <c:formatCode>General</c:formatCode>
                <c:ptCount val="48"/>
                <c:pt idx="36" formatCode="0.0">
                  <c:v>87.875102730793557</c:v>
                </c:pt>
                <c:pt idx="37" formatCode="0.0">
                  <c:v>84.754348362863695</c:v>
                </c:pt>
                <c:pt idx="38" formatCode="0.0">
                  <c:v>86.004188595007079</c:v>
                </c:pt>
                <c:pt idx="39" formatCode="0.0">
                  <c:v>84.459388867126876</c:v>
                </c:pt>
                <c:pt idx="40" formatCode="0.0">
                  <c:v>84.448794649345601</c:v>
                </c:pt>
                <c:pt idx="41" formatCode="0.0">
                  <c:v>81.882274496419498</c:v>
                </c:pt>
                <c:pt idx="42" formatCode="0.0">
                  <c:v>77.361526230435373</c:v>
                </c:pt>
                <c:pt idx="43" formatCode="0.0">
                  <c:v>81.990265008112502</c:v>
                </c:pt>
                <c:pt idx="44" formatCode="0.0">
                  <c:v>76.05860552309052</c:v>
                </c:pt>
                <c:pt idx="45" formatCode="###0.0">
                  <c:v>75.905087985183201</c:v>
                </c:pt>
                <c:pt idx="46" formatCode="0.0">
                  <c:v>76.224478161445603</c:v>
                </c:pt>
                <c:pt idx="47" formatCode="0.0">
                  <c:v>75.167780615945404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D241-42C3-BD3B-75D67A8640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5463856"/>
        <c:axId val="290069880"/>
      </c:lineChart>
      <c:catAx>
        <c:axId val="495463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90069880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290069880"/>
        <c:scaling>
          <c:orientation val="minMax"/>
          <c:max val="100"/>
          <c:min val="0"/>
        </c:scaling>
        <c:delete val="0"/>
        <c:axPos val="l"/>
        <c:majorGridlines>
          <c:spPr>
            <a:ln w="2952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5463856"/>
        <c:crosses val="autoZero"/>
        <c:crossBetween val="midCat"/>
        <c:majorUnit val="20"/>
      </c:valAx>
      <c:spPr>
        <a:solidFill>
          <a:schemeClr val="tx1"/>
        </a:solidFill>
        <a:ln w="11808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ayout>
        <c:manualLayout>
          <c:xMode val="edge"/>
          <c:yMode val="edge"/>
          <c:x val="8.465441819772529E-2"/>
          <c:y val="0.58104809930307499"/>
          <c:w val="0.49509060490245749"/>
          <c:h val="0.1356208688187213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7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2012934527049617"/>
          <c:h val="0.68547185078577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Pojkar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Sheet1!$B$3:$G$4</c:f>
              <c:multiLvlStrCache>
                <c:ptCount val="6"/>
                <c:lvl>
                  <c:pt idx="0">
                    <c:v>Åk 9</c:v>
                  </c:pt>
                  <c:pt idx="1">
                    <c:v>Gy 2</c:v>
                  </c:pt>
                  <c:pt idx="2">
                    <c:v>Åk 9</c:v>
                  </c:pt>
                  <c:pt idx="3">
                    <c:v>Gy 2</c:v>
                  </c:pt>
                  <c:pt idx="4">
                    <c:v>Åk 9</c:v>
                  </c:pt>
                  <c:pt idx="5">
                    <c:v>Gy 2</c:v>
                  </c:pt>
                </c:lvl>
                <c:lvl>
                  <c:pt idx="0">
                    <c:v>Samtliga elever</c:v>
                  </c:pt>
                  <c:pt idx="2">
                    <c:v>Rökare</c:v>
                  </c:pt>
                  <c:pt idx="4">
                    <c:v>Icke-rökare</c:v>
                  </c:pt>
                </c:lvl>
              </c:multiLvlStrCache>
            </c:multiLvlStrRef>
          </c:cat>
          <c:val>
            <c:numRef>
              <c:f>Sheet1!$B$5:$G$5</c:f>
              <c:numCache>
                <c:formatCode>0.0</c:formatCode>
                <c:ptCount val="6"/>
                <c:pt idx="0">
                  <c:v>17.521207203561168</c:v>
                </c:pt>
                <c:pt idx="1">
                  <c:v>29.494778863397315</c:v>
                </c:pt>
                <c:pt idx="2">
                  <c:v>54.588971533408206</c:v>
                </c:pt>
                <c:pt idx="3">
                  <c:v>58.601124775298416</c:v>
                </c:pt>
                <c:pt idx="4">
                  <c:v>13.69203316221728</c:v>
                </c:pt>
                <c:pt idx="5">
                  <c:v>22.510578703492925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16F-4966-836A-B93A4E17C9B3}"/>
            </c:ext>
          </c:extLst>
        </c:ser>
        <c:ser>
          <c:idx val="4"/>
          <c:order val="1"/>
          <c:tx>
            <c:strRef>
              <c:f>Sheet1!$A$6</c:f>
              <c:strCache>
                <c:ptCount val="1"/>
                <c:pt idx="0">
                  <c:v>Flickor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Sheet1!$B$3:$G$4</c:f>
              <c:multiLvlStrCache>
                <c:ptCount val="6"/>
                <c:lvl>
                  <c:pt idx="0">
                    <c:v>Åk 9</c:v>
                  </c:pt>
                  <c:pt idx="1">
                    <c:v>Gy 2</c:v>
                  </c:pt>
                  <c:pt idx="2">
                    <c:v>Åk 9</c:v>
                  </c:pt>
                  <c:pt idx="3">
                    <c:v>Gy 2</c:v>
                  </c:pt>
                  <c:pt idx="4">
                    <c:v>Åk 9</c:v>
                  </c:pt>
                  <c:pt idx="5">
                    <c:v>Gy 2</c:v>
                  </c:pt>
                </c:lvl>
                <c:lvl>
                  <c:pt idx="0">
                    <c:v>Samtliga elever</c:v>
                  </c:pt>
                  <c:pt idx="2">
                    <c:v>Rökare</c:v>
                  </c:pt>
                  <c:pt idx="4">
                    <c:v>Icke-rökare</c:v>
                  </c:pt>
                </c:lvl>
              </c:multiLvlStrCache>
            </c:multiLvlStrRef>
          </c:cat>
          <c:val>
            <c:numRef>
              <c:f>Sheet1!$B$6:$G$6</c:f>
              <c:numCache>
                <c:formatCode>0.0</c:formatCode>
                <c:ptCount val="6"/>
                <c:pt idx="0">
                  <c:v>15.564944877070017</c:v>
                </c:pt>
                <c:pt idx="1">
                  <c:v>26.711677897085256</c:v>
                </c:pt>
                <c:pt idx="2">
                  <c:v>44.458352440399018</c:v>
                </c:pt>
                <c:pt idx="3">
                  <c:v>50.347793569204121</c:v>
                </c:pt>
                <c:pt idx="4">
                  <c:v>11.015120475916255</c:v>
                </c:pt>
                <c:pt idx="5">
                  <c:v>18.300495017232194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16F-4966-836A-B93A4E17C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501111880"/>
        <c:axId val="501112272"/>
      </c:barChart>
      <c:catAx>
        <c:axId val="501111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chemeClr val="tx1">
                <a:lumMod val="9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501112272"/>
        <c:crosses val="autoZero"/>
        <c:auto val="1"/>
        <c:lblAlgn val="ctr"/>
        <c:lblOffset val="100"/>
        <c:tickMarkSkip val="1"/>
        <c:noMultiLvlLbl val="0"/>
      </c:catAx>
      <c:valAx>
        <c:axId val="50111227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1111880"/>
        <c:crosses val="autoZero"/>
        <c:crossBetween val="between"/>
        <c:majorUnit val="25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7.5406544655543251E-2"/>
          <c:y val="8.355214971826655E-2"/>
          <c:w val="0.31337056682930287"/>
          <c:h val="6.8388441809919626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8.8999306894035055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Sheet1!$B$2:$B$49</c:f>
              <c:numCache>
                <c:formatCode>General</c:formatCode>
                <c:ptCount val="48"/>
                <c:pt idx="0">
                  <c:v>14</c:v>
                </c:pt>
                <c:pt idx="1">
                  <c:v>15</c:v>
                </c:pt>
                <c:pt idx="2">
                  <c:v>12</c:v>
                </c:pt>
                <c:pt idx="3">
                  <c:v>8</c:v>
                </c:pt>
                <c:pt idx="4">
                  <c:v>6</c:v>
                </c:pt>
                <c:pt idx="5">
                  <c:v>7</c:v>
                </c:pt>
                <c:pt idx="6">
                  <c:v>9</c:v>
                </c:pt>
                <c:pt idx="7">
                  <c:v>8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8</c:v>
                </c:pt>
                <c:pt idx="12">
                  <c:v>5</c:v>
                </c:pt>
                <c:pt idx="13">
                  <c:v>5</c:v>
                </c:pt>
                <c:pt idx="14">
                  <c:v>4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 formatCode="0.0">
                  <c:v>3.2149979312084813</c:v>
                </c:pt>
                <c:pt idx="19" formatCode="0.0">
                  <c:v>4.1062410935991212</c:v>
                </c:pt>
                <c:pt idx="20" formatCode="0.0">
                  <c:v>3.4086983600626333</c:v>
                </c:pt>
                <c:pt idx="21" formatCode="0.0">
                  <c:v>4.3807603182278267</c:v>
                </c:pt>
                <c:pt idx="22" formatCode="0.0">
                  <c:v>4.6672672357383957</c:v>
                </c:pt>
                <c:pt idx="23" formatCode="0.0">
                  <c:v>4.9469323335685864</c:v>
                </c:pt>
                <c:pt idx="24" formatCode="0.0">
                  <c:v>6.6136452377443575</c:v>
                </c:pt>
                <c:pt idx="25" formatCode="0.0">
                  <c:v>8.1833267143236625</c:v>
                </c:pt>
                <c:pt idx="26" formatCode="0.0">
                  <c:v>8.6745775453876295</c:v>
                </c:pt>
                <c:pt idx="27" formatCode="0.0">
                  <c:v>9.2918907456450022</c:v>
                </c:pt>
                <c:pt idx="28" formatCode="0.0">
                  <c:v>9.5488089907064317</c:v>
                </c:pt>
                <c:pt idx="29" formatCode="0.0">
                  <c:v>9.4855134865341419</c:v>
                </c:pt>
                <c:pt idx="30" formatCode="0.0">
                  <c:v>9.4166164327171931</c:v>
                </c:pt>
                <c:pt idx="31" formatCode="0.0">
                  <c:v>8.2840346353357308</c:v>
                </c:pt>
                <c:pt idx="32" formatCode="0.0">
                  <c:v>6.8950327008230827</c:v>
                </c:pt>
                <c:pt idx="33" formatCode="0.0">
                  <c:v>7.3998616502998615</c:v>
                </c:pt>
                <c:pt idx="34" formatCode="0.0">
                  <c:v>7.1791945560907813</c:v>
                </c:pt>
                <c:pt idx="35" formatCode="0.0">
                  <c:v>7.1840387791778424</c:v>
                </c:pt>
                <c:pt idx="36" formatCode="0.0">
                  <c:v>6.0344335735606958</c:v>
                </c:pt>
                <c:pt idx="37" formatCode="0.0">
                  <c:v>6.6174760140850486</c:v>
                </c:pt>
                <c:pt idx="38" formatCode="0.0">
                  <c:v>9.0372209761194835</c:v>
                </c:pt>
                <c:pt idx="39" formatCode="0.0">
                  <c:v>9.9402348038773791</c:v>
                </c:pt>
                <c:pt idx="40" formatCode="0.0">
                  <c:v>9.8859389077175557</c:v>
                </c:pt>
                <c:pt idx="41" formatCode="0.0">
                  <c:v>7.33827050437396</c:v>
                </c:pt>
                <c:pt idx="42" formatCode="0.0">
                  <c:v>7.3257250114976955</c:v>
                </c:pt>
                <c:pt idx="43" formatCode="0.0">
                  <c:v>8.8871411718442808</c:v>
                </c:pt>
                <c:pt idx="44" formatCode="0.0">
                  <c:v>7.6681085332284704</c:v>
                </c:pt>
                <c:pt idx="45" formatCode="0.0">
                  <c:v>5.5241849527305105</c:v>
                </c:pt>
                <c:pt idx="46" formatCode="0.0">
                  <c:v>6.5698250247606502</c:v>
                </c:pt>
                <c:pt idx="47" formatCode="0.0">
                  <c:v>8.1260875217675306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345-4BC0-92D7-0A74D3C0CFCA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Pojkar, gy 2 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Sheet1!$C$2:$C$49</c:f>
              <c:numCache>
                <c:formatCode>General</c:formatCode>
                <c:ptCount val="48"/>
                <c:pt idx="33" formatCode="0.0">
                  <c:v>16.260255254246893</c:v>
                </c:pt>
                <c:pt idx="34" formatCode="0.0">
                  <c:v>16.779552715535992</c:v>
                </c:pt>
                <c:pt idx="35" formatCode="0.0">
                  <c:v>16.851483890022827</c:v>
                </c:pt>
                <c:pt idx="36" formatCode="0.0">
                  <c:v>17.505413851241062</c:v>
                </c:pt>
                <c:pt idx="37" formatCode="0.0">
                  <c:v>16.707865087454614</c:v>
                </c:pt>
                <c:pt idx="38" formatCode="0.0">
                  <c:v>18.271773751911336</c:v>
                </c:pt>
                <c:pt idx="39" formatCode="0.0">
                  <c:v>20.811537572248017</c:v>
                </c:pt>
                <c:pt idx="40" formatCode="0.0">
                  <c:v>20.224723989314867</c:v>
                </c:pt>
                <c:pt idx="41" formatCode="0.0">
                  <c:v>19.683929579253988</c:v>
                </c:pt>
                <c:pt idx="42" formatCode="0.0">
                  <c:v>19.357275857168705</c:v>
                </c:pt>
                <c:pt idx="43" formatCode="0.0">
                  <c:v>20.050632911392398</c:v>
                </c:pt>
                <c:pt idx="44" formatCode="0.0">
                  <c:v>16.866359447004601</c:v>
                </c:pt>
                <c:pt idx="45" formatCode="0.0">
                  <c:v>20.888307602018113</c:v>
                </c:pt>
                <c:pt idx="46" formatCode="0.0">
                  <c:v>19.5293722597021</c:v>
                </c:pt>
                <c:pt idx="47" formatCode="0.0">
                  <c:v>17.311954454302398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345-4BC0-92D7-0A74D3C0CFC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Sheet1!$D$2:$D$49</c:f>
              <c:numCache>
                <c:formatCode>General</c:formatCode>
                <c:ptCount val="48"/>
                <c:pt idx="0" formatCode="0">
                  <c:v>16</c:v>
                </c:pt>
                <c:pt idx="1">
                  <c:v>14</c:v>
                </c:pt>
                <c:pt idx="2">
                  <c:v>14</c:v>
                </c:pt>
                <c:pt idx="3">
                  <c:v>7</c:v>
                </c:pt>
                <c:pt idx="4">
                  <c:v>6</c:v>
                </c:pt>
                <c:pt idx="5">
                  <c:v>6</c:v>
                </c:pt>
                <c:pt idx="6">
                  <c:v>8</c:v>
                </c:pt>
                <c:pt idx="7">
                  <c:v>8</c:v>
                </c:pt>
                <c:pt idx="8">
                  <c:v>6</c:v>
                </c:pt>
                <c:pt idx="9">
                  <c:v>8</c:v>
                </c:pt>
                <c:pt idx="10">
                  <c:v>9</c:v>
                </c:pt>
                <c:pt idx="11">
                  <c:v>8</c:v>
                </c:pt>
                <c:pt idx="12">
                  <c:v>6</c:v>
                </c:pt>
                <c:pt idx="13">
                  <c:v>5</c:v>
                </c:pt>
                <c:pt idx="14">
                  <c:v>4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 formatCode="0.0">
                  <c:v>2.7128818153481369</c:v>
                </c:pt>
                <c:pt idx="19" formatCode="0.0">
                  <c:v>3.3587550610725008</c:v>
                </c:pt>
                <c:pt idx="20" formatCode="0.0">
                  <c:v>3.4549263991385173</c:v>
                </c:pt>
                <c:pt idx="21" formatCode="0.0">
                  <c:v>3.2422717263872509</c:v>
                </c:pt>
                <c:pt idx="22" formatCode="0.0">
                  <c:v>4.5511619838862618</c:v>
                </c:pt>
                <c:pt idx="23" formatCode="0.0">
                  <c:v>4.2898471727431726</c:v>
                </c:pt>
                <c:pt idx="24" formatCode="0.0">
                  <c:v>5.4364927810190578</c:v>
                </c:pt>
                <c:pt idx="25" formatCode="0.0">
                  <c:v>6.310781735711517</c:v>
                </c:pt>
                <c:pt idx="26" formatCode="0.0">
                  <c:v>7.2216515637249774</c:v>
                </c:pt>
                <c:pt idx="27" formatCode="0.0">
                  <c:v>5.8203559961293232</c:v>
                </c:pt>
                <c:pt idx="28" formatCode="0.0">
                  <c:v>7.7553023870782649</c:v>
                </c:pt>
                <c:pt idx="29" formatCode="0.0">
                  <c:v>7.7368793559297782</c:v>
                </c:pt>
                <c:pt idx="30" formatCode="0.0">
                  <c:v>8.5042041008614682</c:v>
                </c:pt>
                <c:pt idx="31" formatCode="0.0">
                  <c:v>7.5936789989651627</c:v>
                </c:pt>
                <c:pt idx="32" formatCode="0.0">
                  <c:v>7.1294955137411673</c:v>
                </c:pt>
                <c:pt idx="33" formatCode="0.0">
                  <c:v>6.9375803489357857</c:v>
                </c:pt>
                <c:pt idx="34" formatCode="0.0">
                  <c:v>7.213569594194376</c:v>
                </c:pt>
                <c:pt idx="35" formatCode="0.0">
                  <c:v>5.4949334678522188</c:v>
                </c:pt>
                <c:pt idx="36" formatCode="0.0">
                  <c:v>5.1804912269539729</c:v>
                </c:pt>
                <c:pt idx="37" formatCode="0.0">
                  <c:v>5.3886169404418309</c:v>
                </c:pt>
                <c:pt idx="38" formatCode="0.0">
                  <c:v>7.0864874464581797</c:v>
                </c:pt>
                <c:pt idx="39" formatCode="0.0">
                  <c:v>6.6904542752746474</c:v>
                </c:pt>
                <c:pt idx="40" formatCode="0.0">
                  <c:v>6.4925700677361515</c:v>
                </c:pt>
                <c:pt idx="41" formatCode="0.0">
                  <c:v>6.5622414525859245</c:v>
                </c:pt>
                <c:pt idx="42" formatCode="0.0">
                  <c:v>5.6785667614775521</c:v>
                </c:pt>
                <c:pt idx="43" formatCode="0.0">
                  <c:v>7.27196300966793</c:v>
                </c:pt>
                <c:pt idx="44" formatCode="0.0">
                  <c:v>4.6404682274247504</c:v>
                </c:pt>
                <c:pt idx="45" formatCode="0.0">
                  <c:v>4.5674946803861198</c:v>
                </c:pt>
                <c:pt idx="46" formatCode="0.0">
                  <c:v>5.3346924906557902</c:v>
                </c:pt>
                <c:pt idx="47" formatCode="0.0">
                  <c:v>5.8560274896712601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345-4BC0-92D7-0A74D3C0CFCA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Sheet1!$E$2:$E$49</c:f>
              <c:numCache>
                <c:formatCode>General</c:formatCode>
                <c:ptCount val="48"/>
                <c:pt idx="33" formatCode="0.0">
                  <c:v>12.872179099677862</c:v>
                </c:pt>
                <c:pt idx="34" formatCode="0.0">
                  <c:v>12.69333532903301</c:v>
                </c:pt>
                <c:pt idx="35" formatCode="0.0">
                  <c:v>13.958791508692126</c:v>
                </c:pt>
                <c:pt idx="36" formatCode="0.0">
                  <c:v>13.439470357526911</c:v>
                </c:pt>
                <c:pt idx="37" formatCode="0.0">
                  <c:v>13.654553304714579</c:v>
                </c:pt>
                <c:pt idx="38" formatCode="0.0">
                  <c:v>15.504092873362799</c:v>
                </c:pt>
                <c:pt idx="39" formatCode="0.0">
                  <c:v>15.031666669875129</c:v>
                </c:pt>
                <c:pt idx="40" formatCode="0.0">
                  <c:v>13.595794784188231</c:v>
                </c:pt>
                <c:pt idx="41" formatCode="0.0">
                  <c:v>14.565476017516554</c:v>
                </c:pt>
                <c:pt idx="42" formatCode="0.0">
                  <c:v>13.812019904436262</c:v>
                </c:pt>
                <c:pt idx="43" formatCode="0.0">
                  <c:v>14.3939393939394</c:v>
                </c:pt>
                <c:pt idx="44" formatCode="0.0">
                  <c:v>13.5796305541687</c:v>
                </c:pt>
                <c:pt idx="45" formatCode="0.0">
                  <c:v>14.00475017020991</c:v>
                </c:pt>
                <c:pt idx="46" formatCode="0.0">
                  <c:v>13.885184377589701</c:v>
                </c:pt>
                <c:pt idx="47" formatCode="0.0">
                  <c:v>13.9746007298424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1345-4BC0-92D7-0A74D3C0CF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0809800"/>
        <c:axId val="500810192"/>
      </c:lineChart>
      <c:catAx>
        <c:axId val="500809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500810192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500810192"/>
        <c:scaling>
          <c:orientation val="minMax"/>
          <c:max val="25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500809800"/>
        <c:crosses val="autoZero"/>
        <c:crossBetween val="midCat"/>
        <c:majorUnit val="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7.2654636233513259E-2"/>
          <c:y val="0.10481653465627201"/>
          <c:w val="0.49357385710042057"/>
          <c:h val="0.13890553309759543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8.8999306894035055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Åk 9, 30 dagar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Sheet1!$A$20:$A$49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Sheet1!$B$20:$B$49</c:f>
              <c:numCache>
                <c:formatCode>0</c:formatCode>
                <c:ptCount val="30"/>
                <c:pt idx="0">
                  <c:v>0.37616404847404711</c:v>
                </c:pt>
                <c:pt idx="1">
                  <c:v>1.0776166413803974</c:v>
                </c:pt>
                <c:pt idx="2">
                  <c:v>0.58765091958522797</c:v>
                </c:pt>
                <c:pt idx="3">
                  <c:v>1.0818621118282206</c:v>
                </c:pt>
                <c:pt idx="4">
                  <c:v>1.05434530733275</c:v>
                </c:pt>
                <c:pt idx="5">
                  <c:v>1.0047918091858854</c:v>
                </c:pt>
                <c:pt idx="6">
                  <c:v>1.223849563852939</c:v>
                </c:pt>
                <c:pt idx="7">
                  <c:v>1.8622926410452101</c:v>
                </c:pt>
                <c:pt idx="8">
                  <c:v>1.8595291631933244</c:v>
                </c:pt>
                <c:pt idx="9">
                  <c:v>2.6121669538614616</c:v>
                </c:pt>
                <c:pt idx="10">
                  <c:v>2.6007846857390557</c:v>
                </c:pt>
                <c:pt idx="11">
                  <c:v>2.2515303625205894</c:v>
                </c:pt>
                <c:pt idx="12">
                  <c:v>2.4286334414108728</c:v>
                </c:pt>
                <c:pt idx="13">
                  <c:v>2.5745042813531418</c:v>
                </c:pt>
                <c:pt idx="14">
                  <c:v>1.8339096051890964</c:v>
                </c:pt>
                <c:pt idx="15">
                  <c:v>2.3214918617249416</c:v>
                </c:pt>
                <c:pt idx="16">
                  <c:v>2.239809357943205</c:v>
                </c:pt>
                <c:pt idx="17">
                  <c:v>1.9643144880305197</c:v>
                </c:pt>
                <c:pt idx="18">
                  <c:v>1.4293613288685258</c:v>
                </c:pt>
                <c:pt idx="19">
                  <c:v>1.7120140751739354</c:v>
                </c:pt>
                <c:pt idx="20">
                  <c:v>2.2683797310984133</c:v>
                </c:pt>
                <c:pt idx="21">
                  <c:v>2.686579895769114</c:v>
                </c:pt>
                <c:pt idx="22">
                  <c:v>1.8055531409632737</c:v>
                </c:pt>
                <c:pt idx="23">
                  <c:v>2.2999999999999998</c:v>
                </c:pt>
                <c:pt idx="24">
                  <c:v>2.1</c:v>
                </c:pt>
                <c:pt idx="25">
                  <c:v>2</c:v>
                </c:pt>
                <c:pt idx="26">
                  <c:v>2</c:v>
                </c:pt>
                <c:pt idx="27">
                  <c:v>1.9</c:v>
                </c:pt>
                <c:pt idx="28">
                  <c:v>2</c:v>
                </c:pt>
                <c:pt idx="29">
                  <c:v>2.0797484786660401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198-4904-8FF8-548571FD3FF2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Åk 9, 20 gånger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Sheet1!$A$20:$A$49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Sheet1!$C$20:$C$49</c:f>
              <c:numCache>
                <c:formatCode>0</c:formatCode>
                <c:ptCount val="30"/>
                <c:pt idx="0">
                  <c:v>0.16336533650260199</c:v>
                </c:pt>
                <c:pt idx="1">
                  <c:v>0.45679058241844001</c:v>
                </c:pt>
                <c:pt idx="2">
                  <c:v>0.233873966336965</c:v>
                </c:pt>
                <c:pt idx="3">
                  <c:v>0.35532893039034602</c:v>
                </c:pt>
                <c:pt idx="4">
                  <c:v>0.47652194364039901</c:v>
                </c:pt>
                <c:pt idx="5">
                  <c:v>0.35915802490130699</c:v>
                </c:pt>
                <c:pt idx="6">
                  <c:v>0.31840652016946402</c:v>
                </c:pt>
                <c:pt idx="7">
                  <c:v>0.68258821803987202</c:v>
                </c:pt>
                <c:pt idx="8">
                  <c:v>0.86940292476065595</c:v>
                </c:pt>
                <c:pt idx="9">
                  <c:v>0.73629813754740303</c:v>
                </c:pt>
                <c:pt idx="10">
                  <c:v>0.778614241298348</c:v>
                </c:pt>
                <c:pt idx="11">
                  <c:v>0.92736966753336103</c:v>
                </c:pt>
                <c:pt idx="12">
                  <c:v>1.09372739571248</c:v>
                </c:pt>
                <c:pt idx="13">
                  <c:v>1.0314517010637601</c:v>
                </c:pt>
                <c:pt idx="14">
                  <c:v>0.96260700025103696</c:v>
                </c:pt>
                <c:pt idx="15">
                  <c:v>1.15473654793525</c:v>
                </c:pt>
                <c:pt idx="16">
                  <c:v>0.92375309557756802</c:v>
                </c:pt>
                <c:pt idx="17">
                  <c:v>0.77666191723391398</c:v>
                </c:pt>
                <c:pt idx="18">
                  <c:v>0.78383872479398997</c:v>
                </c:pt>
                <c:pt idx="19">
                  <c:v>0.803159203420727</c:v>
                </c:pt>
                <c:pt idx="20">
                  <c:v>1.35581694403957</c:v>
                </c:pt>
                <c:pt idx="21">
                  <c:v>1.0927111235331</c:v>
                </c:pt>
                <c:pt idx="22">
                  <c:v>1.4226734437002599</c:v>
                </c:pt>
                <c:pt idx="23">
                  <c:v>1</c:v>
                </c:pt>
                <c:pt idx="24">
                  <c:v>1.6</c:v>
                </c:pt>
                <c:pt idx="25">
                  <c:v>1.5</c:v>
                </c:pt>
                <c:pt idx="26">
                  <c:v>1.4</c:v>
                </c:pt>
                <c:pt idx="27">
                  <c:v>1.3</c:v>
                </c:pt>
                <c:pt idx="28">
                  <c:v>1.3</c:v>
                </c:pt>
                <c:pt idx="29" formatCode="###0">
                  <c:v>1.7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198-4904-8FF8-548571FD3FF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Gy 2, 30 dagar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Sheet1!$A$20:$A$49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Sheet1!$D$20:$D$49</c:f>
              <c:numCache>
                <c:formatCode>General</c:formatCode>
                <c:ptCount val="30"/>
                <c:pt idx="15" formatCode="0">
                  <c:v>3.3082903084286475</c:v>
                </c:pt>
                <c:pt idx="16" formatCode="0">
                  <c:v>3.4686588489073493</c:v>
                </c:pt>
                <c:pt idx="17" formatCode="0">
                  <c:v>3.7419095933499555</c:v>
                </c:pt>
                <c:pt idx="18" formatCode="0">
                  <c:v>2.9521664300050001</c:v>
                </c:pt>
                <c:pt idx="19" formatCode="0">
                  <c:v>2.9766096397159898</c:v>
                </c:pt>
                <c:pt idx="20" formatCode="0">
                  <c:v>3.3189511791707225</c:v>
                </c:pt>
                <c:pt idx="21" formatCode="0">
                  <c:v>3.7568290895722818</c:v>
                </c:pt>
                <c:pt idx="22" formatCode="0">
                  <c:v>3.9669210440897666</c:v>
                </c:pt>
                <c:pt idx="23" formatCode="0">
                  <c:v>4.4000000000000004</c:v>
                </c:pt>
                <c:pt idx="24" formatCode="0">
                  <c:v>4</c:v>
                </c:pt>
                <c:pt idx="25" formatCode="0">
                  <c:v>3.8</c:v>
                </c:pt>
                <c:pt idx="26" formatCode="0">
                  <c:v>3.5</c:v>
                </c:pt>
                <c:pt idx="27" formatCode="0">
                  <c:v>4.8</c:v>
                </c:pt>
                <c:pt idx="28" formatCode="0">
                  <c:v>4.8</c:v>
                </c:pt>
                <c:pt idx="29" formatCode="0">
                  <c:v>3.88080633329802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198-4904-8FF8-548571FD3FF2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Gy 2, 20 gånger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Sheet1!$A$20:$A$49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Sheet1!$E$20:$E$49</c:f>
              <c:numCache>
                <c:formatCode>0</c:formatCode>
                <c:ptCount val="30"/>
                <c:pt idx="15">
                  <c:v>2.3842413571421202</c:v>
                </c:pt>
                <c:pt idx="16">
                  <c:v>2.54615610047906</c:v>
                </c:pt>
                <c:pt idx="17">
                  <c:v>2.6181985848670899</c:v>
                </c:pt>
                <c:pt idx="18">
                  <c:v>2.4116626044143801</c:v>
                </c:pt>
                <c:pt idx="19">
                  <c:v>2.3335324645473099</c:v>
                </c:pt>
                <c:pt idx="20">
                  <c:v>2.9719085154599001</c:v>
                </c:pt>
                <c:pt idx="21">
                  <c:v>3.2515140247440901</c:v>
                </c:pt>
                <c:pt idx="22">
                  <c:v>3.1252858681225302</c:v>
                </c:pt>
                <c:pt idx="23">
                  <c:v>3.1</c:v>
                </c:pt>
                <c:pt idx="24">
                  <c:v>3.3</c:v>
                </c:pt>
                <c:pt idx="25">
                  <c:v>3.7</c:v>
                </c:pt>
                <c:pt idx="26">
                  <c:v>2.9</c:v>
                </c:pt>
                <c:pt idx="27">
                  <c:v>3.8</c:v>
                </c:pt>
                <c:pt idx="28">
                  <c:v>3</c:v>
                </c:pt>
                <c:pt idx="29" formatCode="###0">
                  <c:v>2.9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5198-4904-8FF8-548571FD3F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0810584"/>
        <c:axId val="500810976"/>
      </c:lineChart>
      <c:catAx>
        <c:axId val="500810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50081097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00810976"/>
        <c:scaling>
          <c:orientation val="minMax"/>
          <c:max val="6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500810584"/>
        <c:crosses val="autoZero"/>
        <c:crossBetween val="midCat"/>
        <c:majorUnit val="2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5.94130416517447E-2"/>
          <c:y val="0.11855747402150985"/>
          <c:w val="0.51415911432465111"/>
          <c:h val="0.13890553309759543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3300248138957864"/>
          <c:h val="0.556583463600012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Årskurs 9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strRef>
              <c:f>Sheet1!$A$4:$A$17</c:f>
              <c:strCache>
                <c:ptCount val="14"/>
                <c:pt idx="0">
                  <c:v>Cannabis totalt</c:v>
                </c:pt>
                <c:pt idx="1">
                  <c:v>Marijuana</c:v>
                </c:pt>
                <c:pt idx="2">
                  <c:v>Hasch</c:v>
                </c:pt>
                <c:pt idx="3">
                  <c:v>Ecstasy</c:v>
                </c:pt>
                <c:pt idx="4">
                  <c:v>Kokain</c:v>
                </c:pt>
                <c:pt idx="5">
                  <c:v>Smärtstillande</c:v>
                </c:pt>
                <c:pt idx="6">
                  <c:v>Sömn/lugnande</c:v>
                </c:pt>
                <c:pt idx="7">
                  <c:v>LSD m.fl. psykedelia</c:v>
                </c:pt>
                <c:pt idx="8">
                  <c:v>Amfetamin</c:v>
                </c:pt>
                <c:pt idx="9">
                  <c:v>Spice el. likn.</c:v>
                </c:pt>
                <c:pt idx="10">
                  <c:v>Vet ej</c:v>
                </c:pt>
                <c:pt idx="11">
                  <c:v>Annat</c:v>
                </c:pt>
                <c:pt idx="12">
                  <c:v>Heroin</c:v>
                </c:pt>
                <c:pt idx="13">
                  <c:v>Ej svar</c:v>
                </c:pt>
              </c:strCache>
            </c:strRef>
          </c:cat>
          <c:val>
            <c:numRef>
              <c:f>Sheet1!$B$4:$B$17</c:f>
              <c:numCache>
                <c:formatCode>General</c:formatCode>
                <c:ptCount val="14"/>
                <c:pt idx="0" formatCode="0.0">
                  <c:v>90.964746666849194</c:v>
                </c:pt>
                <c:pt idx="1">
                  <c:v>68.5</c:v>
                </c:pt>
                <c:pt idx="2" formatCode="0.0">
                  <c:v>70.619836463184754</c:v>
                </c:pt>
                <c:pt idx="3">
                  <c:v>11.3</c:v>
                </c:pt>
                <c:pt idx="4">
                  <c:v>14.2</c:v>
                </c:pt>
                <c:pt idx="5">
                  <c:v>12.2</c:v>
                </c:pt>
                <c:pt idx="6">
                  <c:v>8.9</c:v>
                </c:pt>
                <c:pt idx="7">
                  <c:v>7.6</c:v>
                </c:pt>
                <c:pt idx="8">
                  <c:v>10.1</c:v>
                </c:pt>
                <c:pt idx="9">
                  <c:v>7.6</c:v>
                </c:pt>
                <c:pt idx="10">
                  <c:v>3.3</c:v>
                </c:pt>
                <c:pt idx="11">
                  <c:v>4.5</c:v>
                </c:pt>
                <c:pt idx="12">
                  <c:v>7.1</c:v>
                </c:pt>
                <c:pt idx="13">
                  <c:v>0.9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6A8-494E-996D-9D3625E6BB4E}"/>
            </c:ext>
          </c:extLst>
        </c:ser>
        <c:ser>
          <c:idx val="4"/>
          <c:order val="1"/>
          <c:tx>
            <c:strRef>
              <c:f>Sheet1!$C$3</c:f>
              <c:strCache>
                <c:ptCount val="1"/>
                <c:pt idx="0">
                  <c:v>Gymnasiets år 2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strRef>
              <c:f>Sheet1!$A$4:$A$17</c:f>
              <c:strCache>
                <c:ptCount val="14"/>
                <c:pt idx="0">
                  <c:v>Cannabis totalt</c:v>
                </c:pt>
                <c:pt idx="1">
                  <c:v>Marijuana</c:v>
                </c:pt>
                <c:pt idx="2">
                  <c:v>Hasch</c:v>
                </c:pt>
                <c:pt idx="3">
                  <c:v>Ecstasy</c:v>
                </c:pt>
                <c:pt idx="4">
                  <c:v>Kokain</c:v>
                </c:pt>
                <c:pt idx="5">
                  <c:v>Smärtstillande</c:v>
                </c:pt>
                <c:pt idx="6">
                  <c:v>Sömn/lugnande</c:v>
                </c:pt>
                <c:pt idx="7">
                  <c:v>LSD m.fl. psykedelia</c:v>
                </c:pt>
                <c:pt idx="8">
                  <c:v>Amfetamin</c:v>
                </c:pt>
                <c:pt idx="9">
                  <c:v>Spice el. likn.</c:v>
                </c:pt>
                <c:pt idx="10">
                  <c:v>Vet ej</c:v>
                </c:pt>
                <c:pt idx="11">
                  <c:v>Annat</c:v>
                </c:pt>
                <c:pt idx="12">
                  <c:v>Heroin</c:v>
                </c:pt>
                <c:pt idx="13">
                  <c:v>Ej svar</c:v>
                </c:pt>
              </c:strCache>
            </c:strRef>
          </c:cat>
          <c:val>
            <c:numRef>
              <c:f>Sheet1!$C$4:$C$17</c:f>
              <c:numCache>
                <c:formatCode>General</c:formatCode>
                <c:ptCount val="14"/>
                <c:pt idx="0">
                  <c:v>95.7</c:v>
                </c:pt>
                <c:pt idx="1">
                  <c:v>84.6</c:v>
                </c:pt>
                <c:pt idx="2">
                  <c:v>66.5</c:v>
                </c:pt>
                <c:pt idx="3">
                  <c:v>13.2</c:v>
                </c:pt>
                <c:pt idx="4">
                  <c:v>10.8</c:v>
                </c:pt>
                <c:pt idx="5">
                  <c:v>9.4</c:v>
                </c:pt>
                <c:pt idx="6">
                  <c:v>8.9</c:v>
                </c:pt>
                <c:pt idx="7">
                  <c:v>8.5</c:v>
                </c:pt>
                <c:pt idx="8">
                  <c:v>6.3</c:v>
                </c:pt>
                <c:pt idx="9">
                  <c:v>5</c:v>
                </c:pt>
                <c:pt idx="10">
                  <c:v>2.1</c:v>
                </c:pt>
                <c:pt idx="11">
                  <c:v>2</c:v>
                </c:pt>
                <c:pt idx="12">
                  <c:v>0.7</c:v>
                </c:pt>
                <c:pt idx="13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6A8-494E-996D-9D3625E6BB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500811760"/>
        <c:axId val="500812152"/>
      </c:barChart>
      <c:catAx>
        <c:axId val="500811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rgbClr val="004687"/>
            </a:solidFill>
            <a:prstDash val="solid"/>
          </a:ln>
        </c:spPr>
        <c:txPr>
          <a:bodyPr rot="-540000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500812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081215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0811760"/>
        <c:crosses val="autoZero"/>
        <c:crossBetween val="between"/>
        <c:majorUnit val="25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6122119525348876"/>
          <c:y val="7.8101293622636805E-2"/>
          <c:w val="0.51517772524239791"/>
          <c:h val="7.1157135233036517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8.8999306894035055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Sheet1!$A$2:$A$8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Sheet1!$B$2:$B$8</c:f>
              <c:numCache>
                <c:formatCode>0.0</c:formatCode>
                <c:ptCount val="7"/>
                <c:pt idx="0">
                  <c:v>2.76886035313002</c:v>
                </c:pt>
                <c:pt idx="1">
                  <c:v>2.7099236641221398</c:v>
                </c:pt>
                <c:pt idx="2">
                  <c:v>2.79307631785995</c:v>
                </c:pt>
                <c:pt idx="3">
                  <c:v>1.94311787370492</c:v>
                </c:pt>
                <c:pt idx="4">
                  <c:v>0.94669239363470903</c:v>
                </c:pt>
                <c:pt idx="5" formatCode="###0.0">
                  <c:v>1.2545394519643447</c:v>
                </c:pt>
                <c:pt idx="6" formatCode="###0.0">
                  <c:v>0.888680289526669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7CD-470B-A128-5366154180F8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Sheet1!$A$2:$A$8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Sheet1!$C$2:$C$8</c:f>
              <c:numCache>
                <c:formatCode>0.0</c:formatCode>
                <c:ptCount val="7"/>
                <c:pt idx="0">
                  <c:v>2.0117351215423298</c:v>
                </c:pt>
                <c:pt idx="1">
                  <c:v>1.5010141987829599</c:v>
                </c:pt>
                <c:pt idx="2">
                  <c:v>2.43799915931063</c:v>
                </c:pt>
                <c:pt idx="3">
                  <c:v>1.30433930946725</c:v>
                </c:pt>
                <c:pt idx="4">
                  <c:v>0.53173123989580096</c:v>
                </c:pt>
                <c:pt idx="5" formatCode="###0.0">
                  <c:v>0.5436629289840299</c:v>
                </c:pt>
                <c:pt idx="6" formatCode="###0.0">
                  <c:v>0.61226452060862502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7CD-470B-A128-5366154180F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Sheet1!$A$2:$A$8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Sheet1!$D$2:$D$8</c:f>
              <c:numCache>
                <c:formatCode>0.0</c:formatCode>
                <c:ptCount val="7"/>
                <c:pt idx="0">
                  <c:v>5.3617907339927102</c:v>
                </c:pt>
                <c:pt idx="1">
                  <c:v>5.2457271915890296</c:v>
                </c:pt>
                <c:pt idx="2">
                  <c:v>6.0759493670886098</c:v>
                </c:pt>
                <c:pt idx="3">
                  <c:v>3.7301009673669498</c:v>
                </c:pt>
                <c:pt idx="4">
                  <c:v>3.40649568191427</c:v>
                </c:pt>
                <c:pt idx="5">
                  <c:v>2.1061357254151698</c:v>
                </c:pt>
                <c:pt idx="6" formatCode="###0.0">
                  <c:v>1.0061533193513501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7CD-470B-A128-5366154180F8}"/>
            </c:ext>
          </c:extLst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Sheet1!$A$2:$A$8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Sheet1!$E$2:$E$8</c:f>
              <c:numCache>
                <c:formatCode>0.0</c:formatCode>
                <c:ptCount val="7"/>
                <c:pt idx="0">
                  <c:v>2.6834611171960598</c:v>
                </c:pt>
                <c:pt idx="1">
                  <c:v>2.00436454244762</c:v>
                </c:pt>
                <c:pt idx="2">
                  <c:v>2.7041644131963198</c:v>
                </c:pt>
                <c:pt idx="3">
                  <c:v>2.71922721503811</c:v>
                </c:pt>
                <c:pt idx="4">
                  <c:v>1.88403511187363</c:v>
                </c:pt>
                <c:pt idx="5">
                  <c:v>1.56478709820224</c:v>
                </c:pt>
                <c:pt idx="6" formatCode="###0.0">
                  <c:v>0.92996964268041504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57CD-470B-A128-5366154180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6541344"/>
        <c:axId val="496541736"/>
      </c:lineChart>
      <c:catAx>
        <c:axId val="496541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6541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96541736"/>
        <c:scaling>
          <c:orientation val="minMax"/>
          <c:max val="8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6541344"/>
        <c:crosses val="autoZero"/>
        <c:crossBetween val="midCat"/>
        <c:majorUnit val="2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7945980538261757"/>
          <c:y val="0.11855747402150985"/>
          <c:w val="0.47284109789071138"/>
          <c:h val="0.15572941991380213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3300248138957864"/>
          <c:h val="0.68547185078577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Pojkar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Sheet1!$B$3:$I$4</c:f>
              <c:multiLvlStrCache>
                <c:ptCount val="8"/>
                <c:lvl>
                  <c:pt idx="0">
                    <c:v>Åk 9</c:v>
                  </c:pt>
                  <c:pt idx="1">
                    <c:v>Gy 2</c:v>
                  </c:pt>
                  <c:pt idx="2">
                    <c:v>Åk 9</c:v>
                  </c:pt>
                  <c:pt idx="3">
                    <c:v>Gy 2</c:v>
                  </c:pt>
                  <c:pt idx="4">
                    <c:v>Åk 9</c:v>
                  </c:pt>
                  <c:pt idx="5">
                    <c:v>Gy 2</c:v>
                  </c:pt>
                  <c:pt idx="6">
                    <c:v>Åk 9</c:v>
                  </c:pt>
                  <c:pt idx="7">
                    <c:v>Gy 2</c:v>
                  </c:pt>
                </c:lvl>
                <c:lvl>
                  <c:pt idx="0">
                    <c:v>Spice eller liknande rökmixar</c:v>
                  </c:pt>
                  <c:pt idx="2">
                    <c:v>Mefedron, metedron eller liknande</c:v>
                  </c:pt>
                  <c:pt idx="4">
                    <c:v>Annan nätdrog</c:v>
                  </c:pt>
                  <c:pt idx="6">
                    <c:v>Nätdroger totalt</c:v>
                  </c:pt>
                </c:lvl>
              </c:multiLvlStrCache>
            </c:multiLvlStrRef>
          </c:cat>
          <c:val>
            <c:numRef>
              <c:f>Sheet1!$B$5:$I$5</c:f>
              <c:numCache>
                <c:formatCode>###0.00</c:formatCode>
                <c:ptCount val="8"/>
                <c:pt idx="0">
                  <c:v>0.45903972721550901</c:v>
                </c:pt>
                <c:pt idx="1">
                  <c:v>0.71734782786548901</c:v>
                </c:pt>
                <c:pt idx="2">
                  <c:v>0.25097087750272201</c:v>
                </c:pt>
                <c:pt idx="3">
                  <c:v>6.2218067613417E-2</c:v>
                </c:pt>
                <c:pt idx="4">
                  <c:v>0.25671601665749599</c:v>
                </c:pt>
                <c:pt idx="5">
                  <c:v>0.388888878800833</c:v>
                </c:pt>
                <c:pt idx="6">
                  <c:v>0.888680289526669</c:v>
                </c:pt>
                <c:pt idx="7">
                  <c:v>1.0061533193513501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0CB-457F-8085-D424915517BD}"/>
            </c:ext>
          </c:extLst>
        </c:ser>
        <c:ser>
          <c:idx val="4"/>
          <c:order val="1"/>
          <c:tx>
            <c:strRef>
              <c:f>Sheet1!$A$6</c:f>
              <c:strCache>
                <c:ptCount val="1"/>
                <c:pt idx="0">
                  <c:v>Flickor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Sheet1!$B$3:$I$4</c:f>
              <c:multiLvlStrCache>
                <c:ptCount val="8"/>
                <c:lvl>
                  <c:pt idx="0">
                    <c:v>Åk 9</c:v>
                  </c:pt>
                  <c:pt idx="1">
                    <c:v>Gy 2</c:v>
                  </c:pt>
                  <c:pt idx="2">
                    <c:v>Åk 9</c:v>
                  </c:pt>
                  <c:pt idx="3">
                    <c:v>Gy 2</c:v>
                  </c:pt>
                  <c:pt idx="4">
                    <c:v>Åk 9</c:v>
                  </c:pt>
                  <c:pt idx="5">
                    <c:v>Gy 2</c:v>
                  </c:pt>
                  <c:pt idx="6">
                    <c:v>Åk 9</c:v>
                  </c:pt>
                  <c:pt idx="7">
                    <c:v>Gy 2</c:v>
                  </c:pt>
                </c:lvl>
                <c:lvl>
                  <c:pt idx="0">
                    <c:v>Spice eller liknande rökmixar</c:v>
                  </c:pt>
                  <c:pt idx="2">
                    <c:v>Mefedron, metedron eller liknande</c:v>
                  </c:pt>
                  <c:pt idx="4">
                    <c:v>Annan nätdrog</c:v>
                  </c:pt>
                  <c:pt idx="6">
                    <c:v>Nätdroger totalt</c:v>
                  </c:pt>
                </c:lvl>
              </c:multiLvlStrCache>
            </c:multiLvlStrRef>
          </c:cat>
          <c:val>
            <c:numRef>
              <c:f>Sheet1!$B$6:$I$6</c:f>
              <c:numCache>
                <c:formatCode>###0.00</c:formatCode>
                <c:ptCount val="8"/>
                <c:pt idx="0">
                  <c:v>0.59627417307532204</c:v>
                </c:pt>
                <c:pt idx="1">
                  <c:v>0.65910913478257405</c:v>
                </c:pt>
                <c:pt idx="2">
                  <c:v>3.1265779796252301E-2</c:v>
                </c:pt>
                <c:pt idx="3">
                  <c:v>9.8220774410309103E-2</c:v>
                </c:pt>
                <c:pt idx="4">
                  <c:v>1.5990347533302401E-2</c:v>
                </c:pt>
                <c:pt idx="5">
                  <c:v>0.270860507897839</c:v>
                </c:pt>
                <c:pt idx="6">
                  <c:v>0.61226452060862502</c:v>
                </c:pt>
                <c:pt idx="7">
                  <c:v>0.92996964268041504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0CB-457F-8085-D424915517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496542912"/>
        <c:axId val="496543304"/>
      </c:barChart>
      <c:catAx>
        <c:axId val="49654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chemeClr val="tx1">
                <a:lumMod val="9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6543304"/>
        <c:crosses val="autoZero"/>
        <c:auto val="1"/>
        <c:lblAlgn val="ctr"/>
        <c:lblOffset val="100"/>
        <c:tickMarkSkip val="1"/>
        <c:noMultiLvlLbl val="0"/>
      </c:catAx>
      <c:valAx>
        <c:axId val="496543304"/>
        <c:scaling>
          <c:orientation val="minMax"/>
          <c:max val="2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96542912"/>
        <c:crosses val="autoZero"/>
        <c:crossBetween val="between"/>
        <c:majorUnit val="1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8.9637412915303541E-2"/>
          <c:y val="8.6116759197911327E-2"/>
          <c:w val="0.34499471851765895"/>
          <c:h val="6.8388441809919626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8.8999306894035068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dPt>
            <c:idx val="15"/>
            <c:bubble3D val="0"/>
            <c:spPr>
              <a:ln w="381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093-4102-BA3D-61602F1A59F2}"/>
              </c:ext>
            </c:extLst>
          </c:dPt>
          <c:cat>
            <c:strRef>
              <c:f>Sheet1!$A$20:$A$34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Sheet1!$B$20:$B$34</c:f>
              <c:numCache>
                <c:formatCode>0.0</c:formatCode>
                <c:ptCount val="15"/>
                <c:pt idx="0">
                  <c:v>2.3671895854023566</c:v>
                </c:pt>
                <c:pt idx="1">
                  <c:v>2.3728479369616204</c:v>
                </c:pt>
                <c:pt idx="2">
                  <c:v>1.8401686586122461</c:v>
                </c:pt>
                <c:pt idx="3">
                  <c:v>2.2020605677232274</c:v>
                </c:pt>
                <c:pt idx="4">
                  <c:v>2.5829810387142071</c:v>
                </c:pt>
                <c:pt idx="5">
                  <c:v>2.9845416587035412</c:v>
                </c:pt>
                <c:pt idx="6">
                  <c:v>2.3412903159065821</c:v>
                </c:pt>
                <c:pt idx="7">
                  <c:v>2.8150238653432837</c:v>
                </c:pt>
                <c:pt idx="8">
                  <c:v>2.1898474084480757</c:v>
                </c:pt>
                <c:pt idx="9">
                  <c:v>2.5486635204459205</c:v>
                </c:pt>
                <c:pt idx="10">
                  <c:v>3.0684500393390999</c:v>
                </c:pt>
                <c:pt idx="11">
                  <c:v>2.3658850260384501</c:v>
                </c:pt>
                <c:pt idx="12">
                  <c:v>2.28515068632269</c:v>
                </c:pt>
                <c:pt idx="13">
                  <c:v>2.60812149224166</c:v>
                </c:pt>
                <c:pt idx="14">
                  <c:v>3.6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C093-4102-BA3D-61602F1A59F2}"/>
            </c:ext>
          </c:extLst>
        </c:ser>
        <c:ser>
          <c:idx val="3"/>
          <c:order val="1"/>
          <c:tx>
            <c:strRef>
              <c:f>Sheet1!$C$4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dPt>
            <c:idx val="15"/>
            <c:bubble3D val="0"/>
            <c:spPr>
              <a:ln w="381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C093-4102-BA3D-61602F1A59F2}"/>
              </c:ext>
            </c:extLst>
          </c:dPt>
          <c:cat>
            <c:strRef>
              <c:f>Sheet1!$A$20:$A$34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Sheet1!$C$20:$C$34</c:f>
              <c:numCache>
                <c:formatCode>0.0</c:formatCode>
                <c:ptCount val="15"/>
                <c:pt idx="0">
                  <c:v>3.0517853254819842</c:v>
                </c:pt>
                <c:pt idx="1">
                  <c:v>3.4020994551009092</c:v>
                </c:pt>
                <c:pt idx="2">
                  <c:v>3.5466574613486839</c:v>
                </c:pt>
                <c:pt idx="3">
                  <c:v>3.9023441058926469</c:v>
                </c:pt>
                <c:pt idx="4">
                  <c:v>3.7811130548168128</c:v>
                </c:pt>
                <c:pt idx="5">
                  <c:v>3.5649095746829245</c:v>
                </c:pt>
                <c:pt idx="6">
                  <c:v>3.5824545693163028</c:v>
                </c:pt>
                <c:pt idx="7">
                  <c:v>3.2126068991575134</c:v>
                </c:pt>
                <c:pt idx="8">
                  <c:v>3.3053449868954985</c:v>
                </c:pt>
                <c:pt idx="9">
                  <c:v>4.0443328119844821</c:v>
                </c:pt>
                <c:pt idx="10">
                  <c:v>4.7939444911690501</c:v>
                </c:pt>
                <c:pt idx="11">
                  <c:v>3.5757288135818799</c:v>
                </c:pt>
                <c:pt idx="12">
                  <c:v>3.4949188844024195</c:v>
                </c:pt>
                <c:pt idx="13">
                  <c:v>4.5531770302412502</c:v>
                </c:pt>
                <c:pt idx="14" formatCode="General">
                  <c:v>3.7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C093-4102-BA3D-61602F1A59F2}"/>
            </c:ext>
          </c:extLst>
        </c:ser>
        <c:ser>
          <c:idx val="5"/>
          <c:order val="2"/>
          <c:tx>
            <c:strRef>
              <c:f>Sheet1!$D$4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Sheet1!$A$20:$A$34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Sheet1!$D$20:$D$34</c:f>
              <c:numCache>
                <c:formatCode>0.0</c:formatCode>
                <c:ptCount val="15"/>
                <c:pt idx="0">
                  <c:v>2.8521232057416301</c:v>
                </c:pt>
                <c:pt idx="1">
                  <c:v>3.0665133091964472</c:v>
                </c:pt>
                <c:pt idx="2">
                  <c:v>3.0257142257856664</c:v>
                </c:pt>
                <c:pt idx="3">
                  <c:v>3.1737134380210579</c:v>
                </c:pt>
                <c:pt idx="4">
                  <c:v>3.1144147188457634</c:v>
                </c:pt>
                <c:pt idx="5">
                  <c:v>3.9412396189000067</c:v>
                </c:pt>
                <c:pt idx="6">
                  <c:v>3.9255571439578576</c:v>
                </c:pt>
                <c:pt idx="7">
                  <c:v>3.9512958409799568</c:v>
                </c:pt>
                <c:pt idx="8">
                  <c:v>3.0756502137231556</c:v>
                </c:pt>
                <c:pt idx="9">
                  <c:v>4.1014447535579794</c:v>
                </c:pt>
                <c:pt idx="10">
                  <c:v>4.8076923076923102</c:v>
                </c:pt>
                <c:pt idx="11">
                  <c:v>3.2942717264052401</c:v>
                </c:pt>
                <c:pt idx="12">
                  <c:v>4.0724823346191403</c:v>
                </c:pt>
                <c:pt idx="13">
                  <c:v>3.9688220748382799</c:v>
                </c:pt>
                <c:pt idx="14">
                  <c:v>5.0999999999999996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C093-4102-BA3D-61602F1A59F2}"/>
            </c:ext>
          </c:extLst>
        </c:ser>
        <c:ser>
          <c:idx val="7"/>
          <c:order val="3"/>
          <c:tx>
            <c:strRef>
              <c:f>Sheet1!$E$4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Sheet1!$A$20:$A$34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Sheet1!$E$20:$E$34</c:f>
              <c:numCache>
                <c:formatCode>0.0</c:formatCode>
                <c:ptCount val="15"/>
                <c:pt idx="0">
                  <c:v>3.30177788039714</c:v>
                </c:pt>
                <c:pt idx="1">
                  <c:v>4.010783225593717</c:v>
                </c:pt>
                <c:pt idx="2">
                  <c:v>4.4749877966493621</c:v>
                </c:pt>
                <c:pt idx="3">
                  <c:v>4.3622548913353558</c:v>
                </c:pt>
                <c:pt idx="4">
                  <c:v>5.1504416419850454</c:v>
                </c:pt>
                <c:pt idx="5">
                  <c:v>4.5428997439279906</c:v>
                </c:pt>
                <c:pt idx="6">
                  <c:v>4.4499639670810316</c:v>
                </c:pt>
                <c:pt idx="7">
                  <c:v>3.6337398398277987</c:v>
                </c:pt>
                <c:pt idx="8">
                  <c:v>4.2273635001269874</c:v>
                </c:pt>
                <c:pt idx="9">
                  <c:v>4.0978329594506224</c:v>
                </c:pt>
                <c:pt idx="10">
                  <c:v>4.3807463493780396</c:v>
                </c:pt>
                <c:pt idx="11">
                  <c:v>4.1820972534112304</c:v>
                </c:pt>
                <c:pt idx="12">
                  <c:v>4.2712655055660793</c:v>
                </c:pt>
                <c:pt idx="13">
                  <c:v>5.1688642994553797</c:v>
                </c:pt>
                <c:pt idx="14" formatCode="0">
                  <c:v>5.4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C093-4102-BA3D-61602F1A59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6544088"/>
        <c:axId val="496544480"/>
      </c:lineChart>
      <c:catAx>
        <c:axId val="496544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6544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96544480"/>
        <c:scaling>
          <c:orientation val="minMax"/>
          <c:max val="8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6544088"/>
        <c:crosses val="autoZero"/>
        <c:crossBetween val="midCat"/>
        <c:majorUnit val="2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3416504088009513"/>
          <c:y val="0.10168295130276006"/>
          <c:w val="0.47019930183126823"/>
          <c:h val="0.13924029267551671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8.8999306894035068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dPt>
            <c:idx val="6"/>
            <c:bubble3D val="0"/>
            <c:spPr>
              <a:ln w="381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E95-4B1D-A535-C869E6912BDC}"/>
              </c:ext>
            </c:extLst>
          </c:dPt>
          <c:cat>
            <c:strRef>
              <c:f>Sheet1!$A$5:$A$34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Sheet1!$B$5:$B$34</c:f>
              <c:numCache>
                <c:formatCode>0.0</c:formatCode>
                <c:ptCount val="30"/>
                <c:pt idx="0">
                  <c:v>8.3348377656555428</c:v>
                </c:pt>
                <c:pt idx="1">
                  <c:v>8.2595039034491577</c:v>
                </c:pt>
                <c:pt idx="2">
                  <c:v>9.6605355962968158</c:v>
                </c:pt>
                <c:pt idx="3">
                  <c:v>11.239193387670806</c:v>
                </c:pt>
                <c:pt idx="4">
                  <c:v>11.35191733705364</c:v>
                </c:pt>
                <c:pt idx="5">
                  <c:v>10.778021974643311</c:v>
                </c:pt>
                <c:pt idx="6">
                  <c:v>10.615000036117413</c:v>
                </c:pt>
                <c:pt idx="7">
                  <c:v>9.3717662052630128</c:v>
                </c:pt>
                <c:pt idx="8">
                  <c:v>7.3633384517859959</c:v>
                </c:pt>
                <c:pt idx="9">
                  <c:v>6.9609207366769148</c:v>
                </c:pt>
                <c:pt idx="10">
                  <c:v>7.7749780843686018</c:v>
                </c:pt>
                <c:pt idx="11">
                  <c:v>6.8618332919309983</c:v>
                </c:pt>
                <c:pt idx="12">
                  <c:v>4.7302553662285485</c:v>
                </c:pt>
                <c:pt idx="13">
                  <c:v>4.666154536251601</c:v>
                </c:pt>
                <c:pt idx="14">
                  <c:v>4.1731838165191544</c:v>
                </c:pt>
                <c:pt idx="15">
                  <c:v>3.4269670247669177</c:v>
                </c:pt>
                <c:pt idx="16">
                  <c:v>2.8159583459347286</c:v>
                </c:pt>
                <c:pt idx="17">
                  <c:v>3.4673473048170469</c:v>
                </c:pt>
                <c:pt idx="18">
                  <c:v>2.5400679347682233</c:v>
                </c:pt>
                <c:pt idx="19">
                  <c:v>2.8677721093885085</c:v>
                </c:pt>
                <c:pt idx="20">
                  <c:v>3.7101937945040611</c:v>
                </c:pt>
                <c:pt idx="21">
                  <c:v>3.6995259245390191</c:v>
                </c:pt>
                <c:pt idx="22">
                  <c:v>2.670534712719856</c:v>
                </c:pt>
                <c:pt idx="23">
                  <c:v>2.6477401658832291</c:v>
                </c:pt>
                <c:pt idx="24">
                  <c:v>2.499130567997228</c:v>
                </c:pt>
                <c:pt idx="25">
                  <c:v>2.4380652772316198</c:v>
                </c:pt>
                <c:pt idx="26">
                  <c:v>2.1600411348092501</c:v>
                </c:pt>
                <c:pt idx="27">
                  <c:v>1.4912823895412755</c:v>
                </c:pt>
                <c:pt idx="28">
                  <c:v>1.94783757015517</c:v>
                </c:pt>
                <c:pt idx="29">
                  <c:v>2.0882449091625501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E95-4B1D-A535-C869E6912BDC}"/>
            </c:ext>
          </c:extLst>
        </c:ser>
        <c:ser>
          <c:idx val="3"/>
          <c:order val="1"/>
          <c:tx>
            <c:strRef>
              <c:f>Sheet1!$C$4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dPt>
            <c:idx val="6"/>
            <c:bubble3D val="0"/>
            <c:spPr>
              <a:ln w="381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8E95-4B1D-A535-C869E6912BDC}"/>
              </c:ext>
            </c:extLst>
          </c:dPt>
          <c:cat>
            <c:strRef>
              <c:f>Sheet1!$A$5:$A$34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Sheet1!$C$5:$C$34</c:f>
              <c:numCache>
                <c:formatCode>0.0</c:formatCode>
                <c:ptCount val="30"/>
                <c:pt idx="0">
                  <c:v>15.622868838310591</c:v>
                </c:pt>
                <c:pt idx="1">
                  <c:v>18.32156901720403</c:v>
                </c:pt>
                <c:pt idx="2">
                  <c:v>17.304185947841798</c:v>
                </c:pt>
                <c:pt idx="3">
                  <c:v>17.80416817170903</c:v>
                </c:pt>
                <c:pt idx="4">
                  <c:v>18.928447436702037</c:v>
                </c:pt>
                <c:pt idx="5">
                  <c:v>20.656865628078439</c:v>
                </c:pt>
                <c:pt idx="6">
                  <c:v>17.895319134775242</c:v>
                </c:pt>
                <c:pt idx="7">
                  <c:v>18.186432432265999</c:v>
                </c:pt>
                <c:pt idx="8">
                  <c:v>13.790100822443641</c:v>
                </c:pt>
                <c:pt idx="9">
                  <c:v>12.066448623452443</c:v>
                </c:pt>
                <c:pt idx="10">
                  <c:v>13.787770858787171</c:v>
                </c:pt>
                <c:pt idx="11">
                  <c:v>11.973062567855788</c:v>
                </c:pt>
                <c:pt idx="12">
                  <c:v>12.183196357662583</c:v>
                </c:pt>
                <c:pt idx="13">
                  <c:v>10.474731358336054</c:v>
                </c:pt>
                <c:pt idx="14">
                  <c:v>8.7652324387255085</c:v>
                </c:pt>
                <c:pt idx="15">
                  <c:v>8.0403432504976244</c:v>
                </c:pt>
                <c:pt idx="16">
                  <c:v>8.4142391274256401</c:v>
                </c:pt>
                <c:pt idx="17">
                  <c:v>7.4264415095165237</c:v>
                </c:pt>
                <c:pt idx="18">
                  <c:v>8.021324759373373</c:v>
                </c:pt>
                <c:pt idx="19">
                  <c:v>8.0301040350884758</c:v>
                </c:pt>
                <c:pt idx="20">
                  <c:v>8.2192032381037805</c:v>
                </c:pt>
                <c:pt idx="21">
                  <c:v>6.0295322315449411</c:v>
                </c:pt>
                <c:pt idx="22">
                  <c:v>5.7397518550226998</c:v>
                </c:pt>
                <c:pt idx="23">
                  <c:v>5.4895456967976903</c:v>
                </c:pt>
                <c:pt idx="24">
                  <c:v>4.3494533769815114</c:v>
                </c:pt>
                <c:pt idx="25">
                  <c:v>5.0861706599411498</c:v>
                </c:pt>
                <c:pt idx="26">
                  <c:v>3.9199190394807299</c:v>
                </c:pt>
                <c:pt idx="27">
                  <c:v>3.1782500816453263</c:v>
                </c:pt>
                <c:pt idx="28">
                  <c:v>4.1794087665647304</c:v>
                </c:pt>
                <c:pt idx="29">
                  <c:v>4.0187026877443399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8E95-4B1D-A535-C869E6912BDC}"/>
            </c:ext>
          </c:extLst>
        </c:ser>
        <c:ser>
          <c:idx val="5"/>
          <c:order val="2"/>
          <c:tx>
            <c:strRef>
              <c:f>Sheet1!$D$4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Sheet1!$A$5:$A$34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Sheet1!$D$5:$D$34</c:f>
              <c:numCache>
                <c:formatCode>General</c:formatCode>
                <c:ptCount val="30"/>
                <c:pt idx="15" formatCode="0.0">
                  <c:v>5.669948609469909</c:v>
                </c:pt>
                <c:pt idx="16" formatCode="0.0">
                  <c:v>5.3071056058019952</c:v>
                </c:pt>
                <c:pt idx="17" formatCode="0.0">
                  <c:v>4.8174247044816187</c:v>
                </c:pt>
                <c:pt idx="18" formatCode="0.0">
                  <c:v>4.0509884429463625</c:v>
                </c:pt>
                <c:pt idx="19" formatCode="0.0">
                  <c:v>4.6539345460557477</c:v>
                </c:pt>
                <c:pt idx="20" formatCode="0.0">
                  <c:v>5.5500757778822871</c:v>
                </c:pt>
                <c:pt idx="21" formatCode="0.0">
                  <c:v>5.2359258723465869</c:v>
                </c:pt>
                <c:pt idx="22" formatCode="0.0">
                  <c:v>5.3818976082911831</c:v>
                </c:pt>
                <c:pt idx="23" formatCode="0.0">
                  <c:v>5.2046816208246263</c:v>
                </c:pt>
                <c:pt idx="24" formatCode="0.0">
                  <c:v>3.7416555366640951</c:v>
                </c:pt>
                <c:pt idx="25" formatCode="0.0">
                  <c:v>5.0607287449392704</c:v>
                </c:pt>
                <c:pt idx="26" formatCode="0.0">
                  <c:v>3.4601246060661297</c:v>
                </c:pt>
                <c:pt idx="27" formatCode="0.0">
                  <c:v>4.9789128133779013</c:v>
                </c:pt>
                <c:pt idx="28" formatCode="0.0">
                  <c:v>4.0946873796253804</c:v>
                </c:pt>
                <c:pt idx="29" formatCode="0.0">
                  <c:v>4.3336682541048202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8E95-4B1D-A535-C869E6912BDC}"/>
            </c:ext>
          </c:extLst>
        </c:ser>
        <c:ser>
          <c:idx val="7"/>
          <c:order val="3"/>
          <c:tx>
            <c:strRef>
              <c:f>Sheet1!$E$4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Sheet1!$A$5:$A$34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Sheet1!$E$5:$E$34</c:f>
              <c:numCache>
                <c:formatCode>General</c:formatCode>
                <c:ptCount val="30"/>
                <c:pt idx="15" formatCode="0.0">
                  <c:v>8.2547484392592096</c:v>
                </c:pt>
                <c:pt idx="16" formatCode="0.0">
                  <c:v>8.6101185056509273</c:v>
                </c:pt>
                <c:pt idx="17" formatCode="0.0">
                  <c:v>10.67811226566092</c:v>
                </c:pt>
                <c:pt idx="18" formatCode="0.0">
                  <c:v>8.4687142723489863</c:v>
                </c:pt>
                <c:pt idx="19" formatCode="0.0">
                  <c:v>9.3303174324277478</c:v>
                </c:pt>
                <c:pt idx="20" formatCode="0.0">
                  <c:v>9.097769035751698</c:v>
                </c:pt>
                <c:pt idx="21" formatCode="0.0">
                  <c:v>8.3760089145308019</c:v>
                </c:pt>
                <c:pt idx="22" formatCode="0.0">
                  <c:v>8.7458728936478636</c:v>
                </c:pt>
                <c:pt idx="23" formatCode="0.0">
                  <c:v>7.566959242741361</c:v>
                </c:pt>
                <c:pt idx="24" formatCode="0.0">
                  <c:v>6.7710687788968897</c:v>
                </c:pt>
                <c:pt idx="25" formatCode="0.0">
                  <c:v>6.8144943212547302</c:v>
                </c:pt>
                <c:pt idx="26" formatCode="0.0">
                  <c:v>7.3570197666964194</c:v>
                </c:pt>
                <c:pt idx="27" formatCode="0.0">
                  <c:v>5.6885939339594929</c:v>
                </c:pt>
                <c:pt idx="28" formatCode="0.0">
                  <c:v>6.30343966876866</c:v>
                </c:pt>
                <c:pt idx="29" formatCode="0.0">
                  <c:v>6.4569282410222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8E95-4B1D-A535-C869E6912B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8138216"/>
        <c:axId val="498137824"/>
      </c:lineChart>
      <c:catAx>
        <c:axId val="498138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8137824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98137824"/>
        <c:scaling>
          <c:orientation val="minMax"/>
          <c:max val="25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8138216"/>
        <c:crosses val="autoZero"/>
        <c:crossBetween val="midCat"/>
        <c:majorUnit val="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3416504088009513"/>
          <c:y val="0.10168295130276006"/>
          <c:w val="0.47019930183126823"/>
          <c:h val="0.13924029267551671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8.8999306894035068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Årskurs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DCE4-4D64-AD49-F589FFDC1884}"/>
              </c:ext>
            </c:extLst>
          </c:dPt>
          <c:cat>
            <c:strRef>
              <c:f>Sheet1!$A$5:$A$30</c:f>
              <c:strCache>
                <c:ptCount val="26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</c:strCache>
            </c:strRef>
          </c:cat>
          <c:val>
            <c:numRef>
              <c:f>Sheet1!$B$5:$B$30</c:f>
              <c:numCache>
                <c:formatCode>0.0</c:formatCode>
                <c:ptCount val="26"/>
                <c:pt idx="0">
                  <c:v>0.546163227835326</c:v>
                </c:pt>
                <c:pt idx="1">
                  <c:v>0.36438420541952399</c:v>
                </c:pt>
                <c:pt idx="2">
                  <c:v>0.25975395260318801</c:v>
                </c:pt>
                <c:pt idx="3">
                  <c:v>0.41155167410223897</c:v>
                </c:pt>
                <c:pt idx="4">
                  <c:v>0.525854866950629</c:v>
                </c:pt>
                <c:pt idx="5">
                  <c:v>0.50391337462464703</c:v>
                </c:pt>
                <c:pt idx="6">
                  <c:v>0.66936441728717899</c:v>
                </c:pt>
                <c:pt idx="7">
                  <c:v>0.616245184554985</c:v>
                </c:pt>
                <c:pt idx="8">
                  <c:v>0.89035410721699704</c:v>
                </c:pt>
                <c:pt idx="9">
                  <c:v>0.66110744003223898</c:v>
                </c:pt>
                <c:pt idx="10">
                  <c:v>0.60227022768671101</c:v>
                </c:pt>
                <c:pt idx="11">
                  <c:v>1.14070751931167</c:v>
                </c:pt>
                <c:pt idx="12">
                  <c:v>1.3933536765230901</c:v>
                </c:pt>
                <c:pt idx="13">
                  <c:v>1.1885993140817199</c:v>
                </c:pt>
                <c:pt idx="14">
                  <c:v>1.7681014210581301</c:v>
                </c:pt>
                <c:pt idx="15">
                  <c:v>1.28613012190934</c:v>
                </c:pt>
                <c:pt idx="16">
                  <c:v>1.3801429361099</c:v>
                </c:pt>
                <c:pt idx="17">
                  <c:v>1.51607022565447</c:v>
                </c:pt>
                <c:pt idx="18">
                  <c:v>1.42176971996931</c:v>
                </c:pt>
                <c:pt idx="19">
                  <c:v>1.2880320123342499</c:v>
                </c:pt>
                <c:pt idx="20">
                  <c:v>1.1150928098884501</c:v>
                </c:pt>
                <c:pt idx="21">
                  <c:v>1.2154169846440399</c:v>
                </c:pt>
                <c:pt idx="22">
                  <c:v>0.88128893864840796</c:v>
                </c:pt>
                <c:pt idx="23">
                  <c:v>1.0296537701872699</c:v>
                </c:pt>
                <c:pt idx="24">
                  <c:v>0.979751796211626</c:v>
                </c:pt>
                <c:pt idx="25">
                  <c:v>0.71335003928538099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CE4-4D64-AD49-F589FFDC1884}"/>
            </c:ext>
          </c:extLst>
        </c:ser>
        <c:ser>
          <c:idx val="3"/>
          <c:order val="1"/>
          <c:tx>
            <c:strRef>
              <c:f>Sheet1!$C$4</c:f>
              <c:strCache>
                <c:ptCount val="1"/>
                <c:pt idx="0">
                  <c:v>Gymnasiets år 2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dPt>
            <c:idx val="6"/>
            <c:bubble3D val="0"/>
            <c:spPr>
              <a:ln w="3810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CE4-4D64-AD49-F589FFDC1884}"/>
              </c:ext>
            </c:extLst>
          </c:dPt>
          <c:cat>
            <c:strRef>
              <c:f>Sheet1!$A$5:$A$30</c:f>
              <c:strCache>
                <c:ptCount val="26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</c:strCache>
            </c:strRef>
          </c:cat>
          <c:val>
            <c:numRef>
              <c:f>Sheet1!$C$5:$C$30</c:f>
              <c:numCache>
                <c:formatCode>General</c:formatCode>
                <c:ptCount val="26"/>
                <c:pt idx="11" formatCode="0.0">
                  <c:v>0.78710585344319695</c:v>
                </c:pt>
                <c:pt idx="12" formatCode="0.0">
                  <c:v>0.86843877445117601</c:v>
                </c:pt>
                <c:pt idx="13" formatCode="0.0">
                  <c:v>0.85519244115909898</c:v>
                </c:pt>
                <c:pt idx="14" formatCode="0.0">
                  <c:v>1.3178706119514301</c:v>
                </c:pt>
                <c:pt idx="15" formatCode="0.0">
                  <c:v>0.77602931245362305</c:v>
                </c:pt>
                <c:pt idx="16" formatCode="0.0">
                  <c:v>1.1789045619662999</c:v>
                </c:pt>
                <c:pt idx="17" formatCode="0.0">
                  <c:v>1.00442942477205</c:v>
                </c:pt>
                <c:pt idx="18" formatCode="0.0">
                  <c:v>1.09036032099066</c:v>
                </c:pt>
                <c:pt idx="19" formatCode="0.0">
                  <c:v>0.83086254527774595</c:v>
                </c:pt>
                <c:pt idx="20" formatCode="0.0">
                  <c:v>0.67831859609608602</c:v>
                </c:pt>
                <c:pt idx="21" formatCode="0.0">
                  <c:v>0.70819785423231196</c:v>
                </c:pt>
                <c:pt idx="22" formatCode="0.0">
                  <c:v>0.598913092173191</c:v>
                </c:pt>
                <c:pt idx="23" formatCode="0.0">
                  <c:v>0.69566266455971404</c:v>
                </c:pt>
                <c:pt idx="24" formatCode="0.0">
                  <c:v>0.56184398171219696</c:v>
                </c:pt>
                <c:pt idx="25" formatCode="0.0">
                  <c:v>0.65297016218911996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DCE4-4D64-AD49-F589FFDC18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2702848"/>
        <c:axId val="492702456"/>
      </c:lineChart>
      <c:catAx>
        <c:axId val="492702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270245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92702456"/>
        <c:scaling>
          <c:orientation val="minMax"/>
          <c:max val="2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2702848"/>
        <c:crosses val="autoZero"/>
        <c:crossBetween val="midCat"/>
        <c:majorUnit val="0.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8.00815783123911E-2"/>
          <c:y val="0.11542389066799791"/>
          <c:w val="0.27617193041593063"/>
          <c:h val="0.14198848054856428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1154657316190046"/>
          <c:h val="0.68547185078577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Pojkar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Sheet1!$B$3:$G$4</c:f>
              <c:multiLvlStrCache>
                <c:ptCount val="6"/>
                <c:lvl>
                  <c:pt idx="0">
                    <c:v>Åk 9</c:v>
                  </c:pt>
                  <c:pt idx="1">
                    <c:v>Gy 2</c:v>
                  </c:pt>
                  <c:pt idx="2">
                    <c:v>Åk 9</c:v>
                  </c:pt>
                  <c:pt idx="3">
                    <c:v>Gy 2</c:v>
                  </c:pt>
                  <c:pt idx="4">
                    <c:v>Åk 9</c:v>
                  </c:pt>
                  <c:pt idx="5">
                    <c:v>Gy 2</c:v>
                  </c:pt>
                </c:lvl>
                <c:lvl>
                  <c:pt idx="0">
                    <c:v>Någon gång</c:v>
                  </c:pt>
                  <c:pt idx="2">
                    <c:v>Senaste 12 månaderna</c:v>
                  </c:pt>
                  <c:pt idx="4">
                    <c:v>Senaste 30 dagarna</c:v>
                  </c:pt>
                </c:lvl>
              </c:multiLvlStrCache>
            </c:multiLvlStrRef>
          </c:cat>
          <c:val>
            <c:numRef>
              <c:f>Sheet1!$B$5:$G$5</c:f>
              <c:numCache>
                <c:formatCode>0.0</c:formatCode>
                <c:ptCount val="6"/>
                <c:pt idx="0">
                  <c:v>0.73</c:v>
                </c:pt>
                <c:pt idx="1">
                  <c:v>0.92</c:v>
                </c:pt>
                <c:pt idx="2">
                  <c:v>0.56000000000000005</c:v>
                </c:pt>
                <c:pt idx="3">
                  <c:v>0.72</c:v>
                </c:pt>
                <c:pt idx="4">
                  <c:v>0.47</c:v>
                </c:pt>
                <c:pt idx="5">
                  <c:v>0.35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51-4A93-9610-088FA3BA2393}"/>
            </c:ext>
          </c:extLst>
        </c:ser>
        <c:ser>
          <c:idx val="4"/>
          <c:order val="1"/>
          <c:tx>
            <c:strRef>
              <c:f>Sheet1!$A$6</c:f>
              <c:strCache>
                <c:ptCount val="1"/>
                <c:pt idx="0">
                  <c:v>Flickor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Sheet1!$B$3:$G$4</c:f>
              <c:multiLvlStrCache>
                <c:ptCount val="6"/>
                <c:lvl>
                  <c:pt idx="0">
                    <c:v>Åk 9</c:v>
                  </c:pt>
                  <c:pt idx="1">
                    <c:v>Gy 2</c:v>
                  </c:pt>
                  <c:pt idx="2">
                    <c:v>Åk 9</c:v>
                  </c:pt>
                  <c:pt idx="3">
                    <c:v>Gy 2</c:v>
                  </c:pt>
                  <c:pt idx="4">
                    <c:v>Åk 9</c:v>
                  </c:pt>
                  <c:pt idx="5">
                    <c:v>Gy 2</c:v>
                  </c:pt>
                </c:lvl>
                <c:lvl>
                  <c:pt idx="0">
                    <c:v>Någon gång</c:v>
                  </c:pt>
                  <c:pt idx="2">
                    <c:v>Senaste 12 månaderna</c:v>
                  </c:pt>
                  <c:pt idx="4">
                    <c:v>Senaste 30 dagarna</c:v>
                  </c:pt>
                </c:lvl>
              </c:multiLvlStrCache>
            </c:multiLvlStrRef>
          </c:cat>
          <c:val>
            <c:numRef>
              <c:f>Sheet1!$B$6:$G$6</c:f>
              <c:numCache>
                <c:formatCode>0.0</c:formatCode>
                <c:ptCount val="6"/>
                <c:pt idx="0">
                  <c:v>0.33</c:v>
                </c:pt>
                <c:pt idx="1">
                  <c:v>0.18</c:v>
                </c:pt>
                <c:pt idx="2">
                  <c:v>0.21</c:v>
                </c:pt>
                <c:pt idx="3">
                  <c:v>7.0000000000000007E-2</c:v>
                </c:pt>
                <c:pt idx="4">
                  <c:v>0.09</c:v>
                </c:pt>
                <c:pt idx="5">
                  <c:v>7.0000000000000007E-2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51-4A93-9610-088FA3BA23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497116000"/>
        <c:axId val="500973080"/>
      </c:barChart>
      <c:catAx>
        <c:axId val="497116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/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500973080"/>
        <c:crosses val="autoZero"/>
        <c:auto val="1"/>
        <c:lblAlgn val="ctr"/>
        <c:lblOffset val="100"/>
        <c:tickMarkSkip val="1"/>
        <c:noMultiLvlLbl val="0"/>
      </c:catAx>
      <c:valAx>
        <c:axId val="500973080"/>
        <c:scaling>
          <c:orientation val="minMax"/>
          <c:max val="1.5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97116000"/>
        <c:crosses val="autoZero"/>
        <c:crossBetween val="between"/>
        <c:majorUnit val="0.5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56874331099389974"/>
          <c:y val="0.1271505108722277"/>
          <c:w val="0.35290075643974805"/>
          <c:h val="6.8388441809919626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109181141439323E-2"/>
          <c:y val="5.6962025316455694E-2"/>
          <c:w val="0.92679900744418386"/>
          <c:h val="0.8270042194092893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Sheet1!$A$2:$A$43</c:f>
              <c:strCache>
                <c:ptCount val="42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</c:strCache>
            </c:strRef>
          </c:cat>
          <c:val>
            <c:numRef>
              <c:f>Sheet1!$B$2:$B$43</c:f>
              <c:numCache>
                <c:formatCode>0.0</c:formatCode>
                <c:ptCount val="42"/>
                <c:pt idx="0">
                  <c:v>4</c:v>
                </c:pt>
                <c:pt idx="1">
                  <c:v>3.7</c:v>
                </c:pt>
                <c:pt idx="2">
                  <c:v>3.3000000000000003</c:v>
                </c:pt>
                <c:pt idx="3">
                  <c:v>2.7</c:v>
                </c:pt>
                <c:pt idx="4">
                  <c:v>2.3000000000000003</c:v>
                </c:pt>
                <c:pt idx="5">
                  <c:v>2.5</c:v>
                </c:pt>
                <c:pt idx="9">
                  <c:v>2.3000000000000003</c:v>
                </c:pt>
                <c:pt idx="10">
                  <c:v>2.3000000000000003</c:v>
                </c:pt>
                <c:pt idx="11">
                  <c:v>2.2000000000000002</c:v>
                </c:pt>
                <c:pt idx="12">
                  <c:v>2.3000000000000003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F32-4703-ABBA-F0CCD5ACAEA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Sheet1!$A$2:$A$43</c:f>
              <c:strCache>
                <c:ptCount val="42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</c:strCache>
            </c:strRef>
          </c:cat>
          <c:val>
            <c:numRef>
              <c:f>Sheet1!$C$2:$C$43</c:f>
              <c:numCache>
                <c:formatCode>General</c:formatCode>
                <c:ptCount val="42"/>
                <c:pt idx="12" formatCode="####.0">
                  <c:v>2.8363968190668629</c:v>
                </c:pt>
                <c:pt idx="13" formatCode="####.0">
                  <c:v>3.039507991190245</c:v>
                </c:pt>
                <c:pt idx="14" formatCode="####.0">
                  <c:v>3.3195039881882429</c:v>
                </c:pt>
                <c:pt idx="15" formatCode="####.0">
                  <c:v>3.3685179329325683</c:v>
                </c:pt>
                <c:pt idx="16" formatCode="####.0">
                  <c:v>3.2517032048719012</c:v>
                </c:pt>
                <c:pt idx="17" formatCode="####.0">
                  <c:v>3.4809824223661203</c:v>
                </c:pt>
                <c:pt idx="18" formatCode="####.0">
                  <c:v>2.9898155410368266</c:v>
                </c:pt>
                <c:pt idx="19" formatCode="####.0">
                  <c:v>2.7815584333274876</c:v>
                </c:pt>
                <c:pt idx="20" formatCode="####.0">
                  <c:v>3.2368344717867688</c:v>
                </c:pt>
                <c:pt idx="21" formatCode="####.0">
                  <c:v>3.9768014507967293</c:v>
                </c:pt>
                <c:pt idx="22" formatCode="####.0">
                  <c:v>4.5217321910091641</c:v>
                </c:pt>
                <c:pt idx="23" formatCode="###0.0">
                  <c:v>5.5163073819141459</c:v>
                </c:pt>
                <c:pt idx="24" formatCode="###0.0">
                  <c:v>5.0798601801684402</c:v>
                </c:pt>
                <c:pt idx="25" formatCode="###0.0">
                  <c:v>4.5061118947568408</c:v>
                </c:pt>
                <c:pt idx="26" formatCode="###0.0">
                  <c:v>4.2238929851422577</c:v>
                </c:pt>
                <c:pt idx="27" formatCode="###0.0">
                  <c:v>4.2598046191068661</c:v>
                </c:pt>
                <c:pt idx="28" formatCode="###0.0">
                  <c:v>4.0588911864604134</c:v>
                </c:pt>
                <c:pt idx="29" formatCode="###0.0">
                  <c:v>4.3838919712642683</c:v>
                </c:pt>
                <c:pt idx="30" formatCode="###0.0">
                  <c:v>3.5255344442534722</c:v>
                </c:pt>
                <c:pt idx="31" formatCode="###0.0">
                  <c:v>3.7062726995380881</c:v>
                </c:pt>
                <c:pt idx="32" formatCode="###0.0">
                  <c:v>4.1255974388676906</c:v>
                </c:pt>
                <c:pt idx="33" formatCode="###0.0">
                  <c:v>3.2964606302143764</c:v>
                </c:pt>
                <c:pt idx="34" formatCode="###0.0">
                  <c:v>3.0235783485776064</c:v>
                </c:pt>
                <c:pt idx="35" formatCode="###0.0">
                  <c:v>2.2753805062136911</c:v>
                </c:pt>
                <c:pt idx="36" formatCode="###0.0">
                  <c:v>1.7874560958088361</c:v>
                </c:pt>
                <c:pt idx="37" formatCode="###0.0">
                  <c:v>1.6110356111604862</c:v>
                </c:pt>
                <c:pt idx="38" formatCode="0.0">
                  <c:v>1.59314</c:v>
                </c:pt>
                <c:pt idx="39" formatCode="###0.0">
                  <c:v>1.2274698407317355</c:v>
                </c:pt>
                <c:pt idx="40" formatCode="###0.0">
                  <c:v>1.1000000000000001</c:v>
                </c:pt>
                <c:pt idx="41" formatCode="0.0">
                  <c:v>0.95234446447505705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F32-4703-ABBA-F0CCD5ACAEA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Sheet1!$A$2:$A$43</c:f>
              <c:strCache>
                <c:ptCount val="42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</c:strCache>
            </c:strRef>
          </c:cat>
          <c:val>
            <c:numRef>
              <c:f>Sheet1!$D$2:$D$43</c:f>
              <c:numCache>
                <c:formatCode>0.0</c:formatCode>
                <c:ptCount val="42"/>
                <c:pt idx="0">
                  <c:v>3.5</c:v>
                </c:pt>
                <c:pt idx="1">
                  <c:v>2.9000000000000004</c:v>
                </c:pt>
                <c:pt idx="2">
                  <c:v>2.7</c:v>
                </c:pt>
                <c:pt idx="3">
                  <c:v>2.1</c:v>
                </c:pt>
                <c:pt idx="4">
                  <c:v>1.6</c:v>
                </c:pt>
                <c:pt idx="5">
                  <c:v>1.6</c:v>
                </c:pt>
                <c:pt idx="9">
                  <c:v>1.3</c:v>
                </c:pt>
                <c:pt idx="10">
                  <c:v>1.4000000000000001</c:v>
                </c:pt>
                <c:pt idx="11">
                  <c:v>1.4000000000000001</c:v>
                </c:pt>
                <c:pt idx="12">
                  <c:v>1.4000000000000001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F32-4703-ABBA-F0CCD5ACAEA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Sheet1!$A$2:$A$43</c:f>
              <c:strCache>
                <c:ptCount val="42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</c:strCache>
            </c:strRef>
          </c:cat>
          <c:val>
            <c:numRef>
              <c:f>Sheet1!$E$2:$E$43</c:f>
              <c:numCache>
                <c:formatCode>General</c:formatCode>
                <c:ptCount val="42"/>
                <c:pt idx="12" formatCode="###0.0">
                  <c:v>1.4824357694585644</c:v>
                </c:pt>
                <c:pt idx="13" formatCode="###0.0">
                  <c:v>1.8552331674821023</c:v>
                </c:pt>
                <c:pt idx="14" formatCode="###0.0">
                  <c:v>1.6953842234198586</c:v>
                </c:pt>
                <c:pt idx="15" formatCode="###0.0">
                  <c:v>1.6295383933385199</c:v>
                </c:pt>
                <c:pt idx="16" formatCode="###0.0">
                  <c:v>1.6974171617532561</c:v>
                </c:pt>
                <c:pt idx="17" formatCode="###0.0">
                  <c:v>1.8753086553783473</c:v>
                </c:pt>
                <c:pt idx="18" formatCode="###0.0">
                  <c:v>1.951624259390411</c:v>
                </c:pt>
                <c:pt idx="19" formatCode="###0.0">
                  <c:v>1.5918713584598847</c:v>
                </c:pt>
                <c:pt idx="20" formatCode="###0.0">
                  <c:v>1.9676786746499091</c:v>
                </c:pt>
                <c:pt idx="21" formatCode="###0.0">
                  <c:v>2.6182425482828204</c:v>
                </c:pt>
                <c:pt idx="22" formatCode="###0.0">
                  <c:v>2.6822620783993161</c:v>
                </c:pt>
                <c:pt idx="23" formatCode="###0.0">
                  <c:v>2.8538139726034224</c:v>
                </c:pt>
                <c:pt idx="24" formatCode="###0.0">
                  <c:v>2.8202971030144237</c:v>
                </c:pt>
                <c:pt idx="25" formatCode="###0.0">
                  <c:v>3.0257632495941009</c:v>
                </c:pt>
                <c:pt idx="26" formatCode="###0.0">
                  <c:v>2.9422126670467232</c:v>
                </c:pt>
                <c:pt idx="27" formatCode="###0.0">
                  <c:v>2.9970567602673808</c:v>
                </c:pt>
                <c:pt idx="28" formatCode="###0.0">
                  <c:v>3.2914079622933627</c:v>
                </c:pt>
                <c:pt idx="29" formatCode="###0.0">
                  <c:v>2.9973127273735032</c:v>
                </c:pt>
                <c:pt idx="30" formatCode="###0.0">
                  <c:v>2.482831634092153</c:v>
                </c:pt>
                <c:pt idx="31" formatCode="###0.0">
                  <c:v>2.7218153436726849</c:v>
                </c:pt>
                <c:pt idx="32" formatCode="###0.0">
                  <c:v>2.3411398269803274</c:v>
                </c:pt>
                <c:pt idx="33" formatCode="###0.0">
                  <c:v>2.1263826288742602</c:v>
                </c:pt>
                <c:pt idx="34" formatCode="###0.0">
                  <c:v>1.9186023475693246</c:v>
                </c:pt>
                <c:pt idx="35" formatCode="###0.0">
                  <c:v>1.6977427769423949</c:v>
                </c:pt>
                <c:pt idx="36" formatCode="###0.0">
                  <c:v>1.2617316834423642</c:v>
                </c:pt>
                <c:pt idx="37" formatCode="###0.0">
                  <c:v>1.4237836869964542</c:v>
                </c:pt>
                <c:pt idx="38" formatCode="0.0">
                  <c:v>1.1409800000000001</c:v>
                </c:pt>
                <c:pt idx="39" formatCode="###0.0">
                  <c:v>0.91047665855965687</c:v>
                </c:pt>
                <c:pt idx="40" formatCode="###0.0">
                  <c:v>1.1000000000000001</c:v>
                </c:pt>
                <c:pt idx="41" formatCode="0.0">
                  <c:v>0.98040021266770105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AF32-4703-ABBA-F0CCD5ACAEA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Sheet1!$A$2:$A$43</c:f>
              <c:strCache>
                <c:ptCount val="42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</c:strCache>
            </c:strRef>
          </c:cat>
          <c:val>
            <c:numRef>
              <c:f>Sheet1!$F$2:$F$43</c:f>
              <c:numCache>
                <c:formatCode>General</c:formatCode>
                <c:ptCount val="42"/>
                <c:pt idx="27" formatCode="###0.0">
                  <c:v>7.3679137587309773</c:v>
                </c:pt>
                <c:pt idx="28" formatCode="###0.0">
                  <c:v>7.4028649632841459</c:v>
                </c:pt>
                <c:pt idx="29" formatCode="###0.0">
                  <c:v>8.0314655739847947</c:v>
                </c:pt>
                <c:pt idx="30" formatCode="###0.0">
                  <c:v>7.4670938985277173</c:v>
                </c:pt>
                <c:pt idx="31" formatCode="###0.0">
                  <c:v>6.6809915020132333</c:v>
                </c:pt>
                <c:pt idx="32" formatCode="###0.0">
                  <c:v>6.677416473994267</c:v>
                </c:pt>
                <c:pt idx="33" formatCode="###0.0">
                  <c:v>6.5865395967232612</c:v>
                </c:pt>
                <c:pt idx="34" formatCode="###0.0">
                  <c:v>6.1788640954928367</c:v>
                </c:pt>
                <c:pt idx="35" formatCode="###0.0">
                  <c:v>5.0860149134900361</c:v>
                </c:pt>
                <c:pt idx="36" formatCode="###0.0">
                  <c:v>4.1074918352748231</c:v>
                </c:pt>
                <c:pt idx="37" formatCode="###0.0">
                  <c:v>4.3180267672640325</c:v>
                </c:pt>
                <c:pt idx="38" formatCode="0.0">
                  <c:v>3.62771</c:v>
                </c:pt>
                <c:pt idx="39" formatCode="###0.0">
                  <c:v>3.3936349837586448</c:v>
                </c:pt>
                <c:pt idx="40" formatCode="###0.0">
                  <c:v>3.7</c:v>
                </c:pt>
                <c:pt idx="41" formatCode="0.0">
                  <c:v>3.0367217682155698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AF32-4703-ABBA-F0CCD5ACAEAB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strRef>
              <c:f>Sheet1!$A$2:$A$43</c:f>
              <c:strCache>
                <c:ptCount val="42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</c:strCache>
            </c:strRef>
          </c:cat>
          <c:val>
            <c:numRef>
              <c:f>Sheet1!$G$2:$G$43</c:f>
              <c:numCache>
                <c:formatCode>General</c:formatCode>
                <c:ptCount val="42"/>
                <c:pt idx="37" formatCode="0.00">
                  <c:v>0.55748370159835892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AF32-4703-ABBA-F0CCD5ACAEAB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Sheet1!$A$2:$A$43</c:f>
              <c:strCache>
                <c:ptCount val="42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</c:strCache>
            </c:strRef>
          </c:cat>
          <c:val>
            <c:numRef>
              <c:f>Sheet1!$H$2:$H$43</c:f>
              <c:numCache>
                <c:formatCode>General</c:formatCode>
                <c:ptCount val="42"/>
                <c:pt idx="27" formatCode="###0.0">
                  <c:v>4.0900195128431438</c:v>
                </c:pt>
                <c:pt idx="28" formatCode="###0.0">
                  <c:v>4.5719426864677386</c:v>
                </c:pt>
                <c:pt idx="29" formatCode="###0.0">
                  <c:v>4.6828397518701372</c:v>
                </c:pt>
                <c:pt idx="30" formatCode="###0.0">
                  <c:v>4.3283680062006864</c:v>
                </c:pt>
                <c:pt idx="31" formatCode="###0.0">
                  <c:v>3.9576535724754933</c:v>
                </c:pt>
                <c:pt idx="32" formatCode="###0.0">
                  <c:v>4.2800931322059395</c:v>
                </c:pt>
                <c:pt idx="33" formatCode="###0.0">
                  <c:v>4.1493655491572783</c:v>
                </c:pt>
                <c:pt idx="34" formatCode="###0.0">
                  <c:v>3.4229859572163015</c:v>
                </c:pt>
                <c:pt idx="35" formatCode="###0.0">
                  <c:v>3.5847789014030256</c:v>
                </c:pt>
                <c:pt idx="36" formatCode="###0.0">
                  <c:v>2.7103294437027055</c:v>
                </c:pt>
                <c:pt idx="37" formatCode="###0.0">
                  <c:v>2.681189237406298</c:v>
                </c:pt>
                <c:pt idx="38" formatCode="0.0">
                  <c:v>2.6274600000000001</c:v>
                </c:pt>
                <c:pt idx="39" formatCode="###0.0">
                  <c:v>2.3355120053455045</c:v>
                </c:pt>
                <c:pt idx="40" formatCode="###0.0">
                  <c:v>2.4</c:v>
                </c:pt>
                <c:pt idx="41" formatCode="0.0">
                  <c:v>2.4091362989921299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AF32-4703-ABBA-F0CCD5ACAEAB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Sheet1!$A$2:$A$43</c:f>
              <c:strCache>
                <c:ptCount val="42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</c:strCache>
            </c:strRef>
          </c:cat>
          <c:val>
            <c:numRef>
              <c:f>Sheet1!$I$2:$I$43</c:f>
              <c:numCache>
                <c:formatCode>General</c:formatCode>
                <c:ptCount val="42"/>
                <c:pt idx="37" formatCode="0.00">
                  <c:v>0.66266907411858333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AF32-4703-ABBA-F0CCD5ACAE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2700104"/>
        <c:axId val="492700496"/>
      </c:lineChart>
      <c:catAx>
        <c:axId val="492700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92700496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92700496"/>
        <c:scaling>
          <c:orientation val="minMax"/>
          <c:max val="10"/>
          <c:min val="0"/>
        </c:scaling>
        <c:delete val="0"/>
        <c:axPos val="l"/>
        <c:majorGridlines>
          <c:spPr>
            <a:ln w="3117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92700104"/>
        <c:crosses val="autoZero"/>
        <c:crossBetween val="midCat"/>
        <c:majorUnit val="2"/>
        <c:minorUnit val="0.4"/>
      </c:valAx>
      <c:spPr>
        <a:solidFill>
          <a:schemeClr val="tx1"/>
        </a:solidFill>
        <a:ln w="3117">
          <a:solidFill>
            <a:schemeClr val="tx1"/>
          </a:solidFill>
          <a:prstDash val="solid"/>
        </a:ln>
      </c:spPr>
    </c:plotArea>
    <c:legend>
      <c:legendPos val="r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6.2414445503719815E-2"/>
          <c:y val="6.9903577842243408E-2"/>
          <c:w val="0.42907332723308594"/>
          <c:h val="0.1422172123221439"/>
        </c:manualLayout>
      </c:layout>
      <c:overlay val="0"/>
      <c:spPr>
        <a:noFill/>
        <a:ln w="3117">
          <a:noFill/>
          <a:prstDash val="solid"/>
        </a:ln>
        <a:effectLst/>
      </c:spPr>
      <c:txPr>
        <a:bodyPr/>
        <a:lstStyle/>
        <a:p>
          <a:pPr>
            <a:defRPr sz="1800" b="0" i="0" u="none" strike="noStrike" baseline="0">
              <a:solidFill>
                <a:schemeClr val="bg1"/>
              </a:solidFill>
              <a:latin typeface="Gill Sans MT" pitchFamily="34" charset="0"/>
              <a:ea typeface="helvetica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6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4704296805374854E-2"/>
          <c:y val="8.8999306894035068E-2"/>
          <c:w val="0.88833810863932272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Sheet1!$B$3</c:f>
              <c:strCache>
                <c:ptCount val="1"/>
                <c:pt idx="0">
                  <c:v>Årskurs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Sheet1!$A$4:$A$33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Sheet1!$B$4:$B$33</c:f>
              <c:numCache>
                <c:formatCode>0.0</c:formatCode>
                <c:ptCount val="30"/>
                <c:pt idx="0">
                  <c:v>5.2</c:v>
                </c:pt>
                <c:pt idx="1">
                  <c:v>5.0999999999999996</c:v>
                </c:pt>
                <c:pt idx="2">
                  <c:v>4.7</c:v>
                </c:pt>
                <c:pt idx="3">
                  <c:v>5.0999999999999996</c:v>
                </c:pt>
                <c:pt idx="4">
                  <c:v>6.6</c:v>
                </c:pt>
                <c:pt idx="5">
                  <c:v>7</c:v>
                </c:pt>
                <c:pt idx="6">
                  <c:v>9.1999999999999993</c:v>
                </c:pt>
                <c:pt idx="7">
                  <c:v>8.6999999999999993</c:v>
                </c:pt>
                <c:pt idx="8">
                  <c:v>8.1</c:v>
                </c:pt>
                <c:pt idx="9">
                  <c:v>8</c:v>
                </c:pt>
                <c:pt idx="10">
                  <c:v>11.9</c:v>
                </c:pt>
                <c:pt idx="11">
                  <c:v>8.5</c:v>
                </c:pt>
                <c:pt idx="12">
                  <c:v>7.9</c:v>
                </c:pt>
                <c:pt idx="13">
                  <c:v>7.7</c:v>
                </c:pt>
                <c:pt idx="14">
                  <c:v>7.3</c:v>
                </c:pt>
                <c:pt idx="15">
                  <c:v>7</c:v>
                </c:pt>
                <c:pt idx="16">
                  <c:v>7.8</c:v>
                </c:pt>
                <c:pt idx="17">
                  <c:v>6.7</c:v>
                </c:pt>
                <c:pt idx="23">
                  <c:v>6.0796872550152896</c:v>
                </c:pt>
                <c:pt idx="24">
                  <c:v>4.0030781568149898</c:v>
                </c:pt>
                <c:pt idx="25">
                  <c:v>4.9377843368803802</c:v>
                </c:pt>
                <c:pt idx="26">
                  <c:v>3.69508745108894</c:v>
                </c:pt>
                <c:pt idx="27">
                  <c:v>3.0539710605714698</c:v>
                </c:pt>
                <c:pt idx="28">
                  <c:v>3.5924232527759599</c:v>
                </c:pt>
                <c:pt idx="29">
                  <c:v>3.4841497924587399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59C-442D-8463-9CED55698220}"/>
            </c:ext>
          </c:extLst>
        </c:ser>
        <c:ser>
          <c:idx val="3"/>
          <c:order val="1"/>
          <c:tx>
            <c:strRef>
              <c:f>Sheet1!$C$3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Sheet1!$A$4:$A$33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Sheet1!$C$4:$C$33</c:f>
              <c:numCache>
                <c:formatCode>General</c:formatCode>
                <c:ptCount val="30"/>
                <c:pt idx="18" formatCode="0.0">
                  <c:v>4.7</c:v>
                </c:pt>
                <c:pt idx="19" formatCode="0.0">
                  <c:v>4.8</c:v>
                </c:pt>
                <c:pt idx="20" formatCode="0.0">
                  <c:v>6</c:v>
                </c:pt>
                <c:pt idx="21" formatCode="0.0">
                  <c:v>4.9000000000000004</c:v>
                </c:pt>
                <c:pt idx="22" formatCode="0.0">
                  <c:v>3.9</c:v>
                </c:pt>
                <c:pt idx="23" formatCode="0.0">
                  <c:v>2.9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59C-442D-8463-9CED55698220}"/>
            </c:ext>
          </c:extLst>
        </c:ser>
        <c:ser>
          <c:idx val="5"/>
          <c:order val="2"/>
          <c:tx>
            <c:strRef>
              <c:f>Sheet1!$D$3</c:f>
              <c:strCache>
                <c:ptCount val="1"/>
                <c:pt idx="0">
                  <c:v>Gymnasiets år 2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Sheet1!$A$4:$A$33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Sheet1!$D$4:$D$33</c:f>
              <c:numCache>
                <c:formatCode>General</c:formatCode>
                <c:ptCount val="30"/>
                <c:pt idx="15" formatCode="0.0">
                  <c:v>5.0962048733623897</c:v>
                </c:pt>
                <c:pt idx="16" formatCode="0.0">
                  <c:v>6.1673788786867201</c:v>
                </c:pt>
                <c:pt idx="17" formatCode="0.0">
                  <c:v>6.4089157806275496</c:v>
                </c:pt>
                <c:pt idx="23" formatCode="0.0">
                  <c:v>6.2430313865727998</c:v>
                </c:pt>
                <c:pt idx="24" formatCode="0.0">
                  <c:v>4.9908770421743096</c:v>
                </c:pt>
                <c:pt idx="25" formatCode="0.0">
                  <c:v>4.7127891019452299</c:v>
                </c:pt>
                <c:pt idx="26" formatCode="0.0">
                  <c:v>3.1996007527071999</c:v>
                </c:pt>
                <c:pt idx="27" formatCode="0.0">
                  <c:v>3.6833125724914901</c:v>
                </c:pt>
                <c:pt idx="28" formatCode="0.0">
                  <c:v>3.4242138082697502</c:v>
                </c:pt>
                <c:pt idx="29" formatCode="0.0">
                  <c:v>3.0622465586519199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59C-442D-8463-9CED55698220}"/>
            </c:ext>
          </c:extLst>
        </c:ser>
        <c:ser>
          <c:idx val="7"/>
          <c:order val="3"/>
          <c:tx>
            <c:strRef>
              <c:f>Sheet1!$E$3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Sheet1!$A$4:$A$33</c:f>
              <c:strCach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strCache>
            </c:strRef>
          </c:cat>
          <c:val>
            <c:numRef>
              <c:f>Sheet1!$E$4:$E$33</c:f>
              <c:numCache>
                <c:formatCode>General</c:formatCode>
                <c:ptCount val="30"/>
                <c:pt idx="18" formatCode="0.0">
                  <c:v>4.62527047421489</c:v>
                </c:pt>
                <c:pt idx="19" formatCode="0.0">
                  <c:v>4.86330957668397</c:v>
                </c:pt>
                <c:pt idx="20" formatCode="0.0">
                  <c:v>4.9905349562539598</c:v>
                </c:pt>
                <c:pt idx="21" formatCode="0.0">
                  <c:v>4.3246339579771398</c:v>
                </c:pt>
                <c:pt idx="22" formatCode="0.0">
                  <c:v>4.3191575471842096</c:v>
                </c:pt>
                <c:pt idx="23" formatCode="0.0">
                  <c:v>3.5368903895786001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659C-442D-8463-9CED556982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0975040"/>
        <c:axId val="500975432"/>
      </c:lineChart>
      <c:catAx>
        <c:axId val="500975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50097543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00975432"/>
        <c:scaling>
          <c:orientation val="minMax"/>
          <c:max val="15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500975040"/>
        <c:crosses val="autoZero"/>
        <c:crossBetween val="midCat"/>
        <c:majorUnit val="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41341628583449841"/>
          <c:y val="0.10443113917580764"/>
          <c:w val="0.49021799888205708"/>
          <c:h val="0.13924029267551671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3300248138957864"/>
          <c:h val="0.844477638523746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Sheet1!$A$4</c:f>
              <c:strCache>
                <c:ptCount val="1"/>
                <c:pt idx="0">
                  <c:v>Årskurs 9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strRef>
              <c:f>Sheet1!$B$3:$D$3</c:f>
              <c:strCache>
                <c:ptCount val="3"/>
                <c:pt idx="0">
                  <c:v>Någon gång</c:v>
                </c:pt>
                <c:pt idx="1">
                  <c:v>Senaste 12 månaderna</c:v>
                </c:pt>
                <c:pt idx="2">
                  <c:v>Senaste 30 dagarna</c:v>
                </c:pt>
              </c:strCache>
            </c:strRef>
          </c:cat>
          <c:val>
            <c:numRef>
              <c:f>Sheet1!$B$4:$D$4</c:f>
              <c:numCache>
                <c:formatCode>0</c:formatCode>
                <c:ptCount val="3"/>
                <c:pt idx="0">
                  <c:v>3.4841497924587399</c:v>
                </c:pt>
                <c:pt idx="1">
                  <c:v>1.9354857873840201</c:v>
                </c:pt>
                <c:pt idx="2">
                  <c:v>0.97078692312997505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A3-4F0F-8CF1-9192A7968A1F}"/>
            </c:ext>
          </c:extLst>
        </c:ser>
        <c:ser>
          <c:idx val="4"/>
          <c:order val="1"/>
          <c:tx>
            <c:strRef>
              <c:f>Sheet1!$A$5</c:f>
              <c:strCache>
                <c:ptCount val="1"/>
                <c:pt idx="0">
                  <c:v>Gymnasiets år 2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strRef>
              <c:f>Sheet1!$B$3:$D$3</c:f>
              <c:strCache>
                <c:ptCount val="3"/>
                <c:pt idx="0">
                  <c:v>Någon gång</c:v>
                </c:pt>
                <c:pt idx="1">
                  <c:v>Senaste 12 månaderna</c:v>
                </c:pt>
                <c:pt idx="2">
                  <c:v>Senaste 30 dagarna</c:v>
                </c:pt>
              </c:strCache>
            </c:strRef>
          </c:cat>
          <c:val>
            <c:numRef>
              <c:f>Sheet1!$B$5:$D$5</c:f>
              <c:numCache>
                <c:formatCode>0</c:formatCode>
                <c:ptCount val="3"/>
                <c:pt idx="0">
                  <c:v>3.0622465586519199</c:v>
                </c:pt>
                <c:pt idx="1">
                  <c:v>1.4230228576700601</c:v>
                </c:pt>
                <c:pt idx="2">
                  <c:v>0.76413415861470602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CA3-4F0F-8CF1-9192A7968A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500976216"/>
        <c:axId val="500976608"/>
      </c:barChart>
      <c:catAx>
        <c:axId val="500976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chemeClr val="tx1">
                <a:lumMod val="9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500976608"/>
        <c:crosses val="autoZero"/>
        <c:auto val="1"/>
        <c:lblAlgn val="ctr"/>
        <c:lblOffset val="100"/>
        <c:tickMarkSkip val="1"/>
        <c:noMultiLvlLbl val="0"/>
      </c:catAx>
      <c:valAx>
        <c:axId val="500976608"/>
        <c:scaling>
          <c:orientation val="minMax"/>
          <c:max val="4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00976216"/>
        <c:crosses val="autoZero"/>
        <c:crossBetween val="between"/>
        <c:majorUnit val="1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49752746445520057"/>
          <c:y val="7.000152059128989E-2"/>
          <c:w val="0.43922423216808709"/>
          <c:h val="0.13677688361983925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5980148883375571E-2"/>
          <c:y val="0.13692946058091618"/>
          <c:w val="0.94665012406948956"/>
          <c:h val="0.76348547717843762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Sheet1!$A$2:$A$16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Sheet1!$B$2:$B$16</c:f>
              <c:numCache>
                <c:formatCode>0</c:formatCode>
                <c:ptCount val="15"/>
                <c:pt idx="0">
                  <c:v>24.804922045183346</c:v>
                </c:pt>
                <c:pt idx="1">
                  <c:v>25.876419484306712</c:v>
                </c:pt>
                <c:pt idx="2">
                  <c:v>25.635791291067179</c:v>
                </c:pt>
                <c:pt idx="3">
                  <c:v>27.551179864267066</c:v>
                </c:pt>
                <c:pt idx="4">
                  <c:v>27.582749124928714</c:v>
                </c:pt>
                <c:pt idx="5">
                  <c:v>24.954105116057811</c:v>
                </c:pt>
                <c:pt idx="6">
                  <c:v>25.993856358628619</c:v>
                </c:pt>
                <c:pt idx="7">
                  <c:v>25.215353201011187</c:v>
                </c:pt>
                <c:pt idx="8">
                  <c:v>24.185136587905127</c:v>
                </c:pt>
                <c:pt idx="9">
                  <c:v>25.322446647549292</c:v>
                </c:pt>
                <c:pt idx="10">
                  <c:v>25.366931280014747</c:v>
                </c:pt>
                <c:pt idx="11">
                  <c:v>28.499862830446283</c:v>
                </c:pt>
                <c:pt idx="12">
                  <c:v>28.286123936594855</c:v>
                </c:pt>
                <c:pt idx="13">
                  <c:v>29.246715604544438</c:v>
                </c:pt>
                <c:pt idx="14">
                  <c:v>28.92683689852818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5E0-4691-AFC3-BFE710FDB091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Vin</c:v>
                </c:pt>
              </c:strCache>
            </c:strRef>
          </c:tx>
          <c:spPr>
            <a:solidFill>
              <a:srgbClr val="BEBC00"/>
            </a:solidFill>
            <a:ln>
              <a:noFill/>
            </a:ln>
            <a:effectLst/>
          </c:spPr>
          <c:cat>
            <c:numRef>
              <c:f>Sheet1!$A$2:$A$16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Sheet1!$C$2:$C$16</c:f>
              <c:numCache>
                <c:formatCode>0</c:formatCode>
                <c:ptCount val="15"/>
                <c:pt idx="0">
                  <c:v>2.600034796743913</c:v>
                </c:pt>
                <c:pt idx="1">
                  <c:v>3.2102571317743323</c:v>
                </c:pt>
                <c:pt idx="2">
                  <c:v>2.6934913959307538</c:v>
                </c:pt>
                <c:pt idx="3">
                  <c:v>2.6968640311585457</c:v>
                </c:pt>
                <c:pt idx="4">
                  <c:v>3.065551818617668</c:v>
                </c:pt>
                <c:pt idx="5">
                  <c:v>3.4876031617595569</c:v>
                </c:pt>
                <c:pt idx="6">
                  <c:v>3.2054651951571635</c:v>
                </c:pt>
                <c:pt idx="7">
                  <c:v>3.7781817481097693</c:v>
                </c:pt>
                <c:pt idx="8">
                  <c:v>5.8977513825020829</c:v>
                </c:pt>
                <c:pt idx="9">
                  <c:v>5.9525277633927614</c:v>
                </c:pt>
                <c:pt idx="10">
                  <c:v>5.0387915968697277</c:v>
                </c:pt>
                <c:pt idx="11">
                  <c:v>5.6652231557692714</c:v>
                </c:pt>
                <c:pt idx="12">
                  <c:v>5.8261813591066014</c:v>
                </c:pt>
                <c:pt idx="13">
                  <c:v>5.0925194447191524</c:v>
                </c:pt>
                <c:pt idx="14">
                  <c:v>6.7316779126145532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5E0-4691-AFC3-BFE710FDB091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Blanddrycker</c:v>
                </c:pt>
              </c:strCache>
            </c:strRef>
          </c:tx>
          <c:spPr>
            <a:solidFill>
              <a:srgbClr val="F29200"/>
            </a:solidFill>
            <a:ln>
              <a:noFill/>
            </a:ln>
            <a:effectLst/>
          </c:spPr>
          <c:cat>
            <c:numRef>
              <c:f>Sheet1!$A$2:$A$16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Sheet1!$D$2:$D$16</c:f>
              <c:numCache>
                <c:formatCode>0</c:formatCode>
                <c:ptCount val="15"/>
                <c:pt idx="0">
                  <c:v>17.362110054710499</c:v>
                </c:pt>
                <c:pt idx="1">
                  <c:v>16.546159201717462</c:v>
                </c:pt>
                <c:pt idx="2">
                  <c:v>18.062970102893321</c:v>
                </c:pt>
                <c:pt idx="3">
                  <c:v>15.207239148065524</c:v>
                </c:pt>
                <c:pt idx="4">
                  <c:v>15.338584745279995</c:v>
                </c:pt>
                <c:pt idx="5">
                  <c:v>14.893399126565857</c:v>
                </c:pt>
                <c:pt idx="6">
                  <c:v>14.046347992716262</c:v>
                </c:pt>
                <c:pt idx="7">
                  <c:v>13.566178005740598</c:v>
                </c:pt>
                <c:pt idx="8">
                  <c:v>16.752270155530386</c:v>
                </c:pt>
                <c:pt idx="9">
                  <c:v>15.379981148136965</c:v>
                </c:pt>
                <c:pt idx="10">
                  <c:v>14.771360705681063</c:v>
                </c:pt>
                <c:pt idx="11">
                  <c:v>17.720194006354387</c:v>
                </c:pt>
                <c:pt idx="12">
                  <c:v>16.748901487931931</c:v>
                </c:pt>
                <c:pt idx="13">
                  <c:v>17.906214224137535</c:v>
                </c:pt>
                <c:pt idx="14">
                  <c:v>18.611448807511504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5E0-4691-AFC3-BFE710FDB091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Starköl</c:v>
                </c:pt>
              </c:strCache>
            </c:strRef>
          </c:tx>
          <c:spPr>
            <a:solidFill>
              <a:srgbClr val="B32B31"/>
            </a:solidFill>
            <a:ln>
              <a:noFill/>
            </a:ln>
            <a:effectLst/>
          </c:spPr>
          <c:cat>
            <c:numRef>
              <c:f>Sheet1!$A$2:$A$16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Sheet1!$E$2:$E$16</c:f>
              <c:numCache>
                <c:formatCode>0</c:formatCode>
                <c:ptCount val="15"/>
                <c:pt idx="0">
                  <c:v>42.184768035152118</c:v>
                </c:pt>
                <c:pt idx="1">
                  <c:v>43.70457639393652</c:v>
                </c:pt>
                <c:pt idx="2">
                  <c:v>43.47568564901308</c:v>
                </c:pt>
                <c:pt idx="3">
                  <c:v>45.230542023540522</c:v>
                </c:pt>
                <c:pt idx="4">
                  <c:v>45.072944772333464</c:v>
                </c:pt>
                <c:pt idx="5">
                  <c:v>46.64373704791165</c:v>
                </c:pt>
                <c:pt idx="6">
                  <c:v>47.530154894424783</c:v>
                </c:pt>
                <c:pt idx="7">
                  <c:v>48.088886117213541</c:v>
                </c:pt>
                <c:pt idx="8">
                  <c:v>42.9225671305581</c:v>
                </c:pt>
                <c:pt idx="9">
                  <c:v>41.491018326451865</c:v>
                </c:pt>
                <c:pt idx="10">
                  <c:v>42.42803046357195</c:v>
                </c:pt>
                <c:pt idx="11">
                  <c:v>37.524360248919045</c:v>
                </c:pt>
                <c:pt idx="12">
                  <c:v>40.981828182133221</c:v>
                </c:pt>
                <c:pt idx="13">
                  <c:v>39.975028183926526</c:v>
                </c:pt>
                <c:pt idx="14">
                  <c:v>38.117442418813241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5E0-4691-AFC3-BFE710FDB091}"/>
            </c:ext>
          </c:extLst>
        </c:ser>
        <c:ser>
          <c:idx val="1"/>
          <c:order val="4"/>
          <c:tx>
            <c:strRef>
              <c:f>Sheet1!$F$1</c:f>
              <c:strCache>
                <c:ptCount val="1"/>
                <c:pt idx="0">
                  <c:v>Folköl</c:v>
                </c:pt>
              </c:strCache>
            </c:strRef>
          </c:tx>
          <c:spPr>
            <a:solidFill>
              <a:srgbClr val="BFBFBF"/>
            </a:solidFill>
            <a:ln>
              <a:noFill/>
            </a:ln>
            <a:effectLst/>
          </c:spPr>
          <c:cat>
            <c:numRef>
              <c:f>Sheet1!$A$2:$A$16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Sheet1!$F$2:$F$16</c:f>
              <c:numCache>
                <c:formatCode>0</c:formatCode>
                <c:ptCount val="15"/>
                <c:pt idx="0">
                  <c:v>13.253528567811834</c:v>
                </c:pt>
                <c:pt idx="1">
                  <c:v>11.116919509449611</c:v>
                </c:pt>
                <c:pt idx="2">
                  <c:v>10.542220627284355</c:v>
                </c:pt>
                <c:pt idx="3">
                  <c:v>9.7581511209979901</c:v>
                </c:pt>
                <c:pt idx="4">
                  <c:v>9.2564672562990413</c:v>
                </c:pt>
                <c:pt idx="5">
                  <c:v>10.414143788093376</c:v>
                </c:pt>
                <c:pt idx="6">
                  <c:v>9.6633570591360307</c:v>
                </c:pt>
                <c:pt idx="7">
                  <c:v>9.7847941387707849</c:v>
                </c:pt>
                <c:pt idx="8">
                  <c:v>10.242274743504467</c:v>
                </c:pt>
                <c:pt idx="9">
                  <c:v>11.854026114468997</c:v>
                </c:pt>
                <c:pt idx="10">
                  <c:v>12.394885953862618</c:v>
                </c:pt>
                <c:pt idx="11">
                  <c:v>10.590359758511074</c:v>
                </c:pt>
                <c:pt idx="12">
                  <c:v>8.1569650342334032</c:v>
                </c:pt>
                <c:pt idx="13">
                  <c:v>7.7795225426724928</c:v>
                </c:pt>
                <c:pt idx="14">
                  <c:v>7.6125939625326993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5E0-4691-AFC3-BFE710FDB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2701280"/>
        <c:axId val="492701672"/>
      </c:areaChart>
      <c:catAx>
        <c:axId val="492701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492701672"/>
        <c:crosses val="autoZero"/>
        <c:auto val="1"/>
        <c:lblAlgn val="ctr"/>
        <c:lblOffset val="100"/>
        <c:noMultiLvlLbl val="0"/>
      </c:catAx>
      <c:valAx>
        <c:axId val="49270167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492701280"/>
        <c:crosses val="autoZero"/>
        <c:crossBetween val="midCat"/>
        <c:majorUnit val="2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668043182066291"/>
          <c:y val="3.1473610189337364E-2"/>
          <c:w val="0.72265085391056871"/>
          <c:h val="5.35001144554801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5980148883375571E-2"/>
          <c:y val="0.13692946058091618"/>
          <c:w val="0.94665012406948956"/>
          <c:h val="0.76348547717843762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Sheet1!$A$2:$A$16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Sheet1!$B$2:$B$16</c:f>
              <c:numCache>
                <c:formatCode>0</c:formatCode>
                <c:ptCount val="15"/>
                <c:pt idx="0">
                  <c:v>25.939985877453132</c:v>
                </c:pt>
                <c:pt idx="1">
                  <c:v>25.214259283045987</c:v>
                </c:pt>
                <c:pt idx="2">
                  <c:v>28.97221896002619</c:v>
                </c:pt>
                <c:pt idx="3">
                  <c:v>31.113858115943543</c:v>
                </c:pt>
                <c:pt idx="4">
                  <c:v>29.83955103693842</c:v>
                </c:pt>
                <c:pt idx="5">
                  <c:v>27.977852628354309</c:v>
                </c:pt>
                <c:pt idx="6">
                  <c:v>29.752655082264123</c:v>
                </c:pt>
                <c:pt idx="7">
                  <c:v>27.171635419843941</c:v>
                </c:pt>
                <c:pt idx="8">
                  <c:v>24.584211057944476</c:v>
                </c:pt>
                <c:pt idx="9">
                  <c:v>25.159416773277769</c:v>
                </c:pt>
                <c:pt idx="10">
                  <c:v>28.082948111860713</c:v>
                </c:pt>
                <c:pt idx="11">
                  <c:v>29.513129040272169</c:v>
                </c:pt>
                <c:pt idx="12">
                  <c:v>32.261122658987425</c:v>
                </c:pt>
                <c:pt idx="13">
                  <c:v>31.024932872537097</c:v>
                </c:pt>
                <c:pt idx="14">
                  <c:v>32.603349969656918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5E0-4691-AFC3-BFE710FDB091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Vin</c:v>
                </c:pt>
              </c:strCache>
            </c:strRef>
          </c:tx>
          <c:spPr>
            <a:solidFill>
              <a:srgbClr val="BEBC00"/>
            </a:solidFill>
            <a:ln>
              <a:noFill/>
            </a:ln>
            <a:effectLst/>
          </c:spPr>
          <c:cat>
            <c:numRef>
              <c:f>Sheet1!$A$2:$A$16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Sheet1!$C$2:$C$16</c:f>
              <c:numCache>
                <c:formatCode>0</c:formatCode>
                <c:ptCount val="15"/>
                <c:pt idx="0">
                  <c:v>11.753765268240391</c:v>
                </c:pt>
                <c:pt idx="1">
                  <c:v>10.114174069829449</c:v>
                </c:pt>
                <c:pt idx="2">
                  <c:v>10.629562481931769</c:v>
                </c:pt>
                <c:pt idx="3">
                  <c:v>11.897691398338921</c:v>
                </c:pt>
                <c:pt idx="4">
                  <c:v>14.175323909054244</c:v>
                </c:pt>
                <c:pt idx="5">
                  <c:v>15.973758611998361</c:v>
                </c:pt>
                <c:pt idx="6">
                  <c:v>15.358305075404946</c:v>
                </c:pt>
                <c:pt idx="7">
                  <c:v>18.532198829039615</c:v>
                </c:pt>
                <c:pt idx="8">
                  <c:v>20.915854379671099</c:v>
                </c:pt>
                <c:pt idx="9">
                  <c:v>20.015425223677433</c:v>
                </c:pt>
                <c:pt idx="10">
                  <c:v>18.987785361139316</c:v>
                </c:pt>
                <c:pt idx="11">
                  <c:v>19.990787995090457</c:v>
                </c:pt>
                <c:pt idx="12">
                  <c:v>19.658930231150233</c:v>
                </c:pt>
                <c:pt idx="13">
                  <c:v>18.824489891047662</c:v>
                </c:pt>
                <c:pt idx="14">
                  <c:v>17.303348322391223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5E0-4691-AFC3-BFE710FDB091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Blanddrycker</c:v>
                </c:pt>
              </c:strCache>
            </c:strRef>
          </c:tx>
          <c:spPr>
            <a:solidFill>
              <a:srgbClr val="F29200"/>
            </a:solidFill>
            <a:ln>
              <a:noFill/>
            </a:ln>
            <a:effectLst/>
          </c:spPr>
          <c:cat>
            <c:numRef>
              <c:f>Sheet1!$A$2:$A$16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Sheet1!$D$2:$D$16</c:f>
              <c:numCache>
                <c:formatCode>0</c:formatCode>
                <c:ptCount val="15"/>
                <c:pt idx="0">
                  <c:v>33.413703618564213</c:v>
                </c:pt>
                <c:pt idx="1">
                  <c:v>32.115321842364246</c:v>
                </c:pt>
                <c:pt idx="2">
                  <c:v>30.83263262778808</c:v>
                </c:pt>
                <c:pt idx="3">
                  <c:v>27.131495545065032</c:v>
                </c:pt>
                <c:pt idx="4">
                  <c:v>29.035711165904736</c:v>
                </c:pt>
                <c:pt idx="5">
                  <c:v>29.360695011019228</c:v>
                </c:pt>
                <c:pt idx="6">
                  <c:v>29.295853515676658</c:v>
                </c:pt>
                <c:pt idx="7">
                  <c:v>32.37750344629012</c:v>
                </c:pt>
                <c:pt idx="8">
                  <c:v>36.124263609342435</c:v>
                </c:pt>
                <c:pt idx="9">
                  <c:v>38.882572390125091</c:v>
                </c:pt>
                <c:pt idx="10">
                  <c:v>39.228118344071376</c:v>
                </c:pt>
                <c:pt idx="11">
                  <c:v>35.993711252299207</c:v>
                </c:pt>
                <c:pt idx="12">
                  <c:v>35.533688721815558</c:v>
                </c:pt>
                <c:pt idx="13">
                  <c:v>38.566266894075781</c:v>
                </c:pt>
                <c:pt idx="14">
                  <c:v>38.543251093480812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5E0-4691-AFC3-BFE710FDB091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Starköl</c:v>
                </c:pt>
              </c:strCache>
            </c:strRef>
          </c:tx>
          <c:spPr>
            <a:solidFill>
              <a:srgbClr val="B32B31"/>
            </a:solidFill>
            <a:ln>
              <a:noFill/>
            </a:ln>
            <a:effectLst/>
          </c:spPr>
          <c:cat>
            <c:numRef>
              <c:f>Sheet1!$A$2:$A$16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Sheet1!$E$2:$E$16</c:f>
              <c:numCache>
                <c:formatCode>0</c:formatCode>
                <c:ptCount val="15"/>
                <c:pt idx="0">
                  <c:v>22.452455270531765</c:v>
                </c:pt>
                <c:pt idx="1">
                  <c:v>27.605543779786146</c:v>
                </c:pt>
                <c:pt idx="2">
                  <c:v>24.431829207568374</c:v>
                </c:pt>
                <c:pt idx="3">
                  <c:v>25.780964843451891</c:v>
                </c:pt>
                <c:pt idx="4">
                  <c:v>22.262866428613933</c:v>
                </c:pt>
                <c:pt idx="5">
                  <c:v>23.172165250930597</c:v>
                </c:pt>
                <c:pt idx="6">
                  <c:v>21.937598182892444</c:v>
                </c:pt>
                <c:pt idx="7">
                  <c:v>17.591021444679704</c:v>
                </c:pt>
                <c:pt idx="8">
                  <c:v>14.627712934455699</c:v>
                </c:pt>
                <c:pt idx="9">
                  <c:v>11.933187973499511</c:v>
                </c:pt>
                <c:pt idx="10">
                  <c:v>10.393547456790513</c:v>
                </c:pt>
                <c:pt idx="11">
                  <c:v>9.8312704626664331</c:v>
                </c:pt>
                <c:pt idx="12">
                  <c:v>9.9010879426215901</c:v>
                </c:pt>
                <c:pt idx="13">
                  <c:v>8.8834426900957659</c:v>
                </c:pt>
                <c:pt idx="14">
                  <c:v>8.7048588787171539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5E0-4691-AFC3-BFE710FDB091}"/>
            </c:ext>
          </c:extLst>
        </c:ser>
        <c:ser>
          <c:idx val="1"/>
          <c:order val="4"/>
          <c:tx>
            <c:strRef>
              <c:f>Sheet1!$F$1</c:f>
              <c:strCache>
                <c:ptCount val="1"/>
                <c:pt idx="0">
                  <c:v>Folköl</c:v>
                </c:pt>
              </c:strCache>
            </c:strRef>
          </c:tx>
          <c:spPr>
            <a:solidFill>
              <a:srgbClr val="BFBFBF"/>
            </a:solidFill>
            <a:ln>
              <a:noFill/>
            </a:ln>
            <a:effectLst/>
          </c:spPr>
          <c:cat>
            <c:numRef>
              <c:f>Sheet1!$A$2:$A$16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Sheet1!$F$2:$F$16</c:f>
              <c:numCache>
                <c:formatCode>0</c:formatCode>
                <c:ptCount val="15"/>
                <c:pt idx="0">
                  <c:v>6.7435541489512456</c:v>
                </c:pt>
                <c:pt idx="1">
                  <c:v>5.600619204450763</c:v>
                </c:pt>
                <c:pt idx="2">
                  <c:v>5.7674978324358044</c:v>
                </c:pt>
                <c:pt idx="3">
                  <c:v>4.861518830659314</c:v>
                </c:pt>
                <c:pt idx="4">
                  <c:v>5.2539316451426066</c:v>
                </c:pt>
                <c:pt idx="5">
                  <c:v>4.0227678382852776</c:v>
                </c:pt>
                <c:pt idx="6">
                  <c:v>4.1584572687958454</c:v>
                </c:pt>
                <c:pt idx="7">
                  <c:v>5.3951479227862933</c:v>
                </c:pt>
                <c:pt idx="8">
                  <c:v>3.7479580185862194</c:v>
                </c:pt>
                <c:pt idx="9">
                  <c:v>4.0093976394198174</c:v>
                </c:pt>
                <c:pt idx="10">
                  <c:v>3.3076007261381797</c:v>
                </c:pt>
                <c:pt idx="11">
                  <c:v>4.6711012496715822</c:v>
                </c:pt>
                <c:pt idx="12">
                  <c:v>2.6451704454251992</c:v>
                </c:pt>
                <c:pt idx="13">
                  <c:v>2.7008676522434341</c:v>
                </c:pt>
                <c:pt idx="14">
                  <c:v>2.8451917357539527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5E0-4691-AFC3-BFE710FDB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2703240"/>
        <c:axId val="292016312"/>
      </c:areaChart>
      <c:catAx>
        <c:axId val="492703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292016312"/>
        <c:crosses val="autoZero"/>
        <c:auto val="1"/>
        <c:lblAlgn val="ctr"/>
        <c:lblOffset val="100"/>
        <c:noMultiLvlLbl val="0"/>
      </c:catAx>
      <c:valAx>
        <c:axId val="29201631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492703240"/>
        <c:crosses val="autoZero"/>
        <c:crossBetween val="midCat"/>
        <c:majorUnit val="2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668043182066291"/>
          <c:y val="3.1473610189337364E-2"/>
          <c:w val="0.72265085391056871"/>
          <c:h val="5.35001144554801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8.8999306894035068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Sheet1!$A$5:$A$51</c:f>
              <c:strCache>
                <c:ptCount val="47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</c:strCache>
            </c:strRef>
          </c:cat>
          <c:val>
            <c:numRef>
              <c:f>Sheet1!$B$5:$B$51</c:f>
              <c:numCache>
                <c:formatCode>0</c:formatCode>
                <c:ptCount val="47"/>
                <c:pt idx="0">
                  <c:v>34</c:v>
                </c:pt>
                <c:pt idx="1">
                  <c:v>31</c:v>
                </c:pt>
                <c:pt idx="2">
                  <c:v>32</c:v>
                </c:pt>
                <c:pt idx="3">
                  <c:v>31</c:v>
                </c:pt>
                <c:pt idx="4">
                  <c:v>38</c:v>
                </c:pt>
                <c:pt idx="5">
                  <c:v>37</c:v>
                </c:pt>
                <c:pt idx="6">
                  <c:v>36</c:v>
                </c:pt>
                <c:pt idx="7">
                  <c:v>35</c:v>
                </c:pt>
                <c:pt idx="8">
                  <c:v>26</c:v>
                </c:pt>
                <c:pt idx="9">
                  <c:v>21</c:v>
                </c:pt>
                <c:pt idx="10">
                  <c:v>23</c:v>
                </c:pt>
                <c:pt idx="14">
                  <c:v>23</c:v>
                </c:pt>
                <c:pt idx="15">
                  <c:v>22</c:v>
                </c:pt>
                <c:pt idx="16">
                  <c:v>23</c:v>
                </c:pt>
                <c:pt idx="17">
                  <c:v>25.547840537650998</c:v>
                </c:pt>
                <c:pt idx="18">
                  <c:v>25.996527176194096</c:v>
                </c:pt>
                <c:pt idx="19">
                  <c:v>29.100895022944549</c:v>
                </c:pt>
                <c:pt idx="20">
                  <c:v>29.021644813530823</c:v>
                </c:pt>
                <c:pt idx="21">
                  <c:v>28.948445920320381</c:v>
                </c:pt>
                <c:pt idx="22">
                  <c:v>30.44282393901846</c:v>
                </c:pt>
                <c:pt idx="23">
                  <c:v>28.353973118581688</c:v>
                </c:pt>
                <c:pt idx="24">
                  <c:v>29.954241832965184</c:v>
                </c:pt>
                <c:pt idx="25">
                  <c:v>29.222711268780614</c:v>
                </c:pt>
                <c:pt idx="26">
                  <c:v>29.714678739081243</c:v>
                </c:pt>
                <c:pt idx="27">
                  <c:v>29.334331086041253</c:v>
                </c:pt>
                <c:pt idx="28">
                  <c:v>32.886581978795462</c:v>
                </c:pt>
                <c:pt idx="29">
                  <c:v>31.052192224542452</c:v>
                </c:pt>
                <c:pt idx="30">
                  <c:v>28.926019803091414</c:v>
                </c:pt>
                <c:pt idx="31">
                  <c:v>25.661094859234169</c:v>
                </c:pt>
                <c:pt idx="32">
                  <c:v>25.38672546301374</c:v>
                </c:pt>
                <c:pt idx="33">
                  <c:v>25.229431183511505</c:v>
                </c:pt>
                <c:pt idx="34">
                  <c:v>23.859348354895964</c:v>
                </c:pt>
                <c:pt idx="35">
                  <c:v>23.351809764401711</c:v>
                </c:pt>
                <c:pt idx="36">
                  <c:v>24.418445504763813</c:v>
                </c:pt>
                <c:pt idx="37">
                  <c:v>23.793825337658241</c:v>
                </c:pt>
                <c:pt idx="38">
                  <c:v>20.196057785397464</c:v>
                </c:pt>
                <c:pt idx="39">
                  <c:v>18.442382437726124</c:v>
                </c:pt>
                <c:pt idx="40">
                  <c:v>15.877990003650957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3B4-4E47-AF9D-03A5104E1A3D}"/>
            </c:ext>
          </c:extLst>
        </c:ser>
        <c:ser>
          <c:idx val="3"/>
          <c:order val="1"/>
          <c:tx>
            <c:strRef>
              <c:f>Sheet1!$C$4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Sheet1!$A$5:$A$51</c:f>
              <c:strCache>
                <c:ptCount val="47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</c:strCache>
            </c:strRef>
          </c:cat>
          <c:val>
            <c:numRef>
              <c:f>Sheet1!$C$5:$C$51</c:f>
              <c:numCache>
                <c:formatCode>General</c:formatCode>
                <c:ptCount val="47"/>
                <c:pt idx="40" formatCode="0">
                  <c:v>13.408178651757918</c:v>
                </c:pt>
                <c:pt idx="41" formatCode="0">
                  <c:v>10.420057670589818</c:v>
                </c:pt>
                <c:pt idx="42" formatCode="0">
                  <c:v>9.6772817425483826</c:v>
                </c:pt>
                <c:pt idx="43" formatCode="0">
                  <c:v>8.9998474803626038</c:v>
                </c:pt>
                <c:pt idx="44" formatCode="0">
                  <c:v>7.9009078626288076</c:v>
                </c:pt>
                <c:pt idx="45" formatCode="0">
                  <c:v>6.8999669858038999</c:v>
                </c:pt>
                <c:pt idx="46" formatCode="0">
                  <c:v>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3B4-4E47-AF9D-03A5104E1A3D}"/>
            </c:ext>
          </c:extLst>
        </c:ser>
        <c:ser>
          <c:idx val="5"/>
          <c:order val="2"/>
          <c:tx>
            <c:strRef>
              <c:f>Sheet1!$D$4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Sheet1!$A$5:$A$51</c:f>
              <c:strCache>
                <c:ptCount val="47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</c:strCache>
            </c:strRef>
          </c:cat>
          <c:val>
            <c:numRef>
              <c:f>Sheet1!$D$5:$D$51</c:f>
              <c:numCache>
                <c:formatCode>0</c:formatCode>
                <c:ptCount val="47"/>
                <c:pt idx="0">
                  <c:v>22</c:v>
                </c:pt>
                <c:pt idx="1">
                  <c:v>22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29</c:v>
                </c:pt>
                <c:pt idx="6">
                  <c:v>26</c:v>
                </c:pt>
                <c:pt idx="7">
                  <c:v>30</c:v>
                </c:pt>
                <c:pt idx="8">
                  <c:v>20</c:v>
                </c:pt>
                <c:pt idx="9">
                  <c:v>16</c:v>
                </c:pt>
                <c:pt idx="10">
                  <c:v>16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16.975581301939375</c:v>
                </c:pt>
                <c:pt idx="18">
                  <c:v>19.268037862905267</c:v>
                </c:pt>
                <c:pt idx="19">
                  <c:v>19.446647571425036</c:v>
                </c:pt>
                <c:pt idx="20">
                  <c:v>19.466268095415248</c:v>
                </c:pt>
                <c:pt idx="21">
                  <c:v>21.804806417589646</c:v>
                </c:pt>
                <c:pt idx="22">
                  <c:v>22.944252468860565</c:v>
                </c:pt>
                <c:pt idx="23">
                  <c:v>24.168518174858704</c:v>
                </c:pt>
                <c:pt idx="24">
                  <c:v>20.612170575238292</c:v>
                </c:pt>
                <c:pt idx="25">
                  <c:v>22.401206638799849</c:v>
                </c:pt>
                <c:pt idx="26">
                  <c:v>21.414272794419297</c:v>
                </c:pt>
                <c:pt idx="27">
                  <c:v>22.479947813509732</c:v>
                </c:pt>
                <c:pt idx="28">
                  <c:v>23.342546379110694</c:v>
                </c:pt>
                <c:pt idx="29">
                  <c:v>25.561188703314485</c:v>
                </c:pt>
                <c:pt idx="30">
                  <c:v>25.370394571912453</c:v>
                </c:pt>
                <c:pt idx="31">
                  <c:v>23.58381795366601</c:v>
                </c:pt>
                <c:pt idx="32">
                  <c:v>23.047196546912232</c:v>
                </c:pt>
                <c:pt idx="33">
                  <c:v>22.956182075303424</c:v>
                </c:pt>
                <c:pt idx="34">
                  <c:v>22.294325230182054</c:v>
                </c:pt>
                <c:pt idx="35">
                  <c:v>22.674286639030047</c:v>
                </c:pt>
                <c:pt idx="36">
                  <c:v>24.968574861019398</c:v>
                </c:pt>
                <c:pt idx="37">
                  <c:v>22.823359544515469</c:v>
                </c:pt>
                <c:pt idx="38">
                  <c:v>20.442944739664995</c:v>
                </c:pt>
                <c:pt idx="39">
                  <c:v>19.680734892743857</c:v>
                </c:pt>
                <c:pt idx="40">
                  <c:v>16.972305500707083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73B4-4E47-AF9D-03A5104E1A3D}"/>
            </c:ext>
          </c:extLst>
        </c:ser>
        <c:ser>
          <c:idx val="7"/>
          <c:order val="3"/>
          <c:tx>
            <c:strRef>
              <c:f>Sheet1!$E$4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Sheet1!$A$5:$A$51</c:f>
              <c:strCache>
                <c:ptCount val="47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</c:strCache>
            </c:strRef>
          </c:cat>
          <c:val>
            <c:numRef>
              <c:f>Sheet1!$E$5:$E$51</c:f>
              <c:numCache>
                <c:formatCode>General</c:formatCode>
                <c:ptCount val="47"/>
                <c:pt idx="40" formatCode="0">
                  <c:v>13.171873465982603</c:v>
                </c:pt>
                <c:pt idx="41" formatCode="0">
                  <c:v>10.049316418571383</c:v>
                </c:pt>
                <c:pt idx="42" formatCode="0">
                  <c:v>11.074165320335425</c:v>
                </c:pt>
                <c:pt idx="43" formatCode="0">
                  <c:v>8.337445235004024</c:v>
                </c:pt>
                <c:pt idx="44" formatCode="0">
                  <c:v>8.3924722957211966</c:v>
                </c:pt>
                <c:pt idx="45" formatCode="0">
                  <c:v>8.5966700645599694</c:v>
                </c:pt>
                <c:pt idx="46" formatCode="0">
                  <c:v>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3B4-4E47-AF9D-03A5104E1A3D}"/>
            </c:ext>
          </c:extLst>
        </c:ser>
        <c:ser>
          <c:idx val="0"/>
          <c:order val="4"/>
          <c:tx>
            <c:strRef>
              <c:f>Sheet1!$F$4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Sheet1!$A$5:$A$51</c:f>
              <c:strCache>
                <c:ptCount val="47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</c:strCache>
            </c:strRef>
          </c:cat>
          <c:val>
            <c:numRef>
              <c:f>Sheet1!$F$5:$F$51</c:f>
              <c:numCache>
                <c:formatCode>General</c:formatCode>
                <c:ptCount val="47"/>
                <c:pt idx="32" formatCode="0">
                  <c:v>48.9469419984094</c:v>
                </c:pt>
                <c:pt idx="33" formatCode="0">
                  <c:v>50.1259215256825</c:v>
                </c:pt>
                <c:pt idx="34" formatCode="0">
                  <c:v>51.691771608781735</c:v>
                </c:pt>
                <c:pt idx="35" formatCode="0">
                  <c:v>52.001833259023613</c:v>
                </c:pt>
                <c:pt idx="36" formatCode="0">
                  <c:v>50.782983239523659</c:v>
                </c:pt>
                <c:pt idx="37" formatCode="0">
                  <c:v>47.546894031291039</c:v>
                </c:pt>
                <c:pt idx="38" formatCode="0">
                  <c:v>47.736242964175034</c:v>
                </c:pt>
                <c:pt idx="39" formatCode="0">
                  <c:v>47.02183254969178</c:v>
                </c:pt>
                <c:pt idx="40" formatCode="0">
                  <c:v>43.008708766129288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73B4-4E47-AF9D-03A5104E1A3D}"/>
            </c:ext>
          </c:extLst>
        </c:ser>
        <c:ser>
          <c:idx val="2"/>
          <c:order val="5"/>
          <c:tx>
            <c:strRef>
              <c:f>Sheet1!$G$4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Sheet1!$A$5:$A$51</c:f>
              <c:strCache>
                <c:ptCount val="47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</c:strCache>
            </c:strRef>
          </c:cat>
          <c:val>
            <c:numRef>
              <c:f>Sheet1!$G$5:$G$51</c:f>
              <c:numCache>
                <c:formatCode>General</c:formatCode>
                <c:ptCount val="47"/>
                <c:pt idx="40" formatCode="0">
                  <c:v>36.390443774278424</c:v>
                </c:pt>
                <c:pt idx="41" formatCode="0">
                  <c:v>32.778776638701508</c:v>
                </c:pt>
                <c:pt idx="42" formatCode="0">
                  <c:v>32.271198097038322</c:v>
                </c:pt>
                <c:pt idx="43" formatCode="0">
                  <c:v>27.439786358654285</c:v>
                </c:pt>
                <c:pt idx="44" formatCode="0">
                  <c:v>26.740190217956712</c:v>
                </c:pt>
                <c:pt idx="45" formatCode="0">
                  <c:v>26.371179930854499</c:v>
                </c:pt>
                <c:pt idx="46" formatCode="0">
                  <c:v>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73B4-4E47-AF9D-03A5104E1A3D}"/>
            </c:ext>
          </c:extLst>
        </c:ser>
        <c:ser>
          <c:idx val="4"/>
          <c:order val="6"/>
          <c:tx>
            <c:strRef>
              <c:f>Sheet1!$H$4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Sheet1!$A$5:$A$51</c:f>
              <c:strCache>
                <c:ptCount val="47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</c:strCache>
            </c:strRef>
          </c:cat>
          <c:val>
            <c:numRef>
              <c:f>Sheet1!$H$5:$H$51</c:f>
              <c:numCache>
                <c:formatCode>General</c:formatCode>
                <c:ptCount val="47"/>
                <c:pt idx="32" formatCode="0">
                  <c:v>37.869911278629282</c:v>
                </c:pt>
                <c:pt idx="33" formatCode="0">
                  <c:v>42.355313966612016</c:v>
                </c:pt>
                <c:pt idx="34" formatCode="0">
                  <c:v>42.184787904760825</c:v>
                </c:pt>
                <c:pt idx="35" formatCode="0">
                  <c:v>43.088522962118077</c:v>
                </c:pt>
                <c:pt idx="36" formatCode="0">
                  <c:v>42.473921543488345</c:v>
                </c:pt>
                <c:pt idx="37" formatCode="0">
                  <c:v>42.377727940355257</c:v>
                </c:pt>
                <c:pt idx="38" formatCode="0">
                  <c:v>44.859159960102446</c:v>
                </c:pt>
                <c:pt idx="39" formatCode="0">
                  <c:v>39.322910633512947</c:v>
                </c:pt>
                <c:pt idx="40" formatCode="0">
                  <c:v>36.685652133734493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73B4-4E47-AF9D-03A5104E1A3D}"/>
            </c:ext>
          </c:extLst>
        </c:ser>
        <c:ser>
          <c:idx val="6"/>
          <c:order val="7"/>
          <c:tx>
            <c:strRef>
              <c:f>Sheet1!$I$4</c:f>
              <c:strCache>
                <c:ptCount val="1"/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Sheet1!$A$5:$A$51</c:f>
              <c:strCache>
                <c:ptCount val="47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</c:strCache>
            </c:strRef>
          </c:cat>
          <c:val>
            <c:numRef>
              <c:f>Sheet1!$I$5:$I$51</c:f>
              <c:numCache>
                <c:formatCode>General</c:formatCode>
                <c:ptCount val="47"/>
                <c:pt idx="40" formatCode="0">
                  <c:v>32.850859090636327</c:v>
                </c:pt>
                <c:pt idx="41" formatCode="0">
                  <c:v>25.114460415649777</c:v>
                </c:pt>
                <c:pt idx="42" formatCode="0">
                  <c:v>25.397167330766756</c:v>
                </c:pt>
                <c:pt idx="43" formatCode="0">
                  <c:v>24.603662165050935</c:v>
                </c:pt>
                <c:pt idx="44" formatCode="0">
                  <c:v>21.418220785747057</c:v>
                </c:pt>
                <c:pt idx="45" formatCode="0">
                  <c:v>22.8980147311071</c:v>
                </c:pt>
                <c:pt idx="46" formatCode="0">
                  <c:v>23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73B4-4E47-AF9D-03A5104E1A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4389408"/>
        <c:axId val="494389800"/>
      </c:lineChart>
      <c:catAx>
        <c:axId val="494389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ysClr val="window" lastClr="FFFFFF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4389800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494389800"/>
        <c:scaling>
          <c:orientation val="minMax"/>
          <c:max val="6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4389408"/>
        <c:crosses val="autoZero"/>
        <c:crossBetween val="midCat"/>
        <c:majorUnit val="2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6.4824324111314155E-2"/>
          <c:y val="0.10168295130276006"/>
          <c:w val="0.4360996157525685"/>
          <c:h val="0.17175676503231715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648E-2"/>
          <c:y val="8.8999306894035068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Sheet1!$B$4</c:f>
              <c:strCache>
                <c:ptCount val="1"/>
                <c:pt idx="0">
                  <c:v>Åk 9, samtliga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Sheet1!$A$5:$A$23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Sheet1!$B$5:$B$23</c:f>
              <c:numCache>
                <c:formatCode>0</c:formatCode>
                <c:ptCount val="19"/>
                <c:pt idx="0">
                  <c:v>100</c:v>
                </c:pt>
                <c:pt idx="1">
                  <c:v>101.22606540899244</c:v>
                </c:pt>
                <c:pt idx="2">
                  <c:v>94.051709953991832</c:v>
                </c:pt>
                <c:pt idx="3">
                  <c:v>84.409667231152881</c:v>
                </c:pt>
                <c:pt idx="4">
                  <c:v>83.194041224480159</c:v>
                </c:pt>
                <c:pt idx="5">
                  <c:v>83.656049027603004</c:v>
                </c:pt>
                <c:pt idx="6">
                  <c:v>81.599727136513877</c:v>
                </c:pt>
                <c:pt idx="7">
                  <c:v>79.417225140268101</c:v>
                </c:pt>
                <c:pt idx="8">
                  <c:v>87.564879205134858</c:v>
                </c:pt>
                <c:pt idx="9">
                  <c:v>90.952070943445079</c:v>
                </c:pt>
                <c:pt idx="10">
                  <c:v>86.591589593343571</c:v>
                </c:pt>
                <c:pt idx="11">
                  <c:v>68.691250479015807</c:v>
                </c:pt>
                <c:pt idx="12">
                  <c:v>61.580185676860069</c:v>
                </c:pt>
                <c:pt idx="13">
                  <c:v>48.737185525004499</c:v>
                </c:pt>
                <c:pt idx="14">
                  <c:v>47.648707574903817</c:v>
                </c:pt>
                <c:pt idx="15">
                  <c:v>46.406709379472218</c:v>
                </c:pt>
                <c:pt idx="16">
                  <c:v>44.002474792947972</c:v>
                </c:pt>
                <c:pt idx="17">
                  <c:v>45.984075735917976</c:v>
                </c:pt>
                <c:pt idx="18">
                  <c:v>45.685580705335724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EAD-48CA-8786-65B11119596B}"/>
            </c:ext>
          </c:extLst>
        </c:ser>
        <c:ser>
          <c:idx val="3"/>
          <c:order val="1"/>
          <c:tx>
            <c:strRef>
              <c:f>Sheet1!$C$4</c:f>
              <c:strCache>
                <c:ptCount val="1"/>
                <c:pt idx="0">
                  <c:v>Åk 9, alkoholkonsumenter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Sheet1!$A$5:$A$23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Sheet1!$C$5:$C$23</c:f>
              <c:numCache>
                <c:formatCode>0</c:formatCode>
                <c:ptCount val="19"/>
                <c:pt idx="0">
                  <c:v>100</c:v>
                </c:pt>
                <c:pt idx="1">
                  <c:v>101.51575978226394</c:v>
                </c:pt>
                <c:pt idx="2">
                  <c:v>96.945054645203456</c:v>
                </c:pt>
                <c:pt idx="3">
                  <c:v>88.830118500380237</c:v>
                </c:pt>
                <c:pt idx="4">
                  <c:v>91.847509179943259</c:v>
                </c:pt>
                <c:pt idx="5">
                  <c:v>92.848880739840737</c:v>
                </c:pt>
                <c:pt idx="6">
                  <c:v>94.478042767867251</c:v>
                </c:pt>
                <c:pt idx="7">
                  <c:v>94.074851444582308</c:v>
                </c:pt>
                <c:pt idx="8">
                  <c:v>102.34738028148183</c:v>
                </c:pt>
                <c:pt idx="9">
                  <c:v>109.50846538708099</c:v>
                </c:pt>
                <c:pt idx="10">
                  <c:v>107.32223346893379</c:v>
                </c:pt>
                <c:pt idx="11">
                  <c:v>88.93866226249618</c:v>
                </c:pt>
                <c:pt idx="12">
                  <c:v>86.561001418917172</c:v>
                </c:pt>
                <c:pt idx="13">
                  <c:v>76.13772435501086</c:v>
                </c:pt>
                <c:pt idx="14">
                  <c:v>77.754234776376663</c:v>
                </c:pt>
                <c:pt idx="15">
                  <c:v>77.783394541254964</c:v>
                </c:pt>
                <c:pt idx="16">
                  <c:v>83.228133733975511</c:v>
                </c:pt>
                <c:pt idx="17">
                  <c:v>83.763394717298809</c:v>
                </c:pt>
                <c:pt idx="18">
                  <c:v>82.483480322505798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EAD-48CA-8786-65B11119596B}"/>
            </c:ext>
          </c:extLst>
        </c:ser>
        <c:ser>
          <c:idx val="5"/>
          <c:order val="2"/>
          <c:tx>
            <c:strRef>
              <c:f>Sheet1!$D$4</c:f>
              <c:strCache>
                <c:ptCount val="1"/>
                <c:pt idx="0">
                  <c:v>Gy 2, samtliga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Sheet1!$A$5:$A$23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Sheet1!$D$5:$D$23</c:f>
              <c:numCache>
                <c:formatCode>General</c:formatCode>
                <c:ptCount val="19"/>
                <c:pt idx="4" formatCode="0">
                  <c:v>100</c:v>
                </c:pt>
                <c:pt idx="5" formatCode="0">
                  <c:v>100.87054739396974</c:v>
                </c:pt>
                <c:pt idx="6" formatCode="0">
                  <c:v>106.91528070743121</c:v>
                </c:pt>
                <c:pt idx="7" formatCode="0">
                  <c:v>105.71437274339416</c:v>
                </c:pt>
                <c:pt idx="8" formatCode="0">
                  <c:v>100.75429566848504</c:v>
                </c:pt>
                <c:pt idx="9" formatCode="0">
                  <c:v>107.11379812884697</c:v>
                </c:pt>
                <c:pt idx="10" formatCode="0">
                  <c:v>104.69543312940175</c:v>
                </c:pt>
                <c:pt idx="11" formatCode="0">
                  <c:v>94.758866736450727</c:v>
                </c:pt>
                <c:pt idx="12" formatCode="0">
                  <c:v>70.331704982741684</c:v>
                </c:pt>
                <c:pt idx="13" formatCode="0">
                  <c:v>62.111049548290488</c:v>
                </c:pt>
                <c:pt idx="14" formatCode="0">
                  <c:v>63.118276319041321</c:v>
                </c:pt>
                <c:pt idx="15" formatCode="0">
                  <c:v>52.88722020032548</c:v>
                </c:pt>
                <c:pt idx="16" formatCode="0">
                  <c:v>52.279342577443032</c:v>
                </c:pt>
                <c:pt idx="17" formatCode="0">
                  <c:v>54.718664425139984</c:v>
                </c:pt>
                <c:pt idx="18" formatCode="0">
                  <c:v>53.013318531764632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EAD-48CA-8786-65B11119596B}"/>
            </c:ext>
          </c:extLst>
        </c:ser>
        <c:ser>
          <c:idx val="7"/>
          <c:order val="3"/>
          <c:tx>
            <c:strRef>
              <c:f>Sheet1!$E$4</c:f>
              <c:strCache>
                <c:ptCount val="1"/>
                <c:pt idx="0">
                  <c:v>Gy 2, alkoholkonsumenter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Sheet1!$A$5:$A$23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Sheet1!$E$5:$E$23</c:f>
              <c:numCache>
                <c:formatCode>General</c:formatCode>
                <c:ptCount val="19"/>
                <c:pt idx="4" formatCode="0">
                  <c:v>100</c:v>
                </c:pt>
                <c:pt idx="5" formatCode="0">
                  <c:v>101.31885436904062</c:v>
                </c:pt>
                <c:pt idx="6" formatCode="0">
                  <c:v>107.27786837029325</c:v>
                </c:pt>
                <c:pt idx="7" formatCode="0">
                  <c:v>106.77816949545816</c:v>
                </c:pt>
                <c:pt idx="8" formatCode="0">
                  <c:v>102.71621637015387</c:v>
                </c:pt>
                <c:pt idx="9" formatCode="0">
                  <c:v>109.9444683204118</c:v>
                </c:pt>
                <c:pt idx="10" formatCode="0">
                  <c:v>109.57918477292606</c:v>
                </c:pt>
                <c:pt idx="11" formatCode="0">
                  <c:v>98.614158148325004</c:v>
                </c:pt>
                <c:pt idx="12" formatCode="0">
                  <c:v>76.42680867104292</c:v>
                </c:pt>
                <c:pt idx="13" formatCode="0">
                  <c:v>69.096022998268296</c:v>
                </c:pt>
                <c:pt idx="14" formatCode="0">
                  <c:v>71.154440364370615</c:v>
                </c:pt>
                <c:pt idx="15" formatCode="0">
                  <c:v>61.908361926622334</c:v>
                </c:pt>
                <c:pt idx="16" formatCode="0">
                  <c:v>61.151272992764817</c:v>
                </c:pt>
                <c:pt idx="17" formatCode="0">
                  <c:v>64.379903182004412</c:v>
                </c:pt>
                <c:pt idx="18" formatCode="0">
                  <c:v>62.751305050371457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1EAD-48CA-8786-65B1111959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4390584"/>
        <c:axId val="496419296"/>
      </c:lineChart>
      <c:catAx>
        <c:axId val="494390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641929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96419296"/>
        <c:scaling>
          <c:orientation val="minMax"/>
          <c:max val="12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4390584"/>
        <c:crosses val="autoZero"/>
        <c:crossBetween val="midCat"/>
        <c:majorUnit val="2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7.3921979219840714E-2"/>
          <c:y val="0.49192562927551492"/>
          <c:w val="0.47019930183126823"/>
          <c:h val="0.26290874696265731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055602890506959E-2"/>
          <c:y val="8.899930689403486E-2"/>
          <c:w val="0.91219656980705199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Sheet1!$A$10:$A$54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Sheet1!$B$10:$B$54</c:f>
              <c:numCache>
                <c:formatCode>General</c:formatCode>
                <c:ptCount val="45"/>
                <c:pt idx="0">
                  <c:v>31</c:v>
                </c:pt>
                <c:pt idx="1">
                  <c:v>32</c:v>
                </c:pt>
                <c:pt idx="2">
                  <c:v>27</c:v>
                </c:pt>
                <c:pt idx="3">
                  <c:v>25</c:v>
                </c:pt>
                <c:pt idx="4">
                  <c:v>25</c:v>
                </c:pt>
                <c:pt idx="5">
                  <c:v>21</c:v>
                </c:pt>
                <c:pt idx="6">
                  <c:v>21</c:v>
                </c:pt>
                <c:pt idx="7">
                  <c:v>23</c:v>
                </c:pt>
                <c:pt idx="8">
                  <c:v>25</c:v>
                </c:pt>
                <c:pt idx="9" formatCode="0">
                  <c:v>19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004-4023-A2CE-110AA8F84315}"/>
            </c:ext>
          </c:extLst>
        </c:ser>
        <c:ser>
          <c:idx val="2"/>
          <c:order val="1"/>
          <c:tx>
            <c:strRef>
              <c:f>Sheet1!$C$6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Sheet1!$A$10:$A$54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Sheet1!$C$10:$C$54</c:f>
              <c:numCache>
                <c:formatCode>General</c:formatCode>
                <c:ptCount val="45"/>
                <c:pt idx="9" formatCode="0">
                  <c:v>15</c:v>
                </c:pt>
                <c:pt idx="10" formatCode="0">
                  <c:v>16</c:v>
                </c:pt>
                <c:pt idx="11" formatCode="0">
                  <c:v>16</c:v>
                </c:pt>
                <c:pt idx="12" formatCode="0">
                  <c:v>17</c:v>
                </c:pt>
                <c:pt idx="13" formatCode="0">
                  <c:v>17</c:v>
                </c:pt>
                <c:pt idx="14" formatCode="0">
                  <c:v>17</c:v>
                </c:pt>
                <c:pt idx="15" formatCode="0">
                  <c:v>22.720977146466577</c:v>
                </c:pt>
                <c:pt idx="16" formatCode="0">
                  <c:v>19.643550522577264</c:v>
                </c:pt>
                <c:pt idx="17" formatCode="0">
                  <c:v>18.761479638814883</c:v>
                </c:pt>
                <c:pt idx="18" formatCode="0">
                  <c:v>21.795025042372973</c:v>
                </c:pt>
                <c:pt idx="19" formatCode="0">
                  <c:v>19.161694241517448</c:v>
                </c:pt>
                <c:pt idx="20" formatCode="0">
                  <c:v>16.575958886009897</c:v>
                </c:pt>
                <c:pt idx="21" formatCode="0">
                  <c:v>18.175951280821298</c:v>
                </c:pt>
                <c:pt idx="22" formatCode="0">
                  <c:v>18.281113064619085</c:v>
                </c:pt>
                <c:pt idx="23" formatCode="0">
                  <c:v>22.38734793203075</c:v>
                </c:pt>
                <c:pt idx="38" formatCode="0">
                  <c:v>13.674171828070641</c:v>
                </c:pt>
                <c:pt idx="39" formatCode="0">
                  <c:v>11.545683607652853</c:v>
                </c:pt>
                <c:pt idx="40" formatCode="0">
                  <c:v>11.364356227996918</c:v>
                </c:pt>
                <c:pt idx="41" formatCode="0">
                  <c:v>9.5392563387250782</c:v>
                </c:pt>
                <c:pt idx="42" formatCode="0">
                  <c:v>7.6243111831129298</c:v>
                </c:pt>
                <c:pt idx="43" formatCode="0">
                  <c:v>7.89039286893364</c:v>
                </c:pt>
                <c:pt idx="44" formatCode="###0">
                  <c:v>8.7548658357658979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004-4023-A2CE-110AA8F84315}"/>
            </c:ext>
          </c:extLst>
        </c:ser>
        <c:ser>
          <c:idx val="3"/>
          <c:order val="2"/>
          <c:tx>
            <c:strRef>
              <c:f>Sheet1!$D$6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Sheet1!$A$10:$A$54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Sheet1!$D$10:$D$54</c:f>
              <c:numCache>
                <c:formatCode>General</c:formatCode>
                <c:ptCount val="45"/>
                <c:pt idx="23" formatCode="0">
                  <c:v>27.473088211419078</c:v>
                </c:pt>
                <c:pt idx="24" formatCode="0">
                  <c:v>28.660358274593648</c:v>
                </c:pt>
                <c:pt idx="25" formatCode="0">
                  <c:v>28.778733449042186</c:v>
                </c:pt>
                <c:pt idx="26" formatCode="0">
                  <c:v>29.72200439039144</c:v>
                </c:pt>
                <c:pt idx="27" formatCode="0">
                  <c:v>29.608044818525826</c:v>
                </c:pt>
                <c:pt idx="28" formatCode="0">
                  <c:v>24.794537125041447</c:v>
                </c:pt>
                <c:pt idx="29" formatCode="0">
                  <c:v>19.276009035468991</c:v>
                </c:pt>
                <c:pt idx="30" formatCode="0">
                  <c:v>18.275022956318708</c:v>
                </c:pt>
                <c:pt idx="31" formatCode="0">
                  <c:v>19.080429667197837</c:v>
                </c:pt>
                <c:pt idx="32" formatCode="0">
                  <c:v>19.498281793500052</c:v>
                </c:pt>
                <c:pt idx="33" formatCode="0">
                  <c:v>20.014126237838248</c:v>
                </c:pt>
                <c:pt idx="34" formatCode="0">
                  <c:v>21.614993327809685</c:v>
                </c:pt>
                <c:pt idx="35" formatCode="0">
                  <c:v>23.375288817590274</c:v>
                </c:pt>
                <c:pt idx="36" formatCode="0">
                  <c:v>21.274795262604819</c:v>
                </c:pt>
                <c:pt idx="37" formatCode="0">
                  <c:v>19.108838686447847</c:v>
                </c:pt>
                <c:pt idx="38" formatCode="0">
                  <c:v>17.433585138439465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004-4023-A2CE-110AA8F84315}"/>
            </c:ext>
          </c:extLst>
        </c:ser>
        <c:ser>
          <c:idx val="4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F79646"/>
              </a:solidFill>
            </a:ln>
          </c:spPr>
          <c:marker>
            <c:symbol val="none"/>
          </c:marker>
          <c:cat>
            <c:strRef>
              <c:f>Sheet1!$A$10:$A$54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Sheet1!$E$10:$E$54</c:f>
              <c:numCache>
                <c:formatCode>General</c:formatCode>
                <c:ptCount val="45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E004-4023-A2CE-110AA8F84315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Sheet1!$A$10:$A$54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Sheet1!$F$10:$F$54</c:f>
              <c:numCache>
                <c:formatCode>General</c:formatCode>
                <c:ptCount val="45"/>
                <c:pt idx="0">
                  <c:v>45</c:v>
                </c:pt>
                <c:pt idx="1">
                  <c:v>45</c:v>
                </c:pt>
                <c:pt idx="2">
                  <c:v>40</c:v>
                </c:pt>
                <c:pt idx="3">
                  <c:v>40</c:v>
                </c:pt>
                <c:pt idx="4">
                  <c:v>38</c:v>
                </c:pt>
                <c:pt idx="5">
                  <c:v>34</c:v>
                </c:pt>
                <c:pt idx="6">
                  <c:v>33</c:v>
                </c:pt>
                <c:pt idx="7">
                  <c:v>35</c:v>
                </c:pt>
                <c:pt idx="8">
                  <c:v>32</c:v>
                </c:pt>
                <c:pt idx="9" formatCode="0">
                  <c:v>30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E004-4023-A2CE-110AA8F84315}"/>
            </c:ext>
          </c:extLst>
        </c:ser>
        <c:ser>
          <c:idx val="5"/>
          <c:order val="5"/>
          <c:tx>
            <c:strRef>
              <c:f>Sheet1!$G$6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Sheet1!$A$10:$A$54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Sheet1!$G$10:$G$54</c:f>
              <c:numCache>
                <c:formatCode>General</c:formatCode>
                <c:ptCount val="45"/>
                <c:pt idx="9" formatCode="0">
                  <c:v>22</c:v>
                </c:pt>
                <c:pt idx="10" formatCode="0">
                  <c:v>22</c:v>
                </c:pt>
                <c:pt idx="11" formatCode="0">
                  <c:v>21</c:v>
                </c:pt>
                <c:pt idx="12" formatCode="0">
                  <c:v>22</c:v>
                </c:pt>
                <c:pt idx="13" formatCode="0">
                  <c:v>24</c:v>
                </c:pt>
                <c:pt idx="14" formatCode="0">
                  <c:v>24</c:v>
                </c:pt>
                <c:pt idx="15" formatCode="0">
                  <c:v>29.424469128429873</c:v>
                </c:pt>
                <c:pt idx="16" formatCode="0">
                  <c:v>30.98818761459216</c:v>
                </c:pt>
                <c:pt idx="17" formatCode="0">
                  <c:v>27.063933814362816</c:v>
                </c:pt>
                <c:pt idx="18" formatCode="0">
                  <c:v>27.534471478863072</c:v>
                </c:pt>
                <c:pt idx="19" formatCode="0">
                  <c:v>26.036490908859616</c:v>
                </c:pt>
                <c:pt idx="20" formatCode="0">
                  <c:v>29.052221547458583</c:v>
                </c:pt>
                <c:pt idx="21" formatCode="0">
                  <c:v>27.498644248985098</c:v>
                </c:pt>
                <c:pt idx="22" formatCode="0">
                  <c:v>26.002547396422131</c:v>
                </c:pt>
                <c:pt idx="23" formatCode="0">
                  <c:v>30.157880766890496</c:v>
                </c:pt>
                <c:pt idx="38" formatCode="0">
                  <c:v>18.2020814015879</c:v>
                </c:pt>
                <c:pt idx="39" formatCode="0">
                  <c:v>16.39781353951221</c:v>
                </c:pt>
                <c:pt idx="40" formatCode="0">
                  <c:v>16.928379081263117</c:v>
                </c:pt>
                <c:pt idx="41" formatCode="0">
                  <c:v>14.432174339739603</c:v>
                </c:pt>
                <c:pt idx="42" formatCode="0">
                  <c:v>14.432174339739603</c:v>
                </c:pt>
                <c:pt idx="43" formatCode="0">
                  <c:v>12.7760788311247</c:v>
                </c:pt>
                <c:pt idx="44" formatCode="###0">
                  <c:v>13.440720170938706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E004-4023-A2CE-110AA8F84315}"/>
            </c:ext>
          </c:extLst>
        </c:ser>
        <c:ser>
          <c:idx val="6"/>
          <c:order val="6"/>
          <c:tx>
            <c:strRef>
              <c:f>Sheet1!$H$6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Sheet1!$A$10:$A$54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Sheet1!$H$10:$H$54</c:f>
              <c:numCache>
                <c:formatCode>General</c:formatCode>
                <c:ptCount val="45"/>
                <c:pt idx="23" formatCode="0">
                  <c:v>35.774342086416667</c:v>
                </c:pt>
                <c:pt idx="24" formatCode="0">
                  <c:v>34.407057177796162</c:v>
                </c:pt>
                <c:pt idx="25" formatCode="0">
                  <c:v>37.486974375140477</c:v>
                </c:pt>
                <c:pt idx="26" formatCode="0">
                  <c:v>35.875947523266312</c:v>
                </c:pt>
                <c:pt idx="27" formatCode="0">
                  <c:v>35.697860957890057</c:v>
                </c:pt>
                <c:pt idx="28" formatCode="0">
                  <c:v>34.309458096485201</c:v>
                </c:pt>
                <c:pt idx="29" formatCode="0">
                  <c:v>30.40974181725127</c:v>
                </c:pt>
                <c:pt idx="30" formatCode="0">
                  <c:v>29.476922466781744</c:v>
                </c:pt>
                <c:pt idx="31" formatCode="0">
                  <c:v>29.780007969975188</c:v>
                </c:pt>
                <c:pt idx="32" formatCode="0">
                  <c:v>26.890832261192699</c:v>
                </c:pt>
                <c:pt idx="33" formatCode="0">
                  <c:v>29.773193283831713</c:v>
                </c:pt>
                <c:pt idx="34" formatCode="0">
                  <c:v>28.485434965908954</c:v>
                </c:pt>
                <c:pt idx="35" formatCode="0">
                  <c:v>30.691889548663852</c:v>
                </c:pt>
                <c:pt idx="36" formatCode="0">
                  <c:v>28.634464241770647</c:v>
                </c:pt>
                <c:pt idx="37" formatCode="0">
                  <c:v>26.671243543773734</c:v>
                </c:pt>
                <c:pt idx="38" formatCode="0">
                  <c:v>23.691771803333957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E004-4023-A2CE-110AA8F84315}"/>
            </c:ext>
          </c:extLst>
        </c:ser>
        <c:ser>
          <c:idx val="7"/>
          <c:order val="7"/>
          <c:tx>
            <c:strRef>
              <c:f>Sheet1!$I$6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Sheet1!$A$10:$A$54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Sheet1!$I$10:$I$54</c:f>
              <c:numCache>
                <c:formatCode>General</c:formatCode>
                <c:ptCount val="45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E004-4023-A2CE-110AA8F84315}"/>
            </c:ext>
          </c:extLst>
        </c:ser>
        <c:ser>
          <c:idx val="8"/>
          <c:order val="8"/>
          <c:tx>
            <c:strRef>
              <c:f>Sheet1!$J$6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Sheet1!$A$10:$A$54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Sheet1!$J$10:$J$54</c:f>
              <c:numCache>
                <c:formatCode>General</c:formatCode>
                <c:ptCount val="45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E004-4023-A2CE-110AA8F84315}"/>
            </c:ext>
          </c:extLst>
        </c:ser>
        <c:ser>
          <c:idx val="9"/>
          <c:order val="9"/>
          <c:tx>
            <c:strRef>
              <c:f>Sheet1!$K$6</c:f>
              <c:strCache>
                <c:ptCount val="1"/>
                <c:pt idx="0">
                  <c:v>Totalt, åk 9 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Sheet1!$A$10:$A$54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Sheet1!$K$10:$K$54</c:f>
              <c:numCache>
                <c:formatCode>0</c:formatCode>
                <c:ptCount val="45"/>
                <c:pt idx="0">
                  <c:v>38</c:v>
                </c:pt>
                <c:pt idx="1">
                  <c:v>38.5</c:v>
                </c:pt>
                <c:pt idx="2">
                  <c:v>33.5</c:v>
                </c:pt>
                <c:pt idx="3">
                  <c:v>32.5</c:v>
                </c:pt>
                <c:pt idx="4">
                  <c:v>31.5</c:v>
                </c:pt>
                <c:pt idx="5">
                  <c:v>27.5</c:v>
                </c:pt>
                <c:pt idx="6">
                  <c:v>27</c:v>
                </c:pt>
                <c:pt idx="7">
                  <c:v>29</c:v>
                </c:pt>
                <c:pt idx="8">
                  <c:v>28.5</c:v>
                </c:pt>
                <c:pt idx="9">
                  <c:v>24.5</c:v>
                </c:pt>
                <c:pt idx="23">
                  <c:v>31.599515780356406</c:v>
                </c:pt>
                <c:pt idx="24">
                  <c:v>31.450066199379734</c:v>
                </c:pt>
                <c:pt idx="25">
                  <c:v>33.004698220729885</c:v>
                </c:pt>
                <c:pt idx="26">
                  <c:v>32.832410004554973</c:v>
                </c:pt>
                <c:pt idx="27">
                  <c:v>32.571103280984019</c:v>
                </c:pt>
                <c:pt idx="28">
                  <c:v>29.399511773722505</c:v>
                </c:pt>
                <c:pt idx="29">
                  <c:v>24.725856290276727</c:v>
                </c:pt>
                <c:pt idx="30">
                  <c:v>23.719258076547256</c:v>
                </c:pt>
                <c:pt idx="31">
                  <c:v>24.272349719477596</c:v>
                </c:pt>
                <c:pt idx="32">
                  <c:v>23.126098749672554</c:v>
                </c:pt>
                <c:pt idx="33">
                  <c:v>24.557133189785521</c:v>
                </c:pt>
                <c:pt idx="34">
                  <c:v>24.865739591915933</c:v>
                </c:pt>
                <c:pt idx="35">
                  <c:v>26.797378251126887</c:v>
                </c:pt>
                <c:pt idx="36">
                  <c:v>24.836507673990134</c:v>
                </c:pt>
                <c:pt idx="37">
                  <c:v>22.634130354608224</c:v>
                </c:pt>
                <c:pt idx="38">
                  <c:v>20.382981894034902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E004-4023-A2CE-110AA8F84315}"/>
            </c:ext>
          </c:extLst>
        </c:ser>
        <c:ser>
          <c:idx val="10"/>
          <c:order val="10"/>
          <c:tx>
            <c:strRef>
              <c:f>Sheet1!$L$6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dPt>
            <c:idx val="3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E004-4023-A2CE-110AA8F84315}"/>
              </c:ext>
            </c:extLst>
          </c:dPt>
          <c:dPt>
            <c:idx val="3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E004-4023-A2CE-110AA8F84315}"/>
              </c:ext>
            </c:extLst>
          </c:dPt>
          <c:cat>
            <c:strRef>
              <c:f>Sheet1!$A$10:$A$54</c:f>
              <c:strCache>
                <c:ptCount val="4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</c:strCache>
            </c:strRef>
          </c:cat>
          <c:val>
            <c:numRef>
              <c:f>Sheet1!$L$10:$L$54</c:f>
              <c:numCache>
                <c:formatCode>General</c:formatCode>
                <c:ptCount val="45"/>
                <c:pt idx="9" formatCode="0">
                  <c:v>18.5</c:v>
                </c:pt>
                <c:pt idx="10" formatCode="0">
                  <c:v>19</c:v>
                </c:pt>
                <c:pt idx="11" formatCode="0">
                  <c:v>18.5</c:v>
                </c:pt>
                <c:pt idx="12" formatCode="0">
                  <c:v>19.5</c:v>
                </c:pt>
                <c:pt idx="13" formatCode="0">
                  <c:v>20.5</c:v>
                </c:pt>
                <c:pt idx="14" formatCode="0">
                  <c:v>20.5</c:v>
                </c:pt>
                <c:pt idx="15" formatCode="0">
                  <c:v>25.996396219220546</c:v>
                </c:pt>
                <c:pt idx="16" formatCode="0">
                  <c:v>25.176189608983634</c:v>
                </c:pt>
                <c:pt idx="17" formatCode="0">
                  <c:v>22.817479080305191</c:v>
                </c:pt>
                <c:pt idx="18" formatCode="0">
                  <c:v>24.58912425610351</c:v>
                </c:pt>
                <c:pt idx="19" formatCode="0">
                  <c:v>22.499843589669691</c:v>
                </c:pt>
                <c:pt idx="20" formatCode="0">
                  <c:v>22.667987037363424</c:v>
                </c:pt>
                <c:pt idx="21" formatCode="0">
                  <c:v>22.57056679902794</c:v>
                </c:pt>
                <c:pt idx="22" formatCode="0">
                  <c:v>22.042543224214416</c:v>
                </c:pt>
                <c:pt idx="23" formatCode="0">
                  <c:v>26.185679873373214</c:v>
                </c:pt>
                <c:pt idx="38" formatCode="0">
                  <c:v>15.853573963876581</c:v>
                </c:pt>
                <c:pt idx="39" formatCode="0">
                  <c:v>13.928010888292778</c:v>
                </c:pt>
                <c:pt idx="40" formatCode="0">
                  <c:v>14.04300122399993</c:v>
                </c:pt>
                <c:pt idx="41" formatCode="0">
                  <c:v>11.966777191570245</c:v>
                </c:pt>
                <c:pt idx="42" formatCode="0">
                  <c:v>10.228758375218002</c:v>
                </c:pt>
                <c:pt idx="43" formatCode="0">
                  <c:v>10.43435662965382</c:v>
                </c:pt>
                <c:pt idx="44" formatCode="###0">
                  <c:v>11.16243042198753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E004-4023-A2CE-110AA8F843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6420080"/>
        <c:axId val="496420472"/>
      </c:lineChart>
      <c:catAx>
        <c:axId val="496420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642047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96420472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6420080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ayout>
        <c:manualLayout>
          <c:xMode val="edge"/>
          <c:yMode val="edge"/>
          <c:x val="0.263661019754242"/>
          <c:y val="9.1075595291034178E-2"/>
          <c:w val="0.6136259748226508"/>
          <c:h val="0.15572941991380213"/>
        </c:manualLayout>
      </c:layout>
      <c:overlay val="0"/>
      <c:txPr>
        <a:bodyPr/>
        <a:lstStyle/>
        <a:p>
          <a:pPr>
            <a:defRPr sz="1800" b="0" baseline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055602890506959E-2"/>
          <c:y val="8.899930689403486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Sheet1!$A$40:$A$54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Sheet1!$B$40:$B$54</c:f>
              <c:numCache>
                <c:formatCode>General</c:formatCode>
                <c:ptCount val="15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241-4A6A-8459-B800B835F44F}"/>
            </c:ext>
          </c:extLst>
        </c:ser>
        <c:ser>
          <c:idx val="2"/>
          <c:order val="1"/>
          <c:tx>
            <c:strRef>
              <c:f>Sheet1!$C$6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Sheet1!$A$40:$A$54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Sheet1!$C$40:$C$54</c:f>
              <c:numCache>
                <c:formatCode>0</c:formatCode>
                <c:ptCount val="15"/>
                <c:pt idx="0">
                  <c:v>30.555158320109047</c:v>
                </c:pt>
                <c:pt idx="1">
                  <c:v>30.378570924795518</c:v>
                </c:pt>
                <c:pt idx="2">
                  <c:v>32.30549718886396</c:v>
                </c:pt>
                <c:pt idx="3">
                  <c:v>35.551107587587907</c:v>
                </c:pt>
                <c:pt idx="4">
                  <c:v>33.106230869540013</c:v>
                </c:pt>
                <c:pt idx="5">
                  <c:v>33.600191880468017</c:v>
                </c:pt>
                <c:pt idx="6">
                  <c:v>34.982135667116481</c:v>
                </c:pt>
                <c:pt idx="7">
                  <c:v>32.583014665134023</c:v>
                </c:pt>
                <c:pt idx="8">
                  <c:v>34.105114214368683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241-4A6A-8459-B800B835F44F}"/>
            </c:ext>
          </c:extLst>
        </c:ser>
        <c:ser>
          <c:idx val="3"/>
          <c:order val="2"/>
          <c:tx>
            <c:strRef>
              <c:f>Sheet1!$D$6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Sheet1!$A$40:$A$54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Sheet1!$D$40:$D$54</c:f>
              <c:numCache>
                <c:formatCode>General</c:formatCode>
                <c:ptCount val="15"/>
                <c:pt idx="8" formatCode="0">
                  <c:v>25.728557700042415</c:v>
                </c:pt>
                <c:pt idx="9" formatCode="0">
                  <c:v>25.380601684319288</c:v>
                </c:pt>
                <c:pt idx="10" formatCode="0">
                  <c:v>28.113346885714385</c:v>
                </c:pt>
                <c:pt idx="11" formatCode="0">
                  <c:v>24.608476343326135</c:v>
                </c:pt>
                <c:pt idx="12" formatCode="0">
                  <c:v>22.911660834497599</c:v>
                </c:pt>
                <c:pt idx="13" formatCode="0">
                  <c:v>22.850929586999598</c:v>
                </c:pt>
                <c:pt idx="14" formatCode="###0">
                  <c:v>19.370082311154757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241-4A6A-8459-B800B835F44F}"/>
            </c:ext>
          </c:extLst>
        </c:ser>
        <c:ser>
          <c:idx val="4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F79646"/>
              </a:solidFill>
            </a:ln>
          </c:spPr>
          <c:marker>
            <c:symbol val="none"/>
          </c:marker>
          <c:cat>
            <c:strRef>
              <c:f>Sheet1!$A$40:$A$54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Sheet1!$E$40:$E$54</c:f>
              <c:numCache>
                <c:formatCode>General</c:formatCode>
                <c:ptCount val="15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9241-4A6A-8459-B800B835F44F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Sheet1!$A$40:$A$54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Sheet1!$F$40:$F$54</c:f>
              <c:numCache>
                <c:formatCode>General</c:formatCode>
                <c:ptCount val="15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9241-4A6A-8459-B800B835F44F}"/>
            </c:ext>
          </c:extLst>
        </c:ser>
        <c:ser>
          <c:idx val="5"/>
          <c:order val="5"/>
          <c:tx>
            <c:strRef>
              <c:f>Sheet1!$G$6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Sheet1!$A$40:$A$54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Sheet1!$G$40:$G$54</c:f>
              <c:numCache>
                <c:formatCode>0</c:formatCode>
                <c:ptCount val="15"/>
                <c:pt idx="0">
                  <c:v>37.298783803285431</c:v>
                </c:pt>
                <c:pt idx="1">
                  <c:v>39.622777631226214</c:v>
                </c:pt>
                <c:pt idx="2">
                  <c:v>39.861407643753793</c:v>
                </c:pt>
                <c:pt idx="3">
                  <c:v>40.11607129028296</c:v>
                </c:pt>
                <c:pt idx="4">
                  <c:v>39.492342043826717</c:v>
                </c:pt>
                <c:pt idx="5">
                  <c:v>42.093800697124095</c:v>
                </c:pt>
                <c:pt idx="6">
                  <c:v>42.550386392826113</c:v>
                </c:pt>
                <c:pt idx="7">
                  <c:v>39.508600986523263</c:v>
                </c:pt>
                <c:pt idx="8">
                  <c:v>39.284028100404882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9241-4A6A-8459-B800B835F44F}"/>
            </c:ext>
          </c:extLst>
        </c:ser>
        <c:ser>
          <c:idx val="6"/>
          <c:order val="6"/>
          <c:tx>
            <c:strRef>
              <c:f>Sheet1!$H$6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Sheet1!$A$40:$A$54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Sheet1!$H$40:$H$54</c:f>
              <c:numCache>
                <c:formatCode>General</c:formatCode>
                <c:ptCount val="15"/>
                <c:pt idx="8" formatCode="0">
                  <c:v>33.919374091299645</c:v>
                </c:pt>
                <c:pt idx="9" formatCode="0">
                  <c:v>31.358602433845153</c:v>
                </c:pt>
                <c:pt idx="10" formatCode="0">
                  <c:v>28.813975527706191</c:v>
                </c:pt>
                <c:pt idx="11" formatCode="0">
                  <c:v>27.194461176985993</c:v>
                </c:pt>
                <c:pt idx="12" formatCode="0">
                  <c:v>25.817484057886698</c:v>
                </c:pt>
                <c:pt idx="13" formatCode="0">
                  <c:v>25.688267813379589</c:v>
                </c:pt>
                <c:pt idx="14" formatCode="###0">
                  <c:v>26.269927061464561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9241-4A6A-8459-B800B835F44F}"/>
            </c:ext>
          </c:extLst>
        </c:ser>
        <c:ser>
          <c:idx val="7"/>
          <c:order val="7"/>
          <c:tx>
            <c:strRef>
              <c:f>Sheet1!$I$6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Sheet1!$A$40:$A$54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Sheet1!$I$40:$I$54</c:f>
              <c:numCache>
                <c:formatCode>General</c:formatCode>
                <c:ptCount val="15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9241-4A6A-8459-B800B835F44F}"/>
            </c:ext>
          </c:extLst>
        </c:ser>
        <c:ser>
          <c:idx val="8"/>
          <c:order val="8"/>
          <c:tx>
            <c:strRef>
              <c:f>Sheet1!$J$6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Sheet1!$A$40:$A$54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Sheet1!$J$40:$J$54</c:f>
              <c:numCache>
                <c:formatCode>General</c:formatCode>
                <c:ptCount val="15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9241-4A6A-8459-B800B835F44F}"/>
            </c:ext>
          </c:extLst>
        </c:ser>
        <c:ser>
          <c:idx val="9"/>
          <c:order val="9"/>
          <c:tx>
            <c:strRef>
              <c:f>Sheet1!$K$6</c:f>
              <c:strCache>
                <c:ptCount val="1"/>
                <c:pt idx="0">
                  <c:v>Totalt,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Sheet1!$A$40:$A$54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Sheet1!$K$40:$K$54</c:f>
              <c:numCache>
                <c:formatCode>General</c:formatCode>
                <c:ptCount val="15"/>
                <c:pt idx="8" formatCode="0">
                  <c:v>29.716054238329992</c:v>
                </c:pt>
                <c:pt idx="9" formatCode="0">
                  <c:v>28.279927315977023</c:v>
                </c:pt>
                <c:pt idx="10" formatCode="0">
                  <c:v>28.419047094015433</c:v>
                </c:pt>
                <c:pt idx="11" formatCode="0">
                  <c:v>25.927884648295503</c:v>
                </c:pt>
                <c:pt idx="12" formatCode="0">
                  <c:v>24.388040867836452</c:v>
                </c:pt>
                <c:pt idx="13" formatCode="0">
                  <c:v>24.085552608243894</c:v>
                </c:pt>
                <c:pt idx="14" formatCode="###0">
                  <c:v>22.568570705794087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9241-4A6A-8459-B800B835F44F}"/>
            </c:ext>
          </c:extLst>
        </c:ser>
        <c:ser>
          <c:idx val="10"/>
          <c:order val="10"/>
          <c:tx>
            <c:strRef>
              <c:f>Sheet1!$L$6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dPt>
            <c:idx val="3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9241-4A6A-8459-B800B835F44F}"/>
              </c:ext>
            </c:extLst>
          </c:dPt>
          <c:dPt>
            <c:idx val="3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9241-4A6A-8459-B800B835F44F}"/>
              </c:ext>
            </c:extLst>
          </c:dPt>
          <c:cat>
            <c:strRef>
              <c:f>Sheet1!$A$40:$A$54</c:f>
              <c:strCach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strCache>
            </c:strRef>
          </c:cat>
          <c:val>
            <c:numRef>
              <c:f>Sheet1!$L$40:$L$54</c:f>
              <c:numCache>
                <c:formatCode>0</c:formatCode>
                <c:ptCount val="15"/>
                <c:pt idx="0">
                  <c:v>33.83013904915147</c:v>
                </c:pt>
                <c:pt idx="1">
                  <c:v>34.885627362471283</c:v>
                </c:pt>
                <c:pt idx="2">
                  <c:v>35.968171052925314</c:v>
                </c:pt>
                <c:pt idx="3">
                  <c:v>37.84402512296414</c:v>
                </c:pt>
                <c:pt idx="4">
                  <c:v>36.149059015957924</c:v>
                </c:pt>
                <c:pt idx="5">
                  <c:v>37.680024549767154</c:v>
                </c:pt>
                <c:pt idx="6">
                  <c:v>38.584194661992385</c:v>
                </c:pt>
                <c:pt idx="7">
                  <c:v>35.909829604668332</c:v>
                </c:pt>
                <c:pt idx="8">
                  <c:v>36.625301056395358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9241-4A6A-8459-B800B835F4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6421256"/>
        <c:axId val="496421648"/>
      </c:lineChart>
      <c:catAx>
        <c:axId val="496421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6421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96421648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6421256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ayout>
        <c:manualLayout>
          <c:xMode val="edge"/>
          <c:yMode val="edge"/>
          <c:x val="8.2495106312745883E-2"/>
          <c:y val="0.75888524844159355"/>
          <c:w val="0.6136259748226508"/>
          <c:h val="9.5269286706755593E-2"/>
        </c:manualLayout>
      </c:layout>
      <c:overlay val="0"/>
      <c:txPr>
        <a:bodyPr/>
        <a:lstStyle/>
        <a:p>
          <a:pPr>
            <a:defRPr sz="1800" b="0" baseline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0.10298</cdr:x>
      <cdr:y>0.0582</cdr:y>
    </cdr:from>
    <cdr:to>
      <cdr:x>0.33841</cdr:x>
      <cdr:y>0.14662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09491" y="222840"/>
          <a:ext cx="936131" cy="3385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Gy 2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0.12402</cdr:x>
      <cdr:y>0.40355</cdr:y>
    </cdr:from>
    <cdr:to>
      <cdr:x>0.1564</cdr:x>
      <cdr:y>0.41726</cdr:y>
    </cdr:to>
    <cdr:cxnSp macro="">
      <cdr:nvCxnSpPr>
        <cdr:cNvPr id="3" name="Rak 2"/>
        <cdr:cNvCxnSpPr/>
      </cdr:nvCxnSpPr>
      <cdr:spPr>
        <a:xfrm xmlns:a="http://schemas.openxmlformats.org/drawingml/2006/main">
          <a:off x="1001125" y="1864880"/>
          <a:ext cx="261389" cy="63376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004687"/>
          </a:solidFill>
          <a:prstDash val="sysDot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0.12072</cdr:x>
      <cdr:y>0.57308</cdr:y>
    </cdr:from>
    <cdr:to>
      <cdr:x>0.1564</cdr:x>
      <cdr:y>0.60424</cdr:y>
    </cdr:to>
    <cdr:cxnSp macro="">
      <cdr:nvCxnSpPr>
        <cdr:cNvPr id="6" name="Rak 5"/>
        <cdr:cNvCxnSpPr/>
      </cdr:nvCxnSpPr>
      <cdr:spPr>
        <a:xfrm xmlns:a="http://schemas.openxmlformats.org/drawingml/2006/main">
          <a:off x="974482" y="2648336"/>
          <a:ext cx="288032" cy="144016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F29200"/>
          </a:solidFill>
          <a:prstDash val="sysDot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0.12072</cdr:x>
      <cdr:y>0.76006</cdr:y>
    </cdr:from>
    <cdr:to>
      <cdr:x>0.1564</cdr:x>
      <cdr:y>0.79123</cdr:y>
    </cdr:to>
    <cdr:cxnSp macro="">
      <cdr:nvCxnSpPr>
        <cdr:cNvPr id="8" name="Rak 7"/>
        <cdr:cNvCxnSpPr/>
      </cdr:nvCxnSpPr>
      <cdr:spPr>
        <a:xfrm xmlns:a="http://schemas.openxmlformats.org/drawingml/2006/main">
          <a:off x="974482" y="3512432"/>
          <a:ext cx="288032" cy="144016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BEBC00"/>
          </a:solidFill>
          <a:prstDash val="sysDot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0.10298</cdr:x>
      <cdr:y>0.0582</cdr:y>
    </cdr:from>
    <cdr:to>
      <cdr:x>0.33841</cdr:x>
      <cdr:y>0.14662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09491" y="222840"/>
          <a:ext cx="936131" cy="3385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Gy 2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0.1244</cdr:x>
      <cdr:y>0.08135</cdr:y>
    </cdr:from>
    <cdr:to>
      <cdr:x>0.35436</cdr:x>
      <cdr:y>0.16778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506430" y="318639"/>
          <a:ext cx="9361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Åk 9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0.07582</cdr:x>
      <cdr:y>0.05134</cdr:y>
    </cdr:from>
    <cdr:to>
      <cdr:x>0.31125</cdr:x>
      <cdr:y>0.13976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301465" y="196597"/>
          <a:ext cx="936131" cy="3385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Gy 2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7B9191-AFF4-41D5-A2B5-969EA01BC9F3}" type="datetimeFigureOut">
              <a:rPr lang="sv-SE" smtClean="0"/>
              <a:pPr>
                <a:defRPr/>
              </a:pPr>
              <a:t>2018-11-26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sv-SE" noProof="0" dirty="0" smtClean="0"/>
              <a:t>Klicka här för att ändra format på bakgrundstexten</a:t>
            </a:r>
          </a:p>
          <a:p>
            <a:pPr lvl="1"/>
            <a:r>
              <a:rPr lang="sv-SE" noProof="0" dirty="0" smtClean="0"/>
              <a:t>Nivå två</a:t>
            </a:r>
          </a:p>
          <a:p>
            <a:pPr lvl="2"/>
            <a:r>
              <a:rPr lang="sv-SE" noProof="0" dirty="0" smtClean="0"/>
              <a:t>Nivå tre</a:t>
            </a:r>
          </a:p>
          <a:p>
            <a:pPr lvl="3"/>
            <a:r>
              <a:rPr lang="sv-SE" noProof="0" dirty="0" smtClean="0"/>
              <a:t>Nivå fyra</a:t>
            </a:r>
          </a:p>
          <a:p>
            <a:pPr lvl="4"/>
            <a:r>
              <a:rPr lang="sv-SE" noProof="0" dirty="0" smtClean="0"/>
              <a:t>Nivå fem</a:t>
            </a:r>
            <a:endParaRPr lang="sv-SE" noProof="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4EF4E4-941E-4B8C-AC64-E1AC2287173B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0060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50444" y="9428584"/>
            <a:ext cx="2945659" cy="496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2" tIns="45705" rIns="91412" bIns="45705" anchor="b"/>
          <a:lstStyle/>
          <a:p>
            <a:pPr algn="r">
              <a:defRPr/>
            </a:pPr>
            <a:fld id="{A7ABA489-E4BB-4650-A225-94CDA71F0D20}" type="slidenum">
              <a:rPr lang="sv-SE" sz="1200">
                <a:latin typeface="Arial" pitchFamily="34" charset="0"/>
              </a:rPr>
              <a:pPr algn="r">
                <a:defRPr/>
              </a:pPr>
              <a:t>1</a:t>
            </a:fld>
            <a:endParaRPr lang="sv-SE" sz="1200" dirty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526" tIns="45763" rIns="91526" bIns="4576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672308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9366440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41010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7419382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235491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8297871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20172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039312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158980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329458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922420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7900299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2079631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513212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310604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041069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727567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7598397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393066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7152339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312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79007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v-SE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64301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8FE6FC-6F78-4B61-A90D-C5A9466AEAC8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v-SE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52896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D2FC7B-1F6A-4307-AC08-5184FBEAE97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v-SE" smtClean="0"/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0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064259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D2FC7B-1F6A-4307-AC08-5184FBEAE97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 smtClean="0"/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0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95926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298070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641666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864591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 userDrawn="1"/>
        </p:nvSpPr>
        <p:spPr>
          <a:xfrm>
            <a:off x="690563" y="6518275"/>
            <a:ext cx="166744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</a:t>
            </a:r>
            <a:r>
              <a:rPr lang="sv-SE" sz="1000" b="1" dirty="0" smtClean="0">
                <a:latin typeface="Gill Sans MT" pitchFamily="34" charset="0"/>
              </a:rPr>
              <a:t>Skolelevers drogvanor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000" b="1" dirty="0">
              <a:latin typeface="Arial" pitchFamily="34" charset="0"/>
            </a:endParaRPr>
          </a:p>
        </p:txBody>
      </p:sp>
      <p:sp>
        <p:nvSpPr>
          <p:cNvPr id="5" name="textruta 4"/>
          <p:cNvSpPr txBox="1"/>
          <p:nvPr userDrawn="1"/>
        </p:nvSpPr>
        <p:spPr>
          <a:xfrm>
            <a:off x="8118082" y="6529352"/>
            <a:ext cx="861133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Gill Sans MT" pitchFamily="34" charset="0"/>
              </a:rPr>
              <a:t>Källa: CAN</a:t>
            </a:r>
            <a:endParaRPr lang="sv-SE" sz="1000" b="1" dirty="0">
              <a:latin typeface="Gill Sans MT" pitchFamily="34" charset="0"/>
            </a:endParaRPr>
          </a:p>
        </p:txBody>
      </p:sp>
      <p:pic>
        <p:nvPicPr>
          <p:cNvPr id="6" name="Bildobjekt 5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50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90563" y="6518275"/>
            <a:ext cx="1806905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  </a:t>
            </a:r>
            <a:r>
              <a:rPr lang="sv-SE" sz="1000" b="1" dirty="0" smtClean="0">
                <a:latin typeface="Gill Sans MT" pitchFamily="34" charset="0"/>
              </a:rPr>
              <a:t>Skolelevers drogvanor</a:t>
            </a:r>
            <a:endParaRPr lang="sv-SE" sz="1000" b="1" dirty="0">
              <a:latin typeface="Gill Sans MT" pitchFamily="34" charset="0"/>
            </a:endParaRPr>
          </a:p>
        </p:txBody>
      </p:sp>
      <p:pic>
        <p:nvPicPr>
          <p:cNvPr id="4" name="Bildobjekt 3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3993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27EDB0-154B-48F5-87B7-11C4FFDE3644}" type="datetimeFigureOut">
              <a:rPr lang="sv-SE" smtClean="0"/>
              <a:pPr>
                <a:defRPr/>
              </a:pPr>
              <a:t>2018-11-26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F5752F-4C79-46AA-B04F-6BFFC8DE9719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428596" y="676275"/>
            <a:ext cx="8501122" cy="77251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sv-SE" sz="4000" b="1" dirty="0" smtClean="0">
                <a:latin typeface="Gill Sans MT" pitchFamily="34" charset="0"/>
              </a:rPr>
              <a:t>Skolelevers drogvanor</a:t>
            </a:r>
          </a:p>
          <a:p>
            <a:pPr algn="ctr">
              <a:defRPr/>
            </a:pPr>
            <a:r>
              <a:rPr lang="sv-SE" sz="4000" b="1" dirty="0" smtClean="0">
                <a:latin typeface="Gill Sans MT" pitchFamily="34" charset="0"/>
              </a:rPr>
              <a:t>2018</a:t>
            </a:r>
            <a:endParaRPr lang="sv-SE" sz="4000" b="1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Gill Sans MT" pitchFamily="34" charset="0"/>
            </a:endParaRPr>
          </a:p>
          <a:p>
            <a:pPr algn="ctr">
              <a:defRPr/>
            </a:pPr>
            <a:r>
              <a:rPr lang="sv-SE" sz="2800" b="1" dirty="0">
                <a:latin typeface="Gill Sans MT" pitchFamily="34" charset="0"/>
              </a:rPr>
              <a:t>Diagram </a:t>
            </a:r>
            <a:r>
              <a:rPr lang="sv-SE" sz="2800" b="1" dirty="0" smtClean="0">
                <a:latin typeface="Gill Sans MT" pitchFamily="34" charset="0"/>
              </a:rPr>
              <a:t>1–25</a:t>
            </a:r>
            <a:endParaRPr lang="sv-SE" sz="2800" b="1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r>
              <a:rPr lang="sv-SE" sz="2400" u="sng" dirty="0" smtClean="0">
                <a:latin typeface="Gill Sans MT" pitchFamily="34" charset="0"/>
              </a:rPr>
              <a:t>Det är tillåtet att</a:t>
            </a:r>
            <a:r>
              <a:rPr lang="sv-SE" sz="2400" dirty="0" smtClean="0">
                <a:latin typeface="Gill Sans MT" pitchFamily="34" charset="0"/>
              </a:rPr>
              <a:t> spara en kopia av bilderna och använda valfritt antal i egna presentationer.</a:t>
            </a: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r>
              <a:rPr lang="sv-SE" sz="2400" u="sng" dirty="0" smtClean="0">
                <a:latin typeface="Gill Sans MT" pitchFamily="34" charset="0"/>
              </a:rPr>
              <a:t>Det är inte tillåtet att</a:t>
            </a:r>
            <a:r>
              <a:rPr lang="sv-SE" sz="2400" b="1" dirty="0" smtClean="0">
                <a:latin typeface="Gill Sans MT" pitchFamily="34" charset="0"/>
              </a:rPr>
              <a:t> </a:t>
            </a:r>
            <a:r>
              <a:rPr lang="sv-SE" sz="2400" dirty="0" smtClean="0">
                <a:latin typeface="Gill Sans MT" pitchFamily="34" charset="0"/>
              </a:rPr>
              <a:t>på något sätt förändra bilderna om CAN:s logotyp finns med och därmed uppfattas som avsändare.</a:t>
            </a: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8072462" y="6528462"/>
            <a:ext cx="92868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6800" rIns="46800" anchor="ctr">
            <a:spAutoFit/>
          </a:bodyPr>
          <a:lstStyle/>
          <a:p>
            <a:pPr>
              <a:spcAft>
                <a:spcPts val="1000"/>
              </a:spcAft>
            </a:pPr>
            <a:r>
              <a:rPr lang="sv-SE" sz="1000" b="1" dirty="0">
                <a:latin typeface="Gill Sans MT" pitchFamily="34" charset="0"/>
              </a:rPr>
              <a:t>  www.can.se</a:t>
            </a:r>
            <a:endParaRPr lang="sv-SE" b="1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som röker i gymnasiets år 2. Procentuell fördelning totalt och efter kön. 2004–2018.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67062740"/>
              </p:ext>
            </p:extLst>
          </p:nvPr>
        </p:nvGraphicFramePr>
        <p:xfrm>
          <a:off x="357158" y="1428736"/>
          <a:ext cx="8358217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26876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7b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58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856984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som röker i </a:t>
            </a:r>
            <a:r>
              <a:rPr lang="sv-SE" sz="23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årskurs 9 och gymnasiets år 2. 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Frekvent (daglig/nästan daglig rökning) samt sporadisk rökning (röker ibland eller på fest). 2000–2018.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57683074"/>
              </p:ext>
            </p:extLst>
          </p:nvPr>
        </p:nvGraphicFramePr>
        <p:xfrm>
          <a:off x="357158" y="2132856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772816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634169"/>
              </p:ext>
            </p:extLst>
          </p:nvPr>
        </p:nvGraphicFramePr>
        <p:xfrm>
          <a:off x="4450541" y="2204864"/>
          <a:ext cx="3976261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1651401" y="1744368"/>
            <a:ext cx="555316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bg1"/>
                </a:solidFill>
              </a:rPr>
              <a:t>	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Frekvent rökning	           Sporadisk rökning</a:t>
            </a:r>
          </a:p>
        </p:txBody>
      </p:sp>
      <p:cxnSp>
        <p:nvCxnSpPr>
          <p:cNvPr id="4" name="Rak 3"/>
          <p:cNvCxnSpPr/>
          <p:nvPr/>
        </p:nvCxnSpPr>
        <p:spPr>
          <a:xfrm>
            <a:off x="2019991" y="1960392"/>
            <a:ext cx="504056" cy="0"/>
          </a:xfrm>
          <a:prstGeom prst="line">
            <a:avLst/>
          </a:prstGeom>
          <a:ln w="38100">
            <a:solidFill>
              <a:srgbClr val="0046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4558028" y="1950617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ruta 2"/>
          <p:cNvSpPr txBox="1"/>
          <p:nvPr/>
        </p:nvSpPr>
        <p:spPr>
          <a:xfrm>
            <a:off x="863588" y="2427704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Åk 9</a:t>
            </a:r>
            <a:endParaRPr lang="sv-SE" sz="1600" b="1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32699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som svarat att de rökt minst en cigarett vid 13 års ålder eller tidigare. 2000–2018.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47020829"/>
              </p:ext>
            </p:extLst>
          </p:nvPr>
        </p:nvGraphicFramePr>
        <p:xfrm>
          <a:off x="357158" y="1428736"/>
          <a:ext cx="8358217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26876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9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39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elever som snusar </a:t>
            </a:r>
            <a:r>
              <a:rPr lang="sv-SE" sz="23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i årskurs 9.  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Procentuell </a:t>
            </a:r>
            <a:r>
              <a:rPr lang="sv-SE" sz="23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fördelning totalt och efter kön. 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1974–2018.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83435871"/>
              </p:ext>
            </p:extLst>
          </p:nvPr>
        </p:nvGraphicFramePr>
        <p:xfrm>
          <a:off x="357157" y="1428736"/>
          <a:ext cx="8358217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26876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10a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78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som snusar i gymnasiets år 2. </a:t>
            </a:r>
            <a:b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Procentuell fördelning totalt och efter kön. 2004–2018.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08149500"/>
              </p:ext>
            </p:extLst>
          </p:nvPr>
        </p:nvGraphicFramePr>
        <p:xfrm>
          <a:off x="357158" y="1428736"/>
          <a:ext cx="846331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26876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10b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07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370095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som snusar i </a:t>
            </a:r>
            <a:r>
              <a:rPr lang="sv-SE" sz="23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årskurs 9 och gymnasiets år 2. 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Frekvent (daglig/nästan daglig snusning) samt sporadisk snusning (snusar ibland eller på fest). 2000–2018.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57202983"/>
              </p:ext>
            </p:extLst>
          </p:nvPr>
        </p:nvGraphicFramePr>
        <p:xfrm>
          <a:off x="357158" y="2132856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772816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2593940"/>
              </p:ext>
            </p:extLst>
          </p:nvPr>
        </p:nvGraphicFramePr>
        <p:xfrm>
          <a:off x="4450541" y="2204864"/>
          <a:ext cx="3976261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1179074" y="1783911"/>
            <a:ext cx="627324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bg1"/>
                </a:solidFill>
              </a:rPr>
              <a:t>	F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rekvent snusning	                 Sporadisk snusning</a:t>
            </a:r>
            <a:endParaRPr lang="sv-SE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4" name="Rak 3"/>
          <p:cNvCxnSpPr/>
          <p:nvPr/>
        </p:nvCxnSpPr>
        <p:spPr>
          <a:xfrm>
            <a:off x="1547664" y="1999935"/>
            <a:ext cx="504056" cy="0"/>
          </a:xfrm>
          <a:prstGeom prst="line">
            <a:avLst/>
          </a:prstGeom>
          <a:ln w="38100">
            <a:solidFill>
              <a:srgbClr val="0046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4520704" y="1990160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ruta 2"/>
          <p:cNvSpPr txBox="1"/>
          <p:nvPr/>
        </p:nvSpPr>
        <p:spPr>
          <a:xfrm>
            <a:off x="863588" y="2427704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Åk 9</a:t>
            </a:r>
            <a:endParaRPr lang="sv-SE" sz="1600" b="1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11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06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tobakskonsumenter i </a:t>
            </a:r>
            <a:r>
              <a:rPr lang="sv-SE" sz="23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årskurs 9 och gymnasiets år 2. 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Frekvent (daglig/nästan daglig tobaksanvändning) samt tobaksanvändning totalt (frekvent/mera sällan). 2002–2018.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97310216"/>
              </p:ext>
            </p:extLst>
          </p:nvPr>
        </p:nvGraphicFramePr>
        <p:xfrm>
          <a:off x="357158" y="2132856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772816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734026"/>
              </p:ext>
            </p:extLst>
          </p:nvPr>
        </p:nvGraphicFramePr>
        <p:xfrm>
          <a:off x="4450541" y="2204864"/>
          <a:ext cx="3976261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1179074" y="1484784"/>
            <a:ext cx="7065334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smtClean="0">
                <a:solidFill>
                  <a:schemeClr val="bg1"/>
                </a:solidFill>
              </a:rPr>
              <a:t>            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Pojkar, frekventa tobakskons. 	         Pojkar, tobakskons. totalt</a:t>
            </a:r>
          </a:p>
          <a:p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    </a:t>
            </a:r>
            <a:r>
              <a:rPr lang="sv-SE" dirty="0">
                <a:solidFill>
                  <a:schemeClr val="bg1"/>
                </a:solidFill>
                <a:latin typeface="Gill Sans MT" panose="020B0502020104020203" pitchFamily="34" charset="0"/>
              </a:rPr>
              <a:t> 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        Flickor, frekventa tobakskons.           Flickor, tobakskons. totalt </a:t>
            </a:r>
            <a:endParaRPr lang="sv-SE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4" name="Rak 3"/>
          <p:cNvCxnSpPr/>
          <p:nvPr/>
        </p:nvCxnSpPr>
        <p:spPr>
          <a:xfrm>
            <a:off x="1547664" y="1700808"/>
            <a:ext cx="504056" cy="0"/>
          </a:xfrm>
          <a:prstGeom prst="line">
            <a:avLst/>
          </a:prstGeom>
          <a:ln w="38100">
            <a:solidFill>
              <a:srgbClr val="0046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>
            <a:off x="1547664" y="1942470"/>
            <a:ext cx="504056" cy="0"/>
          </a:xfrm>
          <a:prstGeom prst="line">
            <a:avLst/>
          </a:prstGeom>
          <a:ln w="38100">
            <a:solidFill>
              <a:srgbClr val="BEBC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4932040" y="1700808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4932040" y="1942470"/>
            <a:ext cx="504056" cy="0"/>
          </a:xfrm>
          <a:prstGeom prst="line">
            <a:avLst/>
          </a:prstGeom>
          <a:ln w="38100">
            <a:solidFill>
              <a:srgbClr val="BEBC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12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52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använt </a:t>
            </a:r>
            <a:b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e-cigaretter någon gång. 2018.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6806377"/>
              </p:ext>
            </p:extLst>
          </p:nvPr>
        </p:nvGraphicFramePr>
        <p:xfrm>
          <a:off x="428596" y="1357299"/>
          <a:ext cx="8031836" cy="495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528" y="985679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13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04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rökt </a:t>
            </a:r>
            <a:b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vattenpipa någon gång. Procentuell fördelning efter kön. 2018.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84070408"/>
              </p:ext>
            </p:extLst>
          </p:nvPr>
        </p:nvGraphicFramePr>
        <p:xfrm>
          <a:off x="467544" y="1556792"/>
          <a:ext cx="8031836" cy="495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30177" y="1227485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14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04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använt narkotika någon gång. 1971–2018.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63115780"/>
              </p:ext>
            </p:extLst>
          </p:nvPr>
        </p:nvGraphicFramePr>
        <p:xfrm>
          <a:off x="357158" y="1428736"/>
          <a:ext cx="846331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340768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15</a:t>
            </a:r>
            <a:endParaRPr lang="sv-SE" sz="12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som varit berusade av alkohol resp. druckit ett glas alkohol vid 13 års ålder eller tidigare.  </a:t>
            </a:r>
            <a:b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1989–2018.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03246105"/>
              </p:ext>
            </p:extLst>
          </p:nvPr>
        </p:nvGraphicFramePr>
        <p:xfrm>
          <a:off x="434752" y="1592663"/>
          <a:ext cx="8247290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412776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1</a:t>
            </a:r>
          </a:p>
        </p:txBody>
      </p:sp>
    </p:spTree>
    <p:extLst>
      <p:ext uri="{BB962C8B-B14F-4D97-AF65-F5344CB8AC3E}">
        <p14:creationId xmlns:p14="http://schemas.microsoft.com/office/powerpoint/2010/main" val="283226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754" y="400968"/>
            <a:ext cx="9001000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</a:t>
            </a:r>
            <a:b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uppgett att de använt narkotika de senaste 30 dagarna (endast </a:t>
            </a:r>
            <a:r>
              <a:rPr lang="sv-SE" sz="23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cannabis 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1989–1997) resp. fler än 20 gånger. 1989–2018.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88745866"/>
              </p:ext>
            </p:extLst>
          </p:nvPr>
        </p:nvGraphicFramePr>
        <p:xfrm>
          <a:off x="323528" y="1584287"/>
          <a:ext cx="8390885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21754" y="1484784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 </a:t>
            </a:r>
            <a:r>
              <a:rPr lang="sv-SE" dirty="0" smtClean="0">
                <a:latin typeface="Gill Sans MT" pitchFamily="34" charset="0"/>
              </a:rPr>
              <a:t>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686800" y="50800"/>
            <a:ext cx="4556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16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8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Erfarenhet av olika narkotikasorter bland elever som använt narkotika i årskurs 9 och gymnasiets år 2. 2018.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76000797"/>
              </p:ext>
            </p:extLst>
          </p:nvPr>
        </p:nvGraphicFramePr>
        <p:xfrm>
          <a:off x="428596" y="1357299"/>
          <a:ext cx="8031836" cy="5168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463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17</a:t>
            </a:r>
            <a:endParaRPr lang="sv-SE" sz="1200" dirty="0">
              <a:latin typeface="Gill Sans MT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85762" y="1082844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2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496" y="274638"/>
            <a:ext cx="9001000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använt nätdroger någon gång. 2012–2018.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10753833"/>
              </p:ext>
            </p:extLst>
          </p:nvPr>
        </p:nvGraphicFramePr>
        <p:xfrm>
          <a:off x="357158" y="1428736"/>
          <a:ext cx="8319298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61130" y="1340768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 </a:t>
            </a:r>
            <a:r>
              <a:rPr lang="sv-SE" dirty="0" smtClean="0">
                <a:latin typeface="Gill Sans MT" pitchFamily="34" charset="0"/>
              </a:rPr>
              <a:t>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604448" y="50800"/>
            <a:ext cx="5379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 18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61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någon gång använt </a:t>
            </a:r>
            <a:r>
              <a:rPr lang="sv-SE" sz="2300" b="1" dirty="0" err="1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spice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, andra nätdroger samt nätdroger totalt, efter kön. 2018.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81236030"/>
              </p:ext>
            </p:extLst>
          </p:nvPr>
        </p:nvGraphicFramePr>
        <p:xfrm>
          <a:off x="428596" y="1357299"/>
          <a:ext cx="8031836" cy="495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528" y="1082844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19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35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någon gång använt receptbelagda sömnmedel eller lugnande medel utan recept.  2004–2018</a:t>
            </a: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91623505"/>
              </p:ext>
            </p:extLst>
          </p:nvPr>
        </p:nvGraphicFramePr>
        <p:xfrm>
          <a:off x="251520" y="1592663"/>
          <a:ext cx="8640960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0" y="1484784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94952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någon gång använt läkemedel tillsammans med alkohol i berusningssyfte.  1989–2018.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50347013"/>
              </p:ext>
            </p:extLst>
          </p:nvPr>
        </p:nvGraphicFramePr>
        <p:xfrm>
          <a:off x="434752" y="1592663"/>
          <a:ext cx="8247290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79512" y="1412776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46422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Andelen elever i årskurs 9 och gymnasiets år 2 som använt anabola steroider någon gång.  1993–2018.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06900952"/>
              </p:ext>
            </p:extLst>
          </p:nvPr>
        </p:nvGraphicFramePr>
        <p:xfrm>
          <a:off x="434752" y="1592663"/>
          <a:ext cx="8247290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79512" y="1412776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397681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använt </a:t>
            </a:r>
            <a:b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anabola steroider någon gång, senaste 12 månaderna respektive senaste 30 dagarna. 2018.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48366607"/>
              </p:ext>
            </p:extLst>
          </p:nvPr>
        </p:nvGraphicFramePr>
        <p:xfrm>
          <a:off x="428596" y="1556792"/>
          <a:ext cx="8286779" cy="495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14282" y="1187460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23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00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sniffat/boffat någon gång. 1989–2018.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25158141"/>
              </p:ext>
            </p:extLst>
          </p:nvPr>
        </p:nvGraphicFramePr>
        <p:xfrm>
          <a:off x="357158" y="1428736"/>
          <a:ext cx="846331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251520" y="126876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24</a:t>
            </a:r>
            <a:endParaRPr lang="sv-SE" sz="12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</a:t>
            </a:r>
            <a:b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sniffat/boffat någon gång, senaste 12 månaderna respektive senaste 30 dagarna. 2018.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01864715"/>
              </p:ext>
            </p:extLst>
          </p:nvPr>
        </p:nvGraphicFramePr>
        <p:xfrm>
          <a:off x="428596" y="1357299"/>
          <a:ext cx="8031836" cy="495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528" y="1082844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25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99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214313"/>
            <a:ext cx="8678738" cy="1011237"/>
          </a:xfrm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alkoholkonsumenter under de senaste 12 månaderna i årskurs 9 och gymnasiets år 2, efter kön.  1971–2018.</a:t>
            </a: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91189176"/>
              </p:ext>
            </p:extLst>
          </p:nvPr>
        </p:nvGraphicFramePr>
        <p:xfrm>
          <a:off x="500063" y="1357298"/>
          <a:ext cx="8143875" cy="480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8858250" y="50800"/>
            <a:ext cx="246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2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95536" y="1268760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74638"/>
            <a:ext cx="8208912" cy="1011237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Beräknad genomsnittlig årskonsumtion i liter ren alkohol (100 %) i årskurs 9 och gymnasiets år 2, efter kön. </a:t>
            </a:r>
            <a:b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1977–2018. </a:t>
            </a:r>
            <a:r>
              <a:rPr lang="sv-SE" sz="2000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(1977–1989 avser skattade värden).</a:t>
            </a:r>
          </a:p>
        </p:txBody>
      </p:sp>
      <p:graphicFrame>
        <p:nvGraphicFramePr>
          <p:cNvPr id="10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6208173"/>
              </p:ext>
            </p:extLst>
          </p:nvPr>
        </p:nvGraphicFramePr>
        <p:xfrm>
          <a:off x="571472" y="1601788"/>
          <a:ext cx="8143932" cy="452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467544" y="1340768"/>
            <a:ext cx="15554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Liter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5126" name="Freeform 8"/>
          <p:cNvSpPr>
            <a:spLocks/>
          </p:cNvSpPr>
          <p:nvPr/>
        </p:nvSpPr>
        <p:spPr bwMode="auto">
          <a:xfrm>
            <a:off x="1958139" y="4692846"/>
            <a:ext cx="689145" cy="45719"/>
          </a:xfrm>
          <a:custGeom>
            <a:avLst/>
            <a:gdLst>
              <a:gd name="T0" fmla="*/ 0 w 627"/>
              <a:gd name="T1" fmla="*/ 0 h 84"/>
              <a:gd name="T2" fmla="*/ 2147483647 w 627"/>
              <a:gd name="T3" fmla="*/ 2147483647 h 84"/>
              <a:gd name="T4" fmla="*/ 0 60000 65536"/>
              <a:gd name="T5" fmla="*/ 0 60000 65536"/>
              <a:gd name="T6" fmla="*/ 0 w 627"/>
              <a:gd name="T7" fmla="*/ 0 h 84"/>
              <a:gd name="T8" fmla="*/ 627 w 627"/>
              <a:gd name="T9" fmla="*/ 84 h 8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27" h="84">
                <a:moveTo>
                  <a:pt x="0" y="0"/>
                </a:moveTo>
                <a:lnTo>
                  <a:pt x="627" y="84"/>
                </a:lnTo>
              </a:path>
            </a:pathLst>
          </a:custGeom>
          <a:noFill/>
          <a:ln w="38100">
            <a:solidFill>
              <a:srgbClr val="004687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27" name="Freeform 9"/>
          <p:cNvSpPr>
            <a:spLocks/>
          </p:cNvSpPr>
          <p:nvPr/>
        </p:nvSpPr>
        <p:spPr bwMode="auto">
          <a:xfrm rot="248513">
            <a:off x="1959000" y="5031659"/>
            <a:ext cx="635793" cy="46810"/>
          </a:xfrm>
          <a:custGeom>
            <a:avLst/>
            <a:gdLst>
              <a:gd name="T0" fmla="*/ 0 w 627"/>
              <a:gd name="T1" fmla="*/ 0 h 126"/>
              <a:gd name="T2" fmla="*/ 2147483647 w 627"/>
              <a:gd name="T3" fmla="*/ 2147483647 h 126"/>
              <a:gd name="T4" fmla="*/ 0 60000 65536"/>
              <a:gd name="T5" fmla="*/ 0 60000 65536"/>
              <a:gd name="T6" fmla="*/ 0 w 627"/>
              <a:gd name="T7" fmla="*/ 0 h 126"/>
              <a:gd name="T8" fmla="*/ 627 w 627"/>
              <a:gd name="T9" fmla="*/ 126 h 1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27" h="126">
                <a:moveTo>
                  <a:pt x="0" y="0"/>
                </a:moveTo>
                <a:lnTo>
                  <a:pt x="627" y="126"/>
                </a:lnTo>
              </a:path>
            </a:pathLst>
          </a:custGeom>
          <a:noFill/>
          <a:ln w="38100">
            <a:solidFill>
              <a:srgbClr val="BEBC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29" name="Text Box 15"/>
          <p:cNvSpPr txBox="1">
            <a:spLocks noChangeArrowheads="1"/>
          </p:cNvSpPr>
          <p:nvPr/>
        </p:nvSpPr>
        <p:spPr bwMode="auto">
          <a:xfrm>
            <a:off x="8858250" y="50800"/>
            <a:ext cx="246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3</a:t>
            </a:r>
            <a:endParaRPr lang="sv-SE" sz="12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85728"/>
            <a:ext cx="8401080" cy="857256"/>
          </a:xfrm>
          <a:noFill/>
          <a:ln w="25400">
            <a:noFill/>
          </a:ln>
        </p:spPr>
        <p:txBody>
          <a:bodyPr/>
          <a:lstStyle/>
          <a:p>
            <a:r>
              <a:rPr lang="sv-SE" sz="1800" b="1" dirty="0" smtClean="0">
                <a:latin typeface="Arial" charset="0"/>
                <a:cs typeface="Arial" charset="0"/>
              </a:rPr>
              <a:t> </a:t>
            </a:r>
            <a:r>
              <a:rPr lang="sv-SE" sz="2300" b="1" dirty="0" smtClean="0">
                <a:latin typeface="Arial" pitchFamily="34" charset="0"/>
                <a:ea typeface="Geneva" pitchFamily="34" charset="0"/>
                <a:cs typeface="Arial" pitchFamily="34" charset="0"/>
              </a:rPr>
              <a:t>Alkoholdryckers andel av den totala konsumtionen bland POJKAR i gymnasiets år 2. 2004–2018.</a:t>
            </a:r>
            <a:endParaRPr lang="sv-SE" sz="2300" b="1" dirty="0" smtClean="0">
              <a:solidFill>
                <a:srgbClr val="FF0000"/>
              </a:solidFill>
              <a:latin typeface="Arial" pitchFamily="34" charset="0"/>
              <a:ea typeface="Geneva" pitchFamily="34" charset="0"/>
              <a:cs typeface="Arial" pitchFamily="34" charset="0"/>
            </a:endParaRPr>
          </a:p>
        </p:txBody>
      </p:sp>
      <p:graphicFrame>
        <p:nvGraphicFramePr>
          <p:cNvPr id="8" name="Object 1027"/>
          <p:cNvGraphicFramePr>
            <a:graphicFrameLocks noGrp="1" noChangeAspect="1"/>
          </p:cNvGraphicFramePr>
          <p:nvPr>
            <p:ph idx="4294967295"/>
            <p:extLst/>
          </p:nvPr>
        </p:nvGraphicFramePr>
        <p:xfrm>
          <a:off x="428596" y="1357298"/>
          <a:ext cx="8463884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8" name="Text Box 1028"/>
          <p:cNvSpPr txBox="1">
            <a:spLocks noChangeArrowheads="1"/>
          </p:cNvSpPr>
          <p:nvPr/>
        </p:nvSpPr>
        <p:spPr bwMode="auto">
          <a:xfrm>
            <a:off x="308670" y="1469926"/>
            <a:ext cx="950962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  <p:sp>
        <p:nvSpPr>
          <p:cNvPr id="1031" name="Text Box 1035"/>
          <p:cNvSpPr txBox="1">
            <a:spLocks noChangeArrowheads="1"/>
          </p:cNvSpPr>
          <p:nvPr/>
        </p:nvSpPr>
        <p:spPr bwMode="auto">
          <a:xfrm>
            <a:off x="8714672" y="50800"/>
            <a:ext cx="3896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4a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56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85728"/>
            <a:ext cx="8401080" cy="857256"/>
          </a:xfrm>
          <a:noFill/>
          <a:ln w="25400">
            <a:noFill/>
          </a:ln>
        </p:spPr>
        <p:txBody>
          <a:bodyPr/>
          <a:lstStyle/>
          <a:p>
            <a:r>
              <a:rPr lang="sv-SE" sz="1800" b="1" dirty="0" smtClean="0">
                <a:latin typeface="Arial" charset="0"/>
                <a:cs typeface="Arial" charset="0"/>
              </a:rPr>
              <a:t> </a:t>
            </a:r>
            <a:r>
              <a:rPr lang="sv-SE" sz="2300" b="1" dirty="0" smtClean="0">
                <a:latin typeface="Arial" pitchFamily="34" charset="0"/>
                <a:ea typeface="Geneva" pitchFamily="34" charset="0"/>
                <a:cs typeface="Arial" pitchFamily="34" charset="0"/>
              </a:rPr>
              <a:t>Alkoholdryckers andel av den totala konsumtionen bland FLICKOR i gymnasiets år 2. 2004–2018.</a:t>
            </a:r>
            <a:endParaRPr lang="sv-SE" sz="2300" b="1" dirty="0" smtClean="0">
              <a:solidFill>
                <a:srgbClr val="FF0000"/>
              </a:solidFill>
              <a:latin typeface="Arial" pitchFamily="34" charset="0"/>
              <a:ea typeface="Geneva" pitchFamily="34" charset="0"/>
              <a:cs typeface="Arial" pitchFamily="34" charset="0"/>
            </a:endParaRPr>
          </a:p>
        </p:txBody>
      </p:sp>
      <p:graphicFrame>
        <p:nvGraphicFramePr>
          <p:cNvPr id="8" name="Object 1027"/>
          <p:cNvGraphicFramePr>
            <a:graphicFrameLocks noGrp="1" noChangeAspect="1"/>
          </p:cNvGraphicFramePr>
          <p:nvPr>
            <p:ph idx="4294967295"/>
            <p:extLst/>
          </p:nvPr>
        </p:nvGraphicFramePr>
        <p:xfrm>
          <a:off x="428596" y="1357298"/>
          <a:ext cx="8463884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8" name="Text Box 1028"/>
          <p:cNvSpPr txBox="1">
            <a:spLocks noChangeArrowheads="1"/>
          </p:cNvSpPr>
          <p:nvPr/>
        </p:nvSpPr>
        <p:spPr bwMode="auto">
          <a:xfrm>
            <a:off x="308670" y="1469926"/>
            <a:ext cx="950962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  <p:sp>
        <p:nvSpPr>
          <p:cNvPr id="1031" name="Text Box 1035"/>
          <p:cNvSpPr txBox="1">
            <a:spLocks noChangeArrowheads="1"/>
          </p:cNvSpPr>
          <p:nvPr/>
        </p:nvSpPr>
        <p:spPr bwMode="auto">
          <a:xfrm>
            <a:off x="8714672" y="50800"/>
            <a:ext cx="3896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4b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54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intensiv-konsumerar alkohol minst en gång i månaden. 1972–2018.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59406811"/>
              </p:ext>
            </p:extLst>
          </p:nvPr>
        </p:nvGraphicFramePr>
        <p:xfrm>
          <a:off x="434752" y="1592663"/>
          <a:ext cx="8247290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412776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5</a:t>
            </a:r>
          </a:p>
        </p:txBody>
      </p:sp>
    </p:spTree>
    <p:extLst>
      <p:ext uri="{BB962C8B-B14F-4D97-AF65-F5344CB8AC3E}">
        <p14:creationId xmlns:p14="http://schemas.microsoft.com/office/powerpoint/2010/main" val="4148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0942" y="222088"/>
            <a:ext cx="8857952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Problemindex bland samtliga elever samt alkohol-konsumenter i årskurs 9 och gymnasiets år 2</a:t>
            </a:r>
            <a:r>
              <a:rPr lang="sv-SE" sz="23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. </a:t>
            </a:r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2000–2018.</a:t>
            </a:r>
            <a:b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18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År 2000 är basår för årskurs 9 och 2004 för gymnasiets år 2.</a:t>
            </a:r>
            <a:endParaRPr lang="sv-SE" sz="18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26581682"/>
              </p:ext>
            </p:extLst>
          </p:nvPr>
        </p:nvGraphicFramePr>
        <p:xfrm>
          <a:off x="434752" y="1592663"/>
          <a:ext cx="8247290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412776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Indexvärde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6</a:t>
            </a:r>
          </a:p>
        </p:txBody>
      </p:sp>
    </p:spTree>
    <p:extLst>
      <p:ext uri="{BB962C8B-B14F-4D97-AF65-F5344CB8AC3E}">
        <p14:creationId xmlns:p14="http://schemas.microsoft.com/office/powerpoint/2010/main" val="242487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3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som röker i årskurs 9. Procentuell fördelning totalt och efter kön. 1974–2018.</a:t>
            </a:r>
            <a:endParaRPr lang="sv-SE" sz="23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31371678"/>
              </p:ext>
            </p:extLst>
          </p:nvPr>
        </p:nvGraphicFramePr>
        <p:xfrm>
          <a:off x="357158" y="1428736"/>
          <a:ext cx="846331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26876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 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7</a:t>
            </a:r>
            <a:r>
              <a:rPr lang="sv-SE" sz="1200" dirty="0" smtClean="0">
                <a:latin typeface="Gill Sans MT" pitchFamily="34" charset="0"/>
              </a:rPr>
              <a:t>a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62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0</TotalTime>
  <Words>677</Words>
  <Application>Microsoft Office PowerPoint</Application>
  <PresentationFormat>Bildspel på skärmen (4:3)</PresentationFormat>
  <Paragraphs>145</Paragraphs>
  <Slides>29</Slides>
  <Notes>29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29</vt:i4>
      </vt:variant>
    </vt:vector>
  </HeadingPairs>
  <TitlesOfParts>
    <vt:vector size="34" baseType="lpstr">
      <vt:lpstr>Arial</vt:lpstr>
      <vt:lpstr>Calibri</vt:lpstr>
      <vt:lpstr>Geneva</vt:lpstr>
      <vt:lpstr>Gill Sans MT</vt:lpstr>
      <vt:lpstr>Tema1</vt:lpstr>
      <vt:lpstr>PowerPoint-presentation</vt:lpstr>
      <vt:lpstr>Andelen elever i årskurs 9 som varit berusade av alkohol resp. druckit ett glas alkohol vid 13 års ålder eller tidigare.   1989–2018.</vt:lpstr>
      <vt:lpstr>Andelen alkoholkonsumenter under de senaste 12 månaderna i årskurs 9 och gymnasiets år 2, efter kön.  1971–2018.</vt:lpstr>
      <vt:lpstr>Beräknad genomsnittlig årskonsumtion i liter ren alkohol (100 %) i årskurs 9 och gymnasiets år 2, efter kön.  1977–2018. (1977–1989 avser skattade värden).</vt:lpstr>
      <vt:lpstr> Alkoholdryckers andel av den totala konsumtionen bland POJKAR i gymnasiets år 2. 2004–2018.</vt:lpstr>
      <vt:lpstr> Alkoholdryckers andel av den totala konsumtionen bland FLICKOR i gymnasiets år 2. 2004–2018.</vt:lpstr>
      <vt:lpstr>Andelen elever i årskurs 9 och gymnasiets år 2 som intensiv-konsumerar alkohol minst en gång i månaden. 1972–2018.</vt:lpstr>
      <vt:lpstr> Problemindex bland samtliga elever samt alkohol-konsumenter i årskurs 9 och gymnasiets år 2. 2000–2018. År 2000 är basår för årskurs 9 och 2004 för gymnasiets år 2.</vt:lpstr>
      <vt:lpstr>Andelen elever som röker i årskurs 9. Procentuell fördelning totalt och efter kön. 1974–2018.</vt:lpstr>
      <vt:lpstr>Andelen elever som röker i gymnasiets år 2. Procentuell fördelning totalt och efter kön. 2004–2018.</vt:lpstr>
      <vt:lpstr>Andelen elever som röker i årskurs 9 och gymnasiets år 2. Frekvent (daglig/nästan daglig rökning) samt sporadisk rökning (röker ibland eller på fest). 2000–2018.</vt:lpstr>
      <vt:lpstr>Andelen elever i årskurs 9 som svarat att de rökt minst en cigarett vid 13 års ålder eller tidigare. 2000–2018.</vt:lpstr>
      <vt:lpstr>Andelen elever som snusar i årskurs 9.   Procentuell fördelning totalt och efter kön. 1974–2018.</vt:lpstr>
      <vt:lpstr>Andelen elever som snusar i gymnasiets år 2.  Procentuell fördelning totalt och efter kön. 2004–2018.</vt:lpstr>
      <vt:lpstr>Andelen elever som snusar i årskurs 9 och gymnasiets år 2. Frekvent (daglig/nästan daglig snusning) samt sporadisk snusning (snusar ibland eller på fest). 2000–2018.</vt:lpstr>
      <vt:lpstr>Andelen tobakskonsumenter i årskurs 9 och gymnasiets år 2. Frekvent (daglig/nästan daglig tobaksanvändning) samt tobaksanvändning totalt (frekvent/mera sällan). 2002–2018.</vt:lpstr>
      <vt:lpstr>Andelen elever i årskurs 9 och gymnasiets år 2 som använt  e-cigaretter någon gång. 2018.</vt:lpstr>
      <vt:lpstr>Andelen elever i årskurs 9 och gymnasiets år 2 som rökt  vattenpipa någon gång. Procentuell fördelning efter kön. 2018.</vt:lpstr>
      <vt:lpstr>Andelen elever i årskurs 9 och gymnasiets år 2 som använt narkotika någon gång. 1971–2018.</vt:lpstr>
      <vt:lpstr>Andelen elever i årskurs 9 och gymnasiets år 2 som  uppgett att de använt narkotika de senaste 30 dagarna (endast cannabis 1989–1997) resp. fler än 20 gånger. 1989–2018.</vt:lpstr>
      <vt:lpstr>Erfarenhet av olika narkotikasorter bland elever som använt narkotika i årskurs 9 och gymnasiets år 2. 2018.</vt:lpstr>
      <vt:lpstr>Andelen elever i årskurs 9 och gymnasiets år 2 som använt nätdroger någon gång. 2012–2018.</vt:lpstr>
      <vt:lpstr>Andelen elever i årskurs 9 och gymnasiets år 2 som någon gång använt spice, andra nätdroger samt nätdroger totalt, efter kön. 2018.</vt:lpstr>
      <vt:lpstr> Andelen elever i årskurs 9 och gymnasiets år 2 som någon gång använt receptbelagda sömnmedel eller lugnande medel utan recept.  2004–2018.</vt:lpstr>
      <vt:lpstr> Andelen elever i årskurs 9 och gymnasiets år 2 som någon gång använt läkemedel tillsammans med alkohol i berusningssyfte.  1989–2018.</vt:lpstr>
      <vt:lpstr> Andelen elever i årskurs 9 och gymnasiets år 2 som använt anabola steroider någon gång.  1993–2018.</vt:lpstr>
      <vt:lpstr>Andelen elever i årskurs 9 och gymnasiets år 2 som använt  anabola steroider någon gång, senaste 12 månaderna respektive senaste 30 dagarna. 2018.</vt:lpstr>
      <vt:lpstr> Andelen elever i årskurs 9 och gymnasiets år 2 som sniffat/boffat någon gång. 1989–2018.</vt:lpstr>
      <vt:lpstr>Andelen elever i årskurs 9 och gymnasiets år 2 som  sniffat/boffat någon gång, senaste 12 månaderna respektive senaste 30 dagarna. 2018.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>CAN Presentations mall</dc:subject>
  <dc:creator/>
  <dc:description>2008-01-02</dc:description>
  <cp:lastModifiedBy/>
  <cp:revision>1</cp:revision>
  <dcterms:created xsi:type="dcterms:W3CDTF">2008-07-02T13:26:31Z</dcterms:created>
  <dcterms:modified xsi:type="dcterms:W3CDTF">2018-11-26T09:20:35Z</dcterms:modified>
</cp:coreProperties>
</file>