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drawings/drawing11.xml" ContentType="application/vnd.openxmlformats-officedocument.drawingml.chartshapes+xml"/>
  <Override PartName="/ppt/charts/chart13.xml" ContentType="application/vnd.openxmlformats-officedocument.drawingml.chart+xml"/>
  <Override PartName="/ppt/drawings/drawing12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drawings/drawing13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drawings/drawing14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drawings/drawing15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drawings/drawing16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9.xml" ContentType="application/vnd.openxmlformats-officedocument.drawingml.chart+xml"/>
  <Override PartName="/ppt/drawings/drawing17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20.xml" ContentType="application/vnd.openxmlformats-officedocument.drawingml.chart+xml"/>
  <Override PartName="/ppt/drawings/drawing18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21.xml" ContentType="application/vnd.openxmlformats-officedocument.drawingml.chart+xml"/>
  <Override PartName="/ppt/drawings/drawing1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23"/>
  </p:notesMasterIdLst>
  <p:sldIdLst>
    <p:sldId id="308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AAA096"/>
    <a:srgbClr val="B32B31"/>
    <a:srgbClr val="F29200"/>
    <a:srgbClr val="BEBC00"/>
    <a:srgbClr val="004687"/>
    <a:srgbClr val="BFBFBF"/>
    <a:srgbClr val="9CD0E2"/>
    <a:srgbClr val="D9D9D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86" d="100"/>
          <a:sy n="86" d="100"/>
        </p:scale>
        <p:origin x="773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-kalkylblad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-kalkylblad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-kalkylblad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-kalkylblad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-kalkylblad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-kalkylblad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-kalkylblad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-kalkylblad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kalkylblad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-kalkylblad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-kalkylblad2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kalkylblad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188540304638516E-2"/>
          <c:y val="0.10341391873663162"/>
          <c:w val="0.88014057317468053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0</c:formatCode>
                <c:ptCount val="16"/>
                <c:pt idx="0">
                  <c:v>81.791079999028227</c:v>
                </c:pt>
                <c:pt idx="1">
                  <c:v>81.167062444427941</c:v>
                </c:pt>
                <c:pt idx="2">
                  <c:v>79.769985346936778</c:v>
                </c:pt>
                <c:pt idx="3">
                  <c:v>79.891605945592332</c:v>
                </c:pt>
                <c:pt idx="4">
                  <c:v>78.054293029618989</c:v>
                </c:pt>
                <c:pt idx="5">
                  <c:v>77.563790124332456</c:v>
                </c:pt>
                <c:pt idx="6">
                  <c:v>75.479352205514417</c:v>
                </c:pt>
                <c:pt idx="7">
                  <c:v>74.462018929485481</c:v>
                </c:pt>
                <c:pt idx="8">
                  <c:v>71.824050968806034</c:v>
                </c:pt>
                <c:pt idx="9">
                  <c:v>71.79985011486761</c:v>
                </c:pt>
                <c:pt idx="10">
                  <c:v>72.2109245184472</c:v>
                </c:pt>
                <c:pt idx="11">
                  <c:v>71.884675909593156</c:v>
                </c:pt>
                <c:pt idx="12">
                  <c:v>74.789243859378189</c:v>
                </c:pt>
                <c:pt idx="13">
                  <c:v>77.148611135550283</c:v>
                </c:pt>
                <c:pt idx="14">
                  <c:v>77.392443127270312</c:v>
                </c:pt>
                <c:pt idx="15">
                  <c:v>73.925031113271771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0</c:formatCode>
                <c:ptCount val="16"/>
                <c:pt idx="0">
                  <c:v>83.285536369508222</c:v>
                </c:pt>
                <c:pt idx="1">
                  <c:v>83.32386676662135</c:v>
                </c:pt>
                <c:pt idx="2">
                  <c:v>83.168627249457302</c:v>
                </c:pt>
                <c:pt idx="3">
                  <c:v>82.332138817095384</c:v>
                </c:pt>
                <c:pt idx="4">
                  <c:v>83.127782135150568</c:v>
                </c:pt>
                <c:pt idx="5">
                  <c:v>82.51155077521976</c:v>
                </c:pt>
                <c:pt idx="6">
                  <c:v>82.664745904863281</c:v>
                </c:pt>
                <c:pt idx="7">
                  <c:v>82.054293341103261</c:v>
                </c:pt>
                <c:pt idx="8">
                  <c:v>81.356602737761833</c:v>
                </c:pt>
                <c:pt idx="9">
                  <c:v>79.302316865129356</c:v>
                </c:pt>
                <c:pt idx="10">
                  <c:v>80.350885421645529</c:v>
                </c:pt>
                <c:pt idx="11">
                  <c:v>80.907015374307605</c:v>
                </c:pt>
                <c:pt idx="12">
                  <c:v>80.114738242369441</c:v>
                </c:pt>
                <c:pt idx="13">
                  <c:v>81.301714796294576</c:v>
                </c:pt>
                <c:pt idx="14">
                  <c:v>79.96083815726648</c:v>
                </c:pt>
                <c:pt idx="15">
                  <c:v>79.787281261855824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Sheet1!$D$2:$D$17</c:f>
              <c:numCache>
                <c:formatCode>0</c:formatCode>
                <c:ptCount val="16"/>
                <c:pt idx="0">
                  <c:v>80.176164634553388</c:v>
                </c:pt>
                <c:pt idx="1">
                  <c:v>80.662173052605056</c:v>
                </c:pt>
                <c:pt idx="2">
                  <c:v>80.482563517012764</c:v>
                </c:pt>
                <c:pt idx="3">
                  <c:v>80.877701560490593</c:v>
                </c:pt>
                <c:pt idx="4">
                  <c:v>81.996851687508169</c:v>
                </c:pt>
                <c:pt idx="5">
                  <c:v>82.276885316449139</c:v>
                </c:pt>
                <c:pt idx="6">
                  <c:v>81.535275503824138</c:v>
                </c:pt>
                <c:pt idx="7">
                  <c:v>81.797626379102667</c:v>
                </c:pt>
                <c:pt idx="8">
                  <c:v>81.733037837914409</c:v>
                </c:pt>
                <c:pt idx="9">
                  <c:v>79.457177256226913</c:v>
                </c:pt>
                <c:pt idx="10">
                  <c:v>80.431698649133537</c:v>
                </c:pt>
                <c:pt idx="11">
                  <c:v>80.877639225191515</c:v>
                </c:pt>
                <c:pt idx="12">
                  <c:v>81.121480837047997</c:v>
                </c:pt>
                <c:pt idx="13">
                  <c:v>81.225542328698353</c:v>
                </c:pt>
                <c:pt idx="14">
                  <c:v>83.148782077572761</c:v>
                </c:pt>
                <c:pt idx="15">
                  <c:v>81.636539670083934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2"/>
            <c:bubble3D val="0"/>
            <c:spPr>
              <a:ln w="38100">
                <a:noFill/>
              </a:ln>
            </c:spPr>
          </c:dPt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Sheet1!$E$2:$E$17</c:f>
              <c:numCache>
                <c:formatCode>0</c:formatCode>
                <c:ptCount val="16"/>
                <c:pt idx="0">
                  <c:v>61.812759298043808</c:v>
                </c:pt>
                <c:pt idx="1">
                  <c:v>65.10806436602266</c:v>
                </c:pt>
                <c:pt idx="2">
                  <c:v>65.605085665026067</c:v>
                </c:pt>
                <c:pt idx="3">
                  <c:v>66.340946917690317</c:v>
                </c:pt>
                <c:pt idx="4">
                  <c:v>66.122566406665683</c:v>
                </c:pt>
                <c:pt idx="5">
                  <c:v>67.757885420178894</c:v>
                </c:pt>
                <c:pt idx="6">
                  <c:v>70.658610579936422</c:v>
                </c:pt>
                <c:pt idx="7">
                  <c:v>70.073777127251432</c:v>
                </c:pt>
                <c:pt idx="8">
                  <c:v>70.742651276451213</c:v>
                </c:pt>
                <c:pt idx="9">
                  <c:v>71.224507381655116</c:v>
                </c:pt>
                <c:pt idx="10">
                  <c:v>72.745818142430565</c:v>
                </c:pt>
                <c:pt idx="11">
                  <c:v>73.417656439568503</c:v>
                </c:pt>
                <c:pt idx="12">
                  <c:v>71.605267326827004</c:v>
                </c:pt>
                <c:pt idx="13">
                  <c:v>72.657217424579926</c:v>
                </c:pt>
                <c:pt idx="14">
                  <c:v>75.112863746214501</c:v>
                </c:pt>
                <c:pt idx="15">
                  <c:v>74.993647223436284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Sheet1!$F$2:$F$17</c:f>
              <c:numCache>
                <c:formatCode>0</c:formatCode>
                <c:ptCount val="16"/>
                <c:pt idx="0">
                  <c:v>78.819380694991978</c:v>
                </c:pt>
                <c:pt idx="1">
                  <c:v>79.36113376330124</c:v>
                </c:pt>
                <c:pt idx="2">
                  <c:v>79.103048175320737</c:v>
                </c:pt>
                <c:pt idx="3">
                  <c:v>79.025569273607502</c:v>
                </c:pt>
                <c:pt idx="4">
                  <c:v>79.138939406528337</c:v>
                </c:pt>
                <c:pt idx="5">
                  <c:v>79.137783930465218</c:v>
                </c:pt>
                <c:pt idx="6">
                  <c:v>78.98887261457493</c:v>
                </c:pt>
                <c:pt idx="7">
                  <c:v>78.329537904106445</c:v>
                </c:pt>
                <c:pt idx="8">
                  <c:v>77.476911652843668</c:v>
                </c:pt>
                <c:pt idx="9">
                  <c:v>76.215890892571068</c:v>
                </c:pt>
                <c:pt idx="10">
                  <c:v>77.178002894852256</c:v>
                </c:pt>
                <c:pt idx="11">
                  <c:v>77.425416576942339</c:v>
                </c:pt>
                <c:pt idx="12">
                  <c:v>77.366321003886753</c:v>
                </c:pt>
                <c:pt idx="13">
                  <c:v>78.49420393396106</c:v>
                </c:pt>
                <c:pt idx="14">
                  <c:v>79.103291827965165</c:v>
                </c:pt>
                <c:pt idx="15">
                  <c:v>77.920183579721652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600112"/>
        <c:axId val="382600504"/>
      </c:lineChart>
      <c:catAx>
        <c:axId val="38260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2600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2600504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2600112"/>
        <c:crosses val="autoZero"/>
        <c:crossBetween val="midCat"/>
        <c:majorUnit val="2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5195262887525726"/>
          <c:y val="0.75249929612089073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  <a:ln w="38100">
              <a:noFill/>
              <a:prstDash val="solid"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Sheet1!$B$4:$B$7</c:f>
              <c:numCache>
                <c:formatCode>0</c:formatCode>
                <c:ptCount val="4"/>
                <c:pt idx="0">
                  <c:v>17.182917315892318</c:v>
                </c:pt>
                <c:pt idx="1">
                  <c:v>9.5047508413237605</c:v>
                </c:pt>
                <c:pt idx="2">
                  <c:v>11.071576660590116</c:v>
                </c:pt>
                <c:pt idx="3">
                  <c:v>13.689678100326031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Sheet1!$C$4:$C$7</c:f>
              <c:numCache>
                <c:formatCode>0</c:formatCode>
                <c:ptCount val="4"/>
                <c:pt idx="0">
                  <c:v>23.861364945076627</c:v>
                </c:pt>
                <c:pt idx="1">
                  <c:v>41.160715362792857</c:v>
                </c:pt>
                <c:pt idx="2">
                  <c:v>50.282879041359742</c:v>
                </c:pt>
                <c:pt idx="3">
                  <c:v>60.857890531009865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Sheet1!$D$4:$D$7</c:f>
              <c:numCache>
                <c:formatCode>0</c:formatCode>
                <c:ptCount val="4"/>
                <c:pt idx="0">
                  <c:v>7.7910363642877938</c:v>
                </c:pt>
                <c:pt idx="1">
                  <c:v>1.9141851661910267</c:v>
                </c:pt>
                <c:pt idx="2">
                  <c:v>1.0867105675107869</c:v>
                </c:pt>
                <c:pt idx="3">
                  <c:v>0.46812768449153869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 w="38100">
              <a:noFill/>
            </a:ln>
          </c:spPr>
          <c:invertIfNegative val="0"/>
          <c:dPt>
            <c:idx val="10"/>
            <c:invertIfNegative val="0"/>
            <c:bubble3D val="0"/>
          </c:dPt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Sheet1!$E$4:$E$7</c:f>
              <c:numCache>
                <c:formatCode>0</c:formatCode>
                <c:ptCount val="4"/>
                <c:pt idx="0">
                  <c:v>46.503023095417291</c:v>
                </c:pt>
                <c:pt idx="1">
                  <c:v>41.773642189129362</c:v>
                </c:pt>
                <c:pt idx="2">
                  <c:v>31.697357552824641</c:v>
                </c:pt>
                <c:pt idx="3">
                  <c:v>18.142077547866286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AAA096"/>
            </a:solidFill>
            <a:ln w="38100">
              <a:noFill/>
            </a:ln>
          </c:spPr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Sheet1!$F$4:$F$7</c:f>
              <c:numCache>
                <c:formatCode>0</c:formatCode>
                <c:ptCount val="4"/>
                <c:pt idx="0">
                  <c:v>4.6616582793259722</c:v>
                </c:pt>
                <c:pt idx="1">
                  <c:v>5.6467064405629941</c:v>
                </c:pt>
                <c:pt idx="2">
                  <c:v>5.8614761777147093</c:v>
                </c:pt>
                <c:pt idx="3">
                  <c:v>6.8422261363062784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Sheet1!$A$4:$A$7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Sheet1!$G$4:$G$7</c:f>
              <c:numCache>
                <c:formatCode>_-* #\ ##0\ _k_r_-;\-* #\ ##0\ _k_r_-;_-* "-"??\ _k_r_-;_-@_-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745744"/>
        <c:axId val="387746136"/>
      </c:barChart>
      <c:catAx>
        <c:axId val="387745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7746136"/>
        <c:crosses val="autoZero"/>
        <c:auto val="1"/>
        <c:lblAlgn val="ctr"/>
        <c:lblOffset val="100"/>
        <c:noMultiLvlLbl val="0"/>
      </c:catAx>
      <c:valAx>
        <c:axId val="387746136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7745744"/>
        <c:crosses val="autoZero"/>
        <c:crossBetween val="between"/>
        <c:majorUnit val="2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94923139573451E-2"/>
          <c:y val="0.1069286539517332"/>
          <c:w val="0.85370027279856953"/>
          <c:h val="0.6042002518712554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Självrapporterad
konsumtion
i liter ren
alkohol (100 %)
per år</c:v>
                </c:pt>
              </c:strCache>
            </c:strRef>
          </c:cat>
          <c:val>
            <c:numRef>
              <c:f>Sheet1!$B$2:$B$7</c:f>
              <c:numCache>
                <c:formatCode>###0</c:formatCode>
                <c:ptCount val="6"/>
                <c:pt idx="0">
                  <c:v>80.745144260597797</c:v>
                </c:pt>
                <c:pt idx="1">
                  <c:v>52.766261024565303</c:v>
                </c:pt>
                <c:pt idx="2">
                  <c:v>36.7369998318947</c:v>
                </c:pt>
                <c:pt idx="3">
                  <c:v>9.9571942339452004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Självrapporterad
konsumtion
i liter ren
alkohol (100 %)
per år</c:v>
                </c:pt>
              </c:strCache>
            </c:strRef>
          </c:cat>
          <c:val>
            <c:numRef>
              <c:f>Sheet1!$C$2:$C$7</c:f>
              <c:numCache>
                <c:formatCode>###0</c:formatCode>
                <c:ptCount val="6"/>
                <c:pt idx="0">
                  <c:v>75.059869638886298</c:v>
                </c:pt>
                <c:pt idx="1">
                  <c:v>43.169835052787001</c:v>
                </c:pt>
                <c:pt idx="2">
                  <c:v>18.244688621180799</c:v>
                </c:pt>
                <c:pt idx="3">
                  <c:v>2.9562824987140401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7746920"/>
        <c:axId val="387747312"/>
      </c:barChart>
      <c:barChart>
        <c:barDir val="col"/>
        <c:grouping val="cluster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Självrapporterad
konsumtion
i liter ren
alkohol (100 %)
per år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5" formatCode="###0.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dPt>
            <c:idx val="10"/>
            <c:invertIfNegative val="0"/>
            <c:bubble3D val="0"/>
          </c:dPt>
          <c:cat>
            <c:strRef>
              <c:f>Sheet1!$A$2:$A$7</c:f>
              <c:strCache>
                <c:ptCount val="6"/>
                <c:pt idx="0">
                  <c:v>Konsumtion
senaste
30 dagarna</c:v>
                </c:pt>
                <c:pt idx="1">
                  <c:v>Konsumtion
veckovis
senaste
30 dagarna</c:v>
                </c:pt>
                <c:pt idx="2">
                  <c:v>Intensiv-
konsumtion
senaste
30 dagarna</c:v>
                </c:pt>
                <c:pt idx="3">
                  <c:v>Intensiv-
konsumtion
veckovis
senaste
30 dagarna</c:v>
                </c:pt>
                <c:pt idx="5">
                  <c:v>Självrapporterad
konsumtion
i liter ren
alkohol (100 %)
per år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5" formatCode="###0.0">
                  <c:v>2.5500058414326898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7748096"/>
        <c:axId val="387747704"/>
      </c:barChart>
      <c:catAx>
        <c:axId val="387746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7747312"/>
        <c:crosses val="autoZero"/>
        <c:auto val="1"/>
        <c:lblAlgn val="ctr"/>
        <c:lblOffset val="100"/>
        <c:noMultiLvlLbl val="0"/>
      </c:catAx>
      <c:valAx>
        <c:axId val="387747312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7746920"/>
        <c:crosses val="autoZero"/>
        <c:crossBetween val="between"/>
        <c:majorUnit val="25"/>
        <c:minorUnit val="2"/>
      </c:valAx>
      <c:valAx>
        <c:axId val="387747704"/>
        <c:scaling>
          <c:orientation val="minMax"/>
          <c:max val="10"/>
        </c:scaling>
        <c:delete val="0"/>
        <c:axPos val="r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387748096"/>
        <c:crosses val="max"/>
        <c:crossBetween val="between"/>
        <c:majorUnit val="2.5"/>
      </c:valAx>
      <c:catAx>
        <c:axId val="387748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7747704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49811193521973113"/>
          <c:y val="0.13441322084330137"/>
          <c:w val="0.34088805072205081"/>
          <c:h val="7.3485098352861086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93106434885922E-2"/>
          <c:y val="3.4646653543307093E-2"/>
          <c:w val="0.96040689356511755"/>
          <c:h val="0.86508169291339243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Män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AAA096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rgbClr val="004687"/>
              </a:solidFill>
              <a:ln>
                <a:solidFill>
                  <a:schemeClr val="tx1"/>
                </a:solidFill>
              </a:ln>
              <a:effectLst/>
            </c:spPr>
          </c:dPt>
          <c:cat>
            <c:strRef>
              <c:f>Blad1!$A$2:$A$6</c:f>
              <c:strCache>
                <c:ptCount val="5"/>
                <c:pt idx="0">
                  <c:v>Folköl </c:v>
                </c:pt>
                <c:pt idx="1">
                  <c:v>Starköl</c:v>
                </c:pt>
                <c:pt idx="2">
                  <c:v>Vin </c:v>
                </c:pt>
                <c:pt idx="3">
                  <c:v>Cider/alkoläsk </c:v>
                </c:pt>
                <c:pt idx="4">
                  <c:v>Sprit </c:v>
                </c:pt>
              </c:strCache>
            </c:strRef>
          </c:cat>
          <c:val>
            <c:numRef>
              <c:f>Blad1!$B$2:$B$6</c:f>
              <c:numCache>
                <c:formatCode>0.00</c:formatCode>
                <c:ptCount val="5"/>
                <c:pt idx="0">
                  <c:v>0.33231226991037377</c:v>
                </c:pt>
                <c:pt idx="1">
                  <c:v>2.316094125651825</c:v>
                </c:pt>
                <c:pt idx="2">
                  <c:v>1.4962004843436811</c:v>
                </c:pt>
                <c:pt idx="3">
                  <c:v>9.6272004258699889E-2</c:v>
                </c:pt>
                <c:pt idx="4">
                  <c:v>0.76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593106434885922E-2"/>
          <c:y val="3.4646653543307093E-2"/>
          <c:w val="0.96040689356511755"/>
          <c:h val="0.86508169291339243"/>
        </c:manualLayout>
      </c:layout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Kvinnor</c:v>
                </c:pt>
              </c:strCache>
            </c:strRef>
          </c:tx>
          <c:spPr>
            <a:ln>
              <a:noFill/>
            </a:ln>
            <a:effectLst/>
          </c:spPr>
          <c:dPt>
            <c:idx val="0"/>
            <c:bubble3D val="0"/>
            <c:spPr>
              <a:solidFill>
                <a:srgbClr val="AAA096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F29200"/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BEBC00"/>
              </a:solidFill>
              <a:ln>
                <a:noFill/>
              </a:ln>
              <a:effectLst/>
            </c:spPr>
          </c:dPt>
          <c:dPt>
            <c:idx val="4"/>
            <c:bubble3D val="0"/>
            <c:spPr>
              <a:solidFill>
                <a:srgbClr val="004687"/>
              </a:solidFill>
              <a:ln>
                <a:solidFill>
                  <a:schemeClr val="tx1"/>
                </a:solidFill>
              </a:ln>
              <a:effectLst/>
            </c:spPr>
          </c:dPt>
          <c:cat>
            <c:strRef>
              <c:f>Blad1!$A$2:$A$6</c:f>
              <c:strCache>
                <c:ptCount val="5"/>
                <c:pt idx="0">
                  <c:v>Folköl </c:v>
                </c:pt>
                <c:pt idx="1">
                  <c:v>Starköl</c:v>
                </c:pt>
                <c:pt idx="2">
                  <c:v>Vin </c:v>
                </c:pt>
                <c:pt idx="3">
                  <c:v>Cider/alkoläsk </c:v>
                </c:pt>
                <c:pt idx="4">
                  <c:v>Sprit </c:v>
                </c:pt>
              </c:strCache>
            </c:strRef>
          </c:cat>
          <c:val>
            <c:numRef>
              <c:f>Blad1!$B$2:$B$6</c:f>
              <c:numCache>
                <c:formatCode>0.00</c:formatCode>
                <c:ptCount val="5"/>
                <c:pt idx="0">
                  <c:v>8.7801365101495277E-2</c:v>
                </c:pt>
                <c:pt idx="1">
                  <c:v>0.39240687986847589</c:v>
                </c:pt>
                <c:pt idx="2">
                  <c:v>1.749624007952292</c:v>
                </c:pt>
                <c:pt idx="3">
                  <c:v>0.12350842150304885</c:v>
                </c:pt>
                <c:pt idx="4">
                  <c:v>0.19393063295936705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7E-2"/>
          <c:y val="0.10341391873663162"/>
          <c:w val="0.8947749290808990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0.0</c:formatCode>
                <c:ptCount val="14"/>
                <c:pt idx="0">
                  <c:v>5.0861488157801862</c:v>
                </c:pt>
                <c:pt idx="1">
                  <c:v>5.0935067967766452</c:v>
                </c:pt>
                <c:pt idx="2">
                  <c:v>4.6744143863696426</c:v>
                </c:pt>
                <c:pt idx="3">
                  <c:v>4.7395232567808456</c:v>
                </c:pt>
                <c:pt idx="4">
                  <c:v>5.062146321574085</c:v>
                </c:pt>
                <c:pt idx="5">
                  <c:v>4.3415363919819603</c:v>
                </c:pt>
                <c:pt idx="6">
                  <c:v>4.3852565258207434</c:v>
                </c:pt>
                <c:pt idx="7">
                  <c:v>4.4094485840624191</c:v>
                </c:pt>
                <c:pt idx="8">
                  <c:v>4.1988939921831285</c:v>
                </c:pt>
                <c:pt idx="9">
                  <c:v>4.3069942011309648</c:v>
                </c:pt>
                <c:pt idx="10">
                  <c:v>4.1742415748716128</c:v>
                </c:pt>
                <c:pt idx="11">
                  <c:v>4.4485022840952704</c:v>
                </c:pt>
                <c:pt idx="12">
                  <c:v>4.2926692430449105</c:v>
                </c:pt>
                <c:pt idx="13">
                  <c:v>4.1344059003837792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0.0</c:formatCode>
                <c:ptCount val="14"/>
                <c:pt idx="0">
                  <c:v>3.5706859084091618</c:v>
                </c:pt>
                <c:pt idx="1">
                  <c:v>3.5662176408755548</c:v>
                </c:pt>
                <c:pt idx="2">
                  <c:v>3.8142203332337061</c:v>
                </c:pt>
                <c:pt idx="3">
                  <c:v>3.5624488294015095</c:v>
                </c:pt>
                <c:pt idx="4">
                  <c:v>3.6380845208574</c:v>
                </c:pt>
                <c:pt idx="5">
                  <c:v>3.6677973551462228</c:v>
                </c:pt>
                <c:pt idx="6">
                  <c:v>3.7576488797901604</c:v>
                </c:pt>
                <c:pt idx="7">
                  <c:v>3.5603408098174172</c:v>
                </c:pt>
                <c:pt idx="8">
                  <c:v>3.5994605492554625</c:v>
                </c:pt>
                <c:pt idx="9">
                  <c:v>3.3441055948330023</c:v>
                </c:pt>
                <c:pt idx="10">
                  <c:v>3.0443138923808237</c:v>
                </c:pt>
                <c:pt idx="11">
                  <c:v>3.2020336749458433</c:v>
                </c:pt>
                <c:pt idx="12">
                  <c:v>2.9301790731652111</c:v>
                </c:pt>
                <c:pt idx="13">
                  <c:v>3.0228501104414098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0.0</c:formatCode>
                <c:ptCount val="14"/>
                <c:pt idx="0">
                  <c:v>3.7178717403122961</c:v>
                </c:pt>
                <c:pt idx="1">
                  <c:v>3.7330228269445658</c:v>
                </c:pt>
                <c:pt idx="2">
                  <c:v>3.8781483830387682</c:v>
                </c:pt>
                <c:pt idx="3">
                  <c:v>3.7680261664903525</c:v>
                </c:pt>
                <c:pt idx="4">
                  <c:v>3.9473359741748979</c:v>
                </c:pt>
                <c:pt idx="5">
                  <c:v>4.0048454052428237</c:v>
                </c:pt>
                <c:pt idx="6">
                  <c:v>3.5491327564320843</c:v>
                </c:pt>
                <c:pt idx="7">
                  <c:v>3.8634270606863166</c:v>
                </c:pt>
                <c:pt idx="8">
                  <c:v>3.9194261329566489</c:v>
                </c:pt>
                <c:pt idx="9">
                  <c:v>3.7236213708036354</c:v>
                </c:pt>
                <c:pt idx="10">
                  <c:v>3.3687939574647081</c:v>
                </c:pt>
                <c:pt idx="11">
                  <c:v>3.6523216638907221</c:v>
                </c:pt>
                <c:pt idx="12">
                  <c:v>3.45448363051859</c:v>
                </c:pt>
                <c:pt idx="13">
                  <c:v>3.6225299286130372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0.0</c:formatCode>
                <c:ptCount val="14"/>
                <c:pt idx="0">
                  <c:v>2.7742104264195855</c:v>
                </c:pt>
                <c:pt idx="1">
                  <c:v>3.2062884857340146</c:v>
                </c:pt>
                <c:pt idx="2">
                  <c:v>2.9403316906659418</c:v>
                </c:pt>
                <c:pt idx="3">
                  <c:v>3.0621429147990189</c:v>
                </c:pt>
                <c:pt idx="4">
                  <c:v>2.9197835784811508</c:v>
                </c:pt>
                <c:pt idx="5">
                  <c:v>3.5033729634102819</c:v>
                </c:pt>
                <c:pt idx="6">
                  <c:v>3.0306993364659447</c:v>
                </c:pt>
                <c:pt idx="7">
                  <c:v>3.3267158801072845</c:v>
                </c:pt>
                <c:pt idx="8">
                  <c:v>3.4506743794615944</c:v>
                </c:pt>
                <c:pt idx="9">
                  <c:v>3.2975016300863342</c:v>
                </c:pt>
                <c:pt idx="10">
                  <c:v>2.9933725790341534</c:v>
                </c:pt>
                <c:pt idx="11">
                  <c:v>3.0789434010237868</c:v>
                </c:pt>
                <c:pt idx="12">
                  <c:v>3.1722982784355027</c:v>
                </c:pt>
                <c:pt idx="13">
                  <c:v>3.1234881884924963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7259448"/>
        <c:axId val="387259840"/>
      </c:lineChart>
      <c:catAx>
        <c:axId val="387259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725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7259840"/>
        <c:scaling>
          <c:orientation val="minMax"/>
          <c:max val="12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7259448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45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7E-2"/>
          <c:y val="0.10341391873663162"/>
          <c:w val="0.8947749290808990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0.0</c:formatCode>
                <c:ptCount val="14"/>
                <c:pt idx="0">
                  <c:v>9.9389777199440825</c:v>
                </c:pt>
                <c:pt idx="1">
                  <c:v>9.9082326989428964</c:v>
                </c:pt>
                <c:pt idx="2">
                  <c:v>9.582666224612181</c:v>
                </c:pt>
                <c:pt idx="3">
                  <c:v>9.4963858244342365</c:v>
                </c:pt>
                <c:pt idx="4">
                  <c:v>8.5593194042712</c:v>
                </c:pt>
                <c:pt idx="5">
                  <c:v>9.3030192087830628</c:v>
                </c:pt>
                <c:pt idx="6">
                  <c:v>8.4265075395967237</c:v>
                </c:pt>
                <c:pt idx="7">
                  <c:v>8.8916536528026562</c:v>
                </c:pt>
                <c:pt idx="8">
                  <c:v>8.7961502711381829</c:v>
                </c:pt>
                <c:pt idx="9">
                  <c:v>8.2498155344611384</c:v>
                </c:pt>
                <c:pt idx="10">
                  <c:v>7.9919636333381128</c:v>
                </c:pt>
                <c:pt idx="11">
                  <c:v>8.1512724470757156</c:v>
                </c:pt>
                <c:pt idx="12">
                  <c:v>8.0991255722475426</c:v>
                </c:pt>
                <c:pt idx="13">
                  <c:v>7.9745588536137797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0.0</c:formatCode>
                <c:ptCount val="14"/>
                <c:pt idx="0">
                  <c:v>7.8300064388445136</c:v>
                </c:pt>
                <c:pt idx="1">
                  <c:v>7.3396958517568205</c:v>
                </c:pt>
                <c:pt idx="2">
                  <c:v>7.4617218458629253</c:v>
                </c:pt>
                <c:pt idx="3">
                  <c:v>7.3391426497361625</c:v>
                </c:pt>
                <c:pt idx="4">
                  <c:v>7.9489542728492211</c:v>
                </c:pt>
                <c:pt idx="5">
                  <c:v>6.7659916375830598</c:v>
                </c:pt>
                <c:pt idx="6">
                  <c:v>6.8942227953838957</c:v>
                </c:pt>
                <c:pt idx="7">
                  <c:v>6.7957614040462566</c:v>
                </c:pt>
                <c:pt idx="8">
                  <c:v>7.2223417676617361</c:v>
                </c:pt>
                <c:pt idx="9">
                  <c:v>6.9424695065097666</c:v>
                </c:pt>
                <c:pt idx="10">
                  <c:v>5.8902133768095775</c:v>
                </c:pt>
                <c:pt idx="11">
                  <c:v>5.9674524490597056</c:v>
                </c:pt>
                <c:pt idx="12">
                  <c:v>6.0986418932455351</c:v>
                </c:pt>
                <c:pt idx="13">
                  <c:v>5.9250139298489399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0.0</c:formatCode>
                <c:ptCount val="14"/>
                <c:pt idx="0">
                  <c:v>7.2817935844533448</c:v>
                </c:pt>
                <c:pt idx="1">
                  <c:v>6.9361672985026201</c:v>
                </c:pt>
                <c:pt idx="2">
                  <c:v>7.1355733117493845</c:v>
                </c:pt>
                <c:pt idx="3">
                  <c:v>6.8732163144951421</c:v>
                </c:pt>
                <c:pt idx="4">
                  <c:v>7.0323508555648679</c:v>
                </c:pt>
                <c:pt idx="5">
                  <c:v>7.1523707785517967</c:v>
                </c:pt>
                <c:pt idx="6">
                  <c:v>6.8600561325449769</c:v>
                </c:pt>
                <c:pt idx="7">
                  <c:v>6.8599095538767738</c:v>
                </c:pt>
                <c:pt idx="8">
                  <c:v>7.2116681333534611</c:v>
                </c:pt>
                <c:pt idx="9">
                  <c:v>7.1505364110599832</c:v>
                </c:pt>
                <c:pt idx="10">
                  <c:v>6.1372987815660363</c:v>
                </c:pt>
                <c:pt idx="11">
                  <c:v>6.4561342062977172</c:v>
                </c:pt>
                <c:pt idx="12">
                  <c:v>6.2556732683613108</c:v>
                </c:pt>
                <c:pt idx="13">
                  <c:v>6.0879980191324075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0.0</c:formatCode>
                <c:ptCount val="14"/>
                <c:pt idx="0">
                  <c:v>5.651603732538832</c:v>
                </c:pt>
                <c:pt idx="1">
                  <c:v>5.6795814321789839</c:v>
                </c:pt>
                <c:pt idx="2">
                  <c:v>6.230591275589048</c:v>
                </c:pt>
                <c:pt idx="3">
                  <c:v>5.522809407152951</c:v>
                </c:pt>
                <c:pt idx="4">
                  <c:v>6.2368134233404451</c:v>
                </c:pt>
                <c:pt idx="5">
                  <c:v>6.167558031755128</c:v>
                </c:pt>
                <c:pt idx="6">
                  <c:v>5.9355483213952569</c:v>
                </c:pt>
                <c:pt idx="7">
                  <c:v>6.1345764346594889</c:v>
                </c:pt>
                <c:pt idx="8">
                  <c:v>6.1484878617364753</c:v>
                </c:pt>
                <c:pt idx="9">
                  <c:v>6.1757392813915599</c:v>
                </c:pt>
                <c:pt idx="10">
                  <c:v>5.0302849437813322</c:v>
                </c:pt>
                <c:pt idx="11">
                  <c:v>5.292177519857562</c:v>
                </c:pt>
                <c:pt idx="12">
                  <c:v>5.4723928693021957</c:v>
                </c:pt>
                <c:pt idx="13">
                  <c:v>5.5937475171538615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8795624"/>
        <c:axId val="388796016"/>
      </c:lineChart>
      <c:catAx>
        <c:axId val="388795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8796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8796016"/>
        <c:scaling>
          <c:orientation val="minMax"/>
          <c:max val="12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8795624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45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994923139573451E-2"/>
          <c:y val="0.1069286539517332"/>
          <c:w val="0.85370027279856953"/>
          <c:h val="0.7616096271874659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Antal alkoholkonsumtionstillfällen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4.804334944537672</c:v>
                </c:pt>
                <c:pt idx="1">
                  <c:v>4.8230464994921816</c:v>
                </c:pt>
                <c:pt idx="2">
                  <c:v>4.887013220270731</c:v>
                </c:pt>
                <c:pt idx="3">
                  <c:v>4.8907881268062825</c:v>
                </c:pt>
                <c:pt idx="4">
                  <c:v>5.2323275690653022</c:v>
                </c:pt>
                <c:pt idx="5">
                  <c:v>5.749701678827984</c:v>
                </c:pt>
                <c:pt idx="6">
                  <c:v>7.0599100353569684</c:v>
                </c:pt>
                <c:pt idx="7">
                  <c:v>5.8042394421764296</c:v>
                </c:pt>
                <c:pt idx="8">
                  <c:v>5.0744258024432209</c:v>
                </c:pt>
                <c:pt idx="9">
                  <c:v>5.0645348562890451</c:v>
                </c:pt>
                <c:pt idx="10">
                  <c:v>4.9314132201625149</c:v>
                </c:pt>
                <c:pt idx="11">
                  <c:v>5.3610582541316143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8795232"/>
        <c:axId val="388794840"/>
      </c:barChart>
      <c:barChart>
        <c:barDir val="col"/>
        <c:grouping val="clustered"/>
        <c:varyColors val="0"/>
        <c:ser>
          <c:idx val="4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004687"/>
            </a:solidFill>
            <a:ln w="38097">
              <a:noFill/>
              <a:prstDash val="solid"/>
            </a:ln>
          </c:spPr>
          <c:invertIfNegative val="0"/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Alkoholkonsumtion i cl (100 %) ren alkohol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dPt>
            <c:idx val="10"/>
            <c:invertIfNegative val="0"/>
            <c:bubble3D val="0"/>
          </c:dPt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Sheet1!$E$2:$E$13</c:f>
              <c:numCache>
                <c:formatCode>0.00</c:formatCode>
                <c:ptCount val="12"/>
                <c:pt idx="0">
                  <c:v>28.81973703348984</c:v>
                </c:pt>
                <c:pt idx="1">
                  <c:v>27.7977135618912</c:v>
                </c:pt>
                <c:pt idx="2">
                  <c:v>29.990577532751427</c:v>
                </c:pt>
                <c:pt idx="3">
                  <c:v>29.369643150939474</c:v>
                </c:pt>
                <c:pt idx="4">
                  <c:v>31.006349004151591</c:v>
                </c:pt>
                <c:pt idx="5">
                  <c:v>37.32730528962378</c:v>
                </c:pt>
                <c:pt idx="6">
                  <c:v>42.742086439434686</c:v>
                </c:pt>
                <c:pt idx="7">
                  <c:v>34.936340800662435</c:v>
                </c:pt>
                <c:pt idx="8">
                  <c:v>30.748740836554241</c:v>
                </c:pt>
                <c:pt idx="9">
                  <c:v>30.265104647748998</c:v>
                </c:pt>
                <c:pt idx="10">
                  <c:v>28.741960746928097</c:v>
                </c:pt>
                <c:pt idx="11">
                  <c:v>32.806425777255413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8796800"/>
        <c:axId val="388794448"/>
      </c:barChart>
      <c:catAx>
        <c:axId val="38879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8794840"/>
        <c:crosses val="autoZero"/>
        <c:auto val="1"/>
        <c:lblAlgn val="ctr"/>
        <c:lblOffset val="100"/>
        <c:noMultiLvlLbl val="0"/>
      </c:catAx>
      <c:valAx>
        <c:axId val="388794840"/>
        <c:scaling>
          <c:orientation val="minMax"/>
          <c:max val="1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8795232"/>
        <c:crosses val="autoZero"/>
        <c:crossBetween val="between"/>
        <c:majorUnit val="2"/>
        <c:minorUnit val="2"/>
      </c:valAx>
      <c:valAx>
        <c:axId val="388794448"/>
        <c:scaling>
          <c:orientation val="minMax"/>
          <c:max val="50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b="0">
                <a:latin typeface="Gill Sans MT" panose="020B0502020104020203" pitchFamily="34" charset="0"/>
              </a:defRPr>
            </a:pPr>
            <a:endParaRPr lang="sv-SE"/>
          </a:p>
        </c:txPr>
        <c:crossAx val="388796800"/>
        <c:crosses val="max"/>
        <c:crossBetween val="between"/>
        <c:majorUnit val="10"/>
      </c:valAx>
      <c:catAx>
        <c:axId val="388796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8794448"/>
        <c:crosses val="autoZero"/>
        <c:auto val="1"/>
        <c:lblAlgn val="ctr"/>
        <c:lblOffset val="100"/>
        <c:noMultiLvlLbl val="0"/>
      </c:cat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5.3168065536186207E-2"/>
          <c:y val="0.10069793832431317"/>
          <c:w val="0.55609413382824402"/>
          <c:h val="0.11251527608043549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Folköl</c:v>
                </c:pt>
              </c:strCache>
            </c:strRef>
          </c:tx>
          <c:spPr>
            <a:solidFill>
              <a:srgbClr val="AAA096"/>
            </a:solidFill>
            <a:ln w="38100">
              <a:noFill/>
              <a:prstDash val="solid"/>
            </a:ln>
          </c:spPr>
          <c:invertIfNegative val="0"/>
          <c:cat>
            <c:strRef>
              <c:f>Sheet1!$A$5:$A$16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Sheet1!$B$5:$B$16</c:f>
              <c:numCache>
                <c:formatCode>0.00</c:formatCode>
                <c:ptCount val="12"/>
                <c:pt idx="0">
                  <c:v>1.2930641446793349E-2</c:v>
                </c:pt>
                <c:pt idx="1">
                  <c:v>1.4057944521568916E-2</c:v>
                </c:pt>
                <c:pt idx="2">
                  <c:v>1.4687016378176806E-2</c:v>
                </c:pt>
                <c:pt idx="3">
                  <c:v>1.7346890677617775E-2</c:v>
                </c:pt>
                <c:pt idx="4">
                  <c:v>1.9573788722351847E-2</c:v>
                </c:pt>
                <c:pt idx="5">
                  <c:v>1.863992570900486E-2</c:v>
                </c:pt>
                <c:pt idx="6">
                  <c:v>2.2681252200068312E-2</c:v>
                </c:pt>
                <c:pt idx="7">
                  <c:v>1.8439649762579818E-2</c:v>
                </c:pt>
                <c:pt idx="8">
                  <c:v>1.8911142207707777E-2</c:v>
                </c:pt>
                <c:pt idx="9">
                  <c:v>1.7022667578189515E-2</c:v>
                </c:pt>
                <c:pt idx="10">
                  <c:v>1.3314433873052646E-2</c:v>
                </c:pt>
                <c:pt idx="11">
                  <c:v>1.5194234672300026E-2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Starköl</c:v>
                </c:pt>
              </c:strCache>
            </c:strRef>
          </c:tx>
          <c:spPr>
            <a:solidFill>
              <a:srgbClr val="F29200"/>
            </a:solidFill>
            <a:ln w="38097">
              <a:noFill/>
              <a:prstDash val="solid"/>
            </a:ln>
          </c:spPr>
          <c:invertIfNegative val="0"/>
          <c:cat>
            <c:strRef>
              <c:f>Sheet1!$A$5:$A$16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Sheet1!$C$5:$C$16</c:f>
              <c:numCache>
                <c:formatCode>0.00</c:formatCode>
                <c:ptCount val="12"/>
                <c:pt idx="0">
                  <c:v>0.10809412463829614</c:v>
                </c:pt>
                <c:pt idx="1">
                  <c:v>9.8038270113432496E-2</c:v>
                </c:pt>
                <c:pt idx="2">
                  <c:v>0.1109195495574152</c:v>
                </c:pt>
                <c:pt idx="3">
                  <c:v>0.10571143923817082</c:v>
                </c:pt>
                <c:pt idx="4">
                  <c:v>0.11677411978281904</c:v>
                </c:pt>
                <c:pt idx="5">
                  <c:v>0.14378434108111168</c:v>
                </c:pt>
                <c:pt idx="6">
                  <c:v>0.1668551751903814</c:v>
                </c:pt>
                <c:pt idx="7">
                  <c:v>0.13156660546097748</c:v>
                </c:pt>
                <c:pt idx="8">
                  <c:v>0.11404703535018929</c:v>
                </c:pt>
                <c:pt idx="9">
                  <c:v>0.10897138861169298</c:v>
                </c:pt>
                <c:pt idx="10">
                  <c:v>0.10259044476034029</c:v>
                </c:pt>
                <c:pt idx="11">
                  <c:v>0.11174588335921101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Vin</c:v>
                </c:pt>
              </c:strCache>
            </c:strRef>
          </c:tx>
          <c:spPr>
            <a:solidFill>
              <a:srgbClr val="B32B31"/>
            </a:solidFill>
            <a:ln w="38097">
              <a:noFill/>
              <a:prstDash val="solid"/>
            </a:ln>
          </c:spPr>
          <c:invertIfNegative val="0"/>
          <c:cat>
            <c:strRef>
              <c:f>Sheet1!$A$5:$A$16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Sheet1!$D$5:$D$16</c:f>
              <c:numCache>
                <c:formatCode>0.00</c:formatCode>
                <c:ptCount val="12"/>
                <c:pt idx="0">
                  <c:v>0.12000432961181237</c:v>
                </c:pt>
                <c:pt idx="1">
                  <c:v>0.12341978332635987</c:v>
                </c:pt>
                <c:pt idx="2">
                  <c:v>0.12591598873693838</c:v>
                </c:pt>
                <c:pt idx="3">
                  <c:v>0.12655514816940738</c:v>
                </c:pt>
                <c:pt idx="4">
                  <c:v>0.12838128262879389</c:v>
                </c:pt>
                <c:pt idx="5">
                  <c:v>0.14286101479612279</c:v>
                </c:pt>
                <c:pt idx="6">
                  <c:v>0.1711079693297386</c:v>
                </c:pt>
                <c:pt idx="7">
                  <c:v>0.14638874674690885</c:v>
                </c:pt>
                <c:pt idx="8">
                  <c:v>0.12439217743043632</c:v>
                </c:pt>
                <c:pt idx="9">
                  <c:v>0.12362637176987404</c:v>
                </c:pt>
                <c:pt idx="10">
                  <c:v>0.12222565516598194</c:v>
                </c:pt>
                <c:pt idx="11">
                  <c:v>0.14109119072915524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Cider/alkoläsk</c:v>
                </c:pt>
              </c:strCache>
            </c:strRef>
          </c:tx>
          <c:spPr>
            <a:solidFill>
              <a:srgbClr val="BEBC00"/>
            </a:solidFill>
            <a:ln w="38100">
              <a:noFill/>
            </a:ln>
          </c:spPr>
          <c:invertIfNegative val="0"/>
          <c:dPt>
            <c:idx val="10"/>
            <c:invertIfNegative val="0"/>
            <c:bubble3D val="0"/>
          </c:dPt>
          <c:cat>
            <c:strRef>
              <c:f>Sheet1!$A$5:$A$16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Sheet1!$E$5:$E$16</c:f>
              <c:numCache>
                <c:formatCode>0.00</c:formatCode>
                <c:ptCount val="12"/>
                <c:pt idx="0">
                  <c:v>7.7015663869649644E-3</c:v>
                </c:pt>
                <c:pt idx="1">
                  <c:v>6.3080151100921968E-3</c:v>
                </c:pt>
                <c:pt idx="2">
                  <c:v>7.3529745345563609E-3</c:v>
                </c:pt>
                <c:pt idx="3">
                  <c:v>7.3730869979122338E-3</c:v>
                </c:pt>
                <c:pt idx="4">
                  <c:v>1.0824243274308672E-2</c:v>
                </c:pt>
                <c:pt idx="5">
                  <c:v>1.6201823670180231E-2</c:v>
                </c:pt>
                <c:pt idx="6">
                  <c:v>1.5489526846589195E-2</c:v>
                </c:pt>
                <c:pt idx="7">
                  <c:v>1.1018044482527229E-2</c:v>
                </c:pt>
                <c:pt idx="8">
                  <c:v>9.0955108963886085E-3</c:v>
                </c:pt>
                <c:pt idx="9">
                  <c:v>9.2677192946275418E-3</c:v>
                </c:pt>
                <c:pt idx="10">
                  <c:v>7.3180769836958485E-3</c:v>
                </c:pt>
                <c:pt idx="11">
                  <c:v>8.7888801699607718E-3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Sprit</c:v>
                </c:pt>
              </c:strCache>
            </c:strRef>
          </c:tx>
          <c:spPr>
            <a:solidFill>
              <a:srgbClr val="004687"/>
            </a:solidFill>
            <a:ln w="38100">
              <a:noFill/>
            </a:ln>
          </c:spPr>
          <c:invertIfNegative val="0"/>
          <c:cat>
            <c:strRef>
              <c:f>Sheet1!$A$5:$A$16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April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Sheet1!$F$5:$F$16</c:f>
              <c:numCache>
                <c:formatCode>0.00</c:formatCode>
                <c:ptCount val="12"/>
                <c:pt idx="0">
                  <c:v>3.9286191558481516E-2</c:v>
                </c:pt>
                <c:pt idx="1">
                  <c:v>3.5373229249832709E-2</c:v>
                </c:pt>
                <c:pt idx="2">
                  <c:v>3.8002265470146603E-2</c:v>
                </c:pt>
                <c:pt idx="3">
                  <c:v>3.5604275629584937E-2</c:v>
                </c:pt>
                <c:pt idx="4">
                  <c:v>3.3422681974179497E-2</c:v>
                </c:pt>
                <c:pt idx="5">
                  <c:v>4.7813501141075729E-2</c:v>
                </c:pt>
                <c:pt idx="6">
                  <c:v>4.8300075816422573E-2</c:v>
                </c:pt>
                <c:pt idx="7">
                  <c:v>3.8593274323280344E-2</c:v>
                </c:pt>
                <c:pt idx="8">
                  <c:v>3.9384833035812257E-2</c:v>
                </c:pt>
                <c:pt idx="9">
                  <c:v>4.2446102180900232E-2</c:v>
                </c:pt>
                <c:pt idx="10">
                  <c:v>3.9549885287555084E-2</c:v>
                </c:pt>
                <c:pt idx="11">
                  <c:v>4.8138061243586279E-2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591680"/>
        <c:axId val="387592464"/>
      </c:barChart>
      <c:catAx>
        <c:axId val="38759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7592464"/>
        <c:crosses val="autoZero"/>
        <c:auto val="1"/>
        <c:lblAlgn val="ctr"/>
        <c:lblOffset val="100"/>
        <c:noMultiLvlLbl val="0"/>
      </c:catAx>
      <c:valAx>
        <c:axId val="387592464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%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7591680"/>
        <c:crosses val="autoZero"/>
        <c:crossBetween val="between"/>
        <c:majorUnit val="0.2"/>
        <c:minorUnit val="2.0000000000000005E-3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7E-2"/>
          <c:y val="0.10341391873663162"/>
          <c:w val="0.8947749290808990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Sheet1!$B$4:$B$15</c:f>
              <c:numCache>
                <c:formatCode>0</c:formatCode>
                <c:ptCount val="12"/>
                <c:pt idx="0">
                  <c:v>35.504264125619592</c:v>
                </c:pt>
                <c:pt idx="1">
                  <c:v>32.816394417150164</c:v>
                </c:pt>
                <c:pt idx="2">
                  <c:v>35.301811104311923</c:v>
                </c:pt>
                <c:pt idx="3">
                  <c:v>35.884611361547343</c:v>
                </c:pt>
                <c:pt idx="4">
                  <c:v>39.477845552955024</c:v>
                </c:pt>
                <c:pt idx="5">
                  <c:v>49.940947923851887</c:v>
                </c:pt>
                <c:pt idx="6">
                  <c:v>47.609500258598615</c:v>
                </c:pt>
                <c:pt idx="7">
                  <c:v>42.707448679912424</c:v>
                </c:pt>
                <c:pt idx="8">
                  <c:v>40.543470400473012</c:v>
                </c:pt>
                <c:pt idx="9">
                  <c:v>38.924343862038427</c:v>
                </c:pt>
                <c:pt idx="10">
                  <c:v>33.182341369993843</c:v>
                </c:pt>
                <c:pt idx="11">
                  <c:v>37.586943357170568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Sheet1!$C$4:$C$15</c:f>
              <c:numCache>
                <c:formatCode>0</c:formatCode>
                <c:ptCount val="12"/>
                <c:pt idx="0">
                  <c:v>27.840317452899605</c:v>
                </c:pt>
                <c:pt idx="1">
                  <c:v>26.660553224112533</c:v>
                </c:pt>
                <c:pt idx="2">
                  <c:v>28.438515644153682</c:v>
                </c:pt>
                <c:pt idx="3">
                  <c:v>27.345278119048178</c:v>
                </c:pt>
                <c:pt idx="4">
                  <c:v>28.302673091300839</c:v>
                </c:pt>
                <c:pt idx="5">
                  <c:v>36.206587723400567</c:v>
                </c:pt>
                <c:pt idx="6">
                  <c:v>45.385092120061522</c:v>
                </c:pt>
                <c:pt idx="7">
                  <c:v>33.503437223602269</c:v>
                </c:pt>
                <c:pt idx="8">
                  <c:v>28.114669166180061</c:v>
                </c:pt>
                <c:pt idx="9">
                  <c:v>27.844836855123177</c:v>
                </c:pt>
                <c:pt idx="10">
                  <c:v>27.76096908408504</c:v>
                </c:pt>
                <c:pt idx="11">
                  <c:v>31.988635406345789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Sheet1!$D$4:$D$15</c:f>
              <c:numCache>
                <c:formatCode>0</c:formatCode>
                <c:ptCount val="12"/>
                <c:pt idx="0">
                  <c:v>28.616052761674197</c:v>
                </c:pt>
                <c:pt idx="1">
                  <c:v>29.973154126018798</c:v>
                </c:pt>
                <c:pt idx="2">
                  <c:v>32.293475797732732</c:v>
                </c:pt>
                <c:pt idx="3">
                  <c:v>30.724539305858677</c:v>
                </c:pt>
                <c:pt idx="4">
                  <c:v>32.693491087771037</c:v>
                </c:pt>
                <c:pt idx="5">
                  <c:v>36.007400523560804</c:v>
                </c:pt>
                <c:pt idx="6">
                  <c:v>44.837812115283029</c:v>
                </c:pt>
                <c:pt idx="7">
                  <c:v>35.825493388550889</c:v>
                </c:pt>
                <c:pt idx="8">
                  <c:v>31.09383267833346</c:v>
                </c:pt>
                <c:pt idx="9">
                  <c:v>30.068485549981329</c:v>
                </c:pt>
                <c:pt idx="10">
                  <c:v>30.658722501320245</c:v>
                </c:pt>
                <c:pt idx="11">
                  <c:v>35.849579185791946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</c:dPt>
          <c:cat>
            <c:strRef>
              <c:f>Sheet1!$A$4:$A$15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Mars</c:v>
                </c:pt>
                <c:pt idx="3">
                  <c:v>Apr</c:v>
                </c:pt>
                <c:pt idx="4">
                  <c:v>Maj</c:v>
                </c:pt>
                <c:pt idx="5">
                  <c:v>Juni</c:v>
                </c:pt>
                <c:pt idx="6">
                  <c:v>Juli</c:v>
                </c:pt>
                <c:pt idx="7">
                  <c:v>Aug</c:v>
                </c:pt>
                <c:pt idx="8">
                  <c:v>Sept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Sheet1!$E$4:$E$15</c:f>
              <c:numCache>
                <c:formatCode>0</c:formatCode>
                <c:ptCount val="12"/>
                <c:pt idx="0">
                  <c:v>23.926078166295124</c:v>
                </c:pt>
                <c:pt idx="1">
                  <c:v>22.226781135982318</c:v>
                </c:pt>
                <c:pt idx="2">
                  <c:v>24.629297063354862</c:v>
                </c:pt>
                <c:pt idx="3">
                  <c:v>24.45062981276358</c:v>
                </c:pt>
                <c:pt idx="4">
                  <c:v>24.757631915676548</c:v>
                </c:pt>
                <c:pt idx="5">
                  <c:v>28.053627487661633</c:v>
                </c:pt>
                <c:pt idx="6">
                  <c:v>31.772537936186733</c:v>
                </c:pt>
                <c:pt idx="7">
                  <c:v>28.528274658417047</c:v>
                </c:pt>
                <c:pt idx="8">
                  <c:v>24.669784145395756</c:v>
                </c:pt>
                <c:pt idx="9">
                  <c:v>25.51586155668879</c:v>
                </c:pt>
                <c:pt idx="10">
                  <c:v>23.810138987043729</c:v>
                </c:pt>
                <c:pt idx="11">
                  <c:v>25.993874717305509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7593248"/>
        <c:axId val="387593640"/>
      </c:lineChart>
      <c:catAx>
        <c:axId val="387593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7593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7593640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7593248"/>
        <c:crosses val="autoZero"/>
        <c:crossBetween val="midCat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45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004687"/>
            </a:solidFill>
            <a:ln w="38100">
              <a:noFill/>
              <a:prstDash val="solid"/>
            </a:ln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Sheet1!$B$4:$B$10</c:f>
              <c:numCache>
                <c:formatCode>0</c:formatCode>
                <c:ptCount val="7"/>
                <c:pt idx="0">
                  <c:v>13.8562091503268</c:v>
                </c:pt>
                <c:pt idx="1">
                  <c:v>14.893617021276601</c:v>
                </c:pt>
                <c:pt idx="2">
                  <c:v>20.367936925098601</c:v>
                </c:pt>
                <c:pt idx="3">
                  <c:v>19.731543624161102</c:v>
                </c:pt>
                <c:pt idx="4">
                  <c:v>42.1555252387449</c:v>
                </c:pt>
                <c:pt idx="5">
                  <c:v>45.358090185676403</c:v>
                </c:pt>
                <c:pt idx="6">
                  <c:v>15.7552083333333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Sheet1!$C$4:$C$10</c:f>
              <c:numCache>
                <c:formatCode>0</c:formatCode>
                <c:ptCount val="7"/>
                <c:pt idx="0">
                  <c:v>8.4563758389261707</c:v>
                </c:pt>
                <c:pt idx="1">
                  <c:v>10.6382978723404</c:v>
                </c:pt>
                <c:pt idx="2">
                  <c:v>12.182061579651901</c:v>
                </c:pt>
                <c:pt idx="3">
                  <c:v>12.4</c:v>
                </c:pt>
                <c:pt idx="4">
                  <c:v>33.3333333333333</c:v>
                </c:pt>
                <c:pt idx="5">
                  <c:v>42.524005486968498</c:v>
                </c:pt>
                <c:pt idx="6">
                  <c:v>14.285714285714301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Alla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Sheet1!$D$4:$D$10</c:f>
              <c:numCache>
                <c:formatCode>0</c:formatCode>
                <c:ptCount val="7"/>
                <c:pt idx="0">
                  <c:v>11.2508272667108</c:v>
                </c:pt>
                <c:pt idx="1">
                  <c:v>12.7744510978044</c:v>
                </c:pt>
                <c:pt idx="2">
                  <c:v>16.312997347480099</c:v>
                </c:pt>
                <c:pt idx="3">
                  <c:v>16.053511705685601</c:v>
                </c:pt>
                <c:pt idx="4">
                  <c:v>37.667560321715797</c:v>
                </c:pt>
                <c:pt idx="5">
                  <c:v>43.964935940660801</c:v>
                </c:pt>
                <c:pt idx="6">
                  <c:v>15.0365934797073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740176"/>
        <c:axId val="408740568"/>
      </c:barChart>
      <c:catAx>
        <c:axId val="40874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8740568"/>
        <c:crosses val="autoZero"/>
        <c:auto val="1"/>
        <c:lblAlgn val="ctr"/>
        <c:lblOffset val="100"/>
        <c:noMultiLvlLbl val="0"/>
      </c:catAx>
      <c:valAx>
        <c:axId val="408740568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8740176"/>
        <c:crosses val="autoZero"/>
        <c:crossBetween val="between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22788440641708"/>
          <c:y val="0.1381508780629247"/>
          <c:w val="0.41408181744643302"/>
          <c:h val="0.11796299486903648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0.0</c:formatCode>
                <c:ptCount val="14"/>
                <c:pt idx="0">
                  <c:v>4.2886928112785183</c:v>
                </c:pt>
                <c:pt idx="1">
                  <c:v>4.1568504454233421</c:v>
                </c:pt>
                <c:pt idx="2">
                  <c:v>4.1266384590057763</c:v>
                </c:pt>
                <c:pt idx="3">
                  <c:v>3.9667330754904149</c:v>
                </c:pt>
                <c:pt idx="4">
                  <c:v>3.7648605676970939</c:v>
                </c:pt>
                <c:pt idx="5">
                  <c:v>3.6163736957203798</c:v>
                </c:pt>
                <c:pt idx="6">
                  <c:v>3.4032595482112633</c:v>
                </c:pt>
                <c:pt idx="7">
                  <c:v>3.4483539079763683</c:v>
                </c:pt>
                <c:pt idx="8">
                  <c:v>3.43313950684569</c:v>
                </c:pt>
                <c:pt idx="9">
                  <c:v>3.4972758559574477</c:v>
                </c:pt>
                <c:pt idx="10">
                  <c:v>3.9439529024377404</c:v>
                </c:pt>
                <c:pt idx="11">
                  <c:v>4.0584486677441856</c:v>
                </c:pt>
                <c:pt idx="12">
                  <c:v>4.1377423437748329</c:v>
                </c:pt>
                <c:pt idx="13">
                  <c:v>4.0279211249466966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0.0</c:formatCode>
                <c:ptCount val="14"/>
                <c:pt idx="0">
                  <c:v>5.4208810683634319</c:v>
                </c:pt>
                <c:pt idx="1">
                  <c:v>5.1835482689721877</c:v>
                </c:pt>
                <c:pt idx="2">
                  <c:v>5.3549541850911702</c:v>
                </c:pt>
                <c:pt idx="3">
                  <c:v>5.5104681800211646</c:v>
                </c:pt>
                <c:pt idx="4">
                  <c:v>5.5342103382502001</c:v>
                </c:pt>
                <c:pt idx="5">
                  <c:v>5.141924429785008</c:v>
                </c:pt>
                <c:pt idx="6">
                  <c:v>5.2291300759244841</c:v>
                </c:pt>
                <c:pt idx="7">
                  <c:v>5.0910182899981908</c:v>
                </c:pt>
                <c:pt idx="8">
                  <c:v>4.9853479580082602</c:v>
                </c:pt>
                <c:pt idx="9">
                  <c:v>5.2179516417595746</c:v>
                </c:pt>
                <c:pt idx="10">
                  <c:v>5.3529645231713738</c:v>
                </c:pt>
                <c:pt idx="11">
                  <c:v>5.2053596004536944</c:v>
                </c:pt>
                <c:pt idx="12">
                  <c:v>5.1100944537613771</c:v>
                </c:pt>
                <c:pt idx="13">
                  <c:v>5.0302208677488407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0.0</c:formatCode>
                <c:ptCount val="14"/>
                <c:pt idx="0">
                  <c:v>6.1392732564528556</c:v>
                </c:pt>
                <c:pt idx="1">
                  <c:v>6.1824496408587004</c:v>
                </c:pt>
                <c:pt idx="2">
                  <c:v>6.2093958516565593</c:v>
                </c:pt>
                <c:pt idx="3">
                  <c:v>6.2907573296382795</c:v>
                </c:pt>
                <c:pt idx="4">
                  <c:v>6.1712211941869377</c:v>
                </c:pt>
                <c:pt idx="5">
                  <c:v>5.9922506358314713</c:v>
                </c:pt>
                <c:pt idx="6">
                  <c:v>5.7554085772047934</c:v>
                </c:pt>
                <c:pt idx="7">
                  <c:v>5.6174658001907884</c:v>
                </c:pt>
                <c:pt idx="8">
                  <c:v>5.6165693971022472</c:v>
                </c:pt>
                <c:pt idx="9">
                  <c:v>5.8972824683311442</c:v>
                </c:pt>
                <c:pt idx="10">
                  <c:v>6.0389481648155163</c:v>
                </c:pt>
                <c:pt idx="11">
                  <c:v>5.9688152144790614</c:v>
                </c:pt>
                <c:pt idx="12">
                  <c:v>6.0386143180731322</c:v>
                </c:pt>
                <c:pt idx="13">
                  <c:v>5.8129832101769523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0.0</c:formatCode>
                <c:ptCount val="14"/>
                <c:pt idx="0">
                  <c:v>5.0973939577918976</c:v>
                </c:pt>
                <c:pt idx="1">
                  <c:v>5.3045449780417284</c:v>
                </c:pt>
                <c:pt idx="2">
                  <c:v>5.3569517882914361</c:v>
                </c:pt>
                <c:pt idx="3">
                  <c:v>5.3732429541475382</c:v>
                </c:pt>
                <c:pt idx="4">
                  <c:v>5.5933451274986803</c:v>
                </c:pt>
                <c:pt idx="5">
                  <c:v>5.5266346810931752</c:v>
                </c:pt>
                <c:pt idx="6">
                  <c:v>5.5949582177462291</c:v>
                </c:pt>
                <c:pt idx="7">
                  <c:v>5.8071308390681677</c:v>
                </c:pt>
                <c:pt idx="8">
                  <c:v>5.7337903804529331</c:v>
                </c:pt>
                <c:pt idx="9">
                  <c:v>5.8898682921957102</c:v>
                </c:pt>
                <c:pt idx="10">
                  <c:v>5.9576780923652777</c:v>
                </c:pt>
                <c:pt idx="11">
                  <c:v>6.0071740215436229</c:v>
                </c:pt>
                <c:pt idx="12">
                  <c:v>6.1472721804030135</c:v>
                </c:pt>
                <c:pt idx="13">
                  <c:v>5.9957415563064993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Sheet1!$F$4:$F$17</c:f>
              <c:numCache>
                <c:formatCode>0.0</c:formatCode>
                <c:ptCount val="14"/>
                <c:pt idx="0">
                  <c:v>5.3114956128444399</c:v>
                </c:pt>
                <c:pt idx="1">
                  <c:v>5.2380215537721035</c:v>
                </c:pt>
                <c:pt idx="2">
                  <c:v>5.3155529398595185</c:v>
                </c:pt>
                <c:pt idx="3">
                  <c:v>5.3653955650047687</c:v>
                </c:pt>
                <c:pt idx="4">
                  <c:v>5.3392881991871697</c:v>
                </c:pt>
                <c:pt idx="5">
                  <c:v>5.1028244344362292</c:v>
                </c:pt>
                <c:pt idx="6">
                  <c:v>5.0397671982090149</c:v>
                </c:pt>
                <c:pt idx="7">
                  <c:v>5.0054826737633169</c:v>
                </c:pt>
                <c:pt idx="8">
                  <c:v>4.9351762311200957</c:v>
                </c:pt>
                <c:pt idx="9">
                  <c:v>5.1321270690536851</c:v>
                </c:pt>
                <c:pt idx="10">
                  <c:v>5.345369535270966</c:v>
                </c:pt>
                <c:pt idx="11">
                  <c:v>5.3145366624256347</c:v>
                </c:pt>
                <c:pt idx="12">
                  <c:v>5.3500888091983514</c:v>
                </c:pt>
                <c:pt idx="13">
                  <c:v>5.2176028762916955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5518384"/>
        <c:axId val="275516816"/>
      </c:lineChart>
      <c:catAx>
        <c:axId val="27551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7551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5516816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75518384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6805044088646054"/>
          <c:y val="0.73648867279916963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solidFill>
              <a:srgbClr val="B32B31"/>
            </a:solidFill>
            <a:ln w="38100">
              <a:noFill/>
              <a:prstDash val="solid"/>
            </a:ln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Sheet1!$B$4:$B$10</c:f>
              <c:numCache>
                <c:formatCode>0</c:formatCode>
                <c:ptCount val="7"/>
                <c:pt idx="0">
                  <c:v>9.81012658227848</c:v>
                </c:pt>
                <c:pt idx="1">
                  <c:v>9.2948717948717992</c:v>
                </c:pt>
                <c:pt idx="2">
                  <c:v>14.071856287425099</c:v>
                </c:pt>
                <c:pt idx="3">
                  <c:v>12.9230769230769</c:v>
                </c:pt>
                <c:pt idx="4">
                  <c:v>27.377521613832901</c:v>
                </c:pt>
                <c:pt idx="5">
                  <c:v>34.459459459459502</c:v>
                </c:pt>
                <c:pt idx="6">
                  <c:v>11.9205298013245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Sheet1!$C$4:$C$10</c:f>
              <c:numCache>
                <c:formatCode>0</c:formatCode>
                <c:ptCount val="7"/>
                <c:pt idx="0">
                  <c:v>11.572052401746699</c:v>
                </c:pt>
                <c:pt idx="1">
                  <c:v>13.3720930232558</c:v>
                </c:pt>
                <c:pt idx="2">
                  <c:v>16.498993963782699</c:v>
                </c:pt>
                <c:pt idx="3">
                  <c:v>14.8893360160966</c:v>
                </c:pt>
                <c:pt idx="4">
                  <c:v>39.665970772442599</c:v>
                </c:pt>
                <c:pt idx="5">
                  <c:v>43.027888446215101</c:v>
                </c:pt>
                <c:pt idx="6">
                  <c:v>13.582677165354299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solidFill>
              <a:srgbClr val="004687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Sheet1!$D$4:$D$10</c:f>
              <c:numCache>
                <c:formatCode>0</c:formatCode>
                <c:ptCount val="7"/>
                <c:pt idx="0">
                  <c:v>11.6279069767442</c:v>
                </c:pt>
                <c:pt idx="1">
                  <c:v>11.484593837535</c:v>
                </c:pt>
                <c:pt idx="2">
                  <c:v>17.492711370262398</c:v>
                </c:pt>
                <c:pt idx="3">
                  <c:v>18.678160919540201</c:v>
                </c:pt>
                <c:pt idx="4">
                  <c:v>45.619335347431999</c:v>
                </c:pt>
                <c:pt idx="5">
                  <c:v>53.203342618384397</c:v>
                </c:pt>
                <c:pt idx="6">
                  <c:v>14.985590778098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Sheet1!$A$4:$A$10</c:f>
              <c:strCache>
                <c:ptCount val="7"/>
                <c:pt idx="0">
                  <c:v>Måndag</c:v>
                </c:pt>
                <c:pt idx="1">
                  <c:v>Tisdag</c:v>
                </c:pt>
                <c:pt idx="2">
                  <c:v>Onsdag</c:v>
                </c:pt>
                <c:pt idx="3">
                  <c:v>Torsdag</c:v>
                </c:pt>
                <c:pt idx="4">
                  <c:v>Fredag</c:v>
                </c:pt>
                <c:pt idx="5">
                  <c:v>Lördag</c:v>
                </c:pt>
                <c:pt idx="6">
                  <c:v>Söndag</c:v>
                </c:pt>
              </c:strCache>
            </c:strRef>
          </c:cat>
          <c:val>
            <c:numRef>
              <c:f>Sheet1!$E$4:$E$10</c:f>
              <c:numCache>
                <c:formatCode>0</c:formatCode>
                <c:ptCount val="7"/>
                <c:pt idx="0">
                  <c:v>11.714285714285699</c:v>
                </c:pt>
                <c:pt idx="1">
                  <c:v>16.927899686520401</c:v>
                </c:pt>
                <c:pt idx="2">
                  <c:v>17.365269461077801</c:v>
                </c:pt>
                <c:pt idx="3">
                  <c:v>18.209876543209901</c:v>
                </c:pt>
                <c:pt idx="4">
                  <c:v>37.611940298507498</c:v>
                </c:pt>
                <c:pt idx="5">
                  <c:v>43.865030674846601</c:v>
                </c:pt>
                <c:pt idx="6">
                  <c:v>19.9421965317919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7145120"/>
        <c:axId val="277184400"/>
      </c:barChart>
      <c:catAx>
        <c:axId val="27714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77184400"/>
        <c:crosses val="autoZero"/>
        <c:auto val="1"/>
        <c:lblAlgn val="ctr"/>
        <c:lblOffset val="100"/>
        <c:noMultiLvlLbl val="0"/>
      </c:catAx>
      <c:valAx>
        <c:axId val="277184400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77145120"/>
        <c:crosses val="autoZero"/>
        <c:crossBetween val="between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9.5666634939649914E-2"/>
          <c:y val="0.1381508780629247"/>
          <c:w val="0.62137185623098257"/>
          <c:h val="8.9832623851206245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Sheet1!$A$5</c:f>
              <c:strCache>
                <c:ptCount val="1"/>
                <c:pt idx="0">
                  <c:v>Måndag</c:v>
                </c:pt>
              </c:strCache>
            </c:strRef>
          </c:tx>
          <c:spPr>
            <a:solidFill>
              <a:srgbClr val="004687"/>
            </a:solidFill>
            <a:ln w="38100">
              <a:noFill/>
              <a:prstDash val="solid"/>
            </a:ln>
          </c:spPr>
          <c:invertIfNegative val="0"/>
          <c:cat>
            <c:strRef>
              <c:f>Sheet1!$B$1:$H$1</c:f>
              <c:strCache>
                <c:ptCount val="7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September</c:v>
                </c:pt>
                <c:pt idx="4">
                  <c:v>Oktober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Sheet1!$B$5:$H$5</c:f>
              <c:numCache>
                <c:formatCode>0</c:formatCode>
                <c:ptCount val="7"/>
                <c:pt idx="0">
                  <c:v>14.814814814814801</c:v>
                </c:pt>
                <c:pt idx="1">
                  <c:v>19.090909090909101</c:v>
                </c:pt>
                <c:pt idx="2">
                  <c:v>10.859728506787301</c:v>
                </c:pt>
                <c:pt idx="3">
                  <c:v>8.0952380952380896</c:v>
                </c:pt>
                <c:pt idx="4">
                  <c:v>7.4889867841409696</c:v>
                </c:pt>
                <c:pt idx="5">
                  <c:v>6.6666666666666696</c:v>
                </c:pt>
                <c:pt idx="6">
                  <c:v>11.6504854368932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0"/>
          <c:order val="1"/>
          <c:tx>
            <c:strRef>
              <c:f>Sheet1!$A$6</c:f>
              <c:strCache>
                <c:ptCount val="1"/>
                <c:pt idx="0">
                  <c:v>Tisdag</c:v>
                </c:pt>
              </c:strCache>
            </c:strRef>
          </c:tx>
          <c:spPr>
            <a:solidFill>
              <a:srgbClr val="BEBC00"/>
            </a:solidFill>
          </c:spPr>
          <c:invertIfNegative val="0"/>
          <c:cat>
            <c:strRef>
              <c:f>Sheet1!$B$1:$H$1</c:f>
              <c:strCache>
                <c:ptCount val="7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September</c:v>
                </c:pt>
                <c:pt idx="4">
                  <c:v>Oktober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Sheet1!$B$6:$H$6</c:f>
              <c:numCache>
                <c:formatCode>0</c:formatCode>
                <c:ptCount val="7"/>
                <c:pt idx="0">
                  <c:v>12.785388127853899</c:v>
                </c:pt>
                <c:pt idx="1">
                  <c:v>19.6172248803828</c:v>
                </c:pt>
                <c:pt idx="2">
                  <c:v>11.312217194570101</c:v>
                </c:pt>
                <c:pt idx="3">
                  <c:v>9.9526066350710902</c:v>
                </c:pt>
                <c:pt idx="4">
                  <c:v>11.5555555555556</c:v>
                </c:pt>
                <c:pt idx="5">
                  <c:v>9.0047393364928894</c:v>
                </c:pt>
                <c:pt idx="6">
                  <c:v>15.789473684210501</c:v>
                </c:pt>
              </c:numCache>
            </c:numRef>
          </c:val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Onsdag</c:v>
                </c:pt>
              </c:strCache>
            </c:strRef>
          </c:tx>
          <c:spPr>
            <a:solidFill>
              <a:srgbClr val="F29200"/>
            </a:solidFill>
          </c:spPr>
          <c:invertIfNegative val="0"/>
          <c:cat>
            <c:strRef>
              <c:f>Sheet1!$B$1:$H$1</c:f>
              <c:strCache>
                <c:ptCount val="7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September</c:v>
                </c:pt>
                <c:pt idx="4">
                  <c:v>Oktober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Sheet1!$B$7:$H$7</c:f>
              <c:numCache>
                <c:formatCode>0</c:formatCode>
                <c:ptCount val="7"/>
                <c:pt idx="0">
                  <c:v>19.196428571428601</c:v>
                </c:pt>
                <c:pt idx="1">
                  <c:v>24.545454545454501</c:v>
                </c:pt>
                <c:pt idx="2">
                  <c:v>14.4144144144144</c:v>
                </c:pt>
                <c:pt idx="3">
                  <c:v>16.256157635468</c:v>
                </c:pt>
                <c:pt idx="4">
                  <c:v>11.2612612612613</c:v>
                </c:pt>
                <c:pt idx="5">
                  <c:v>11.2676056338028</c:v>
                </c:pt>
                <c:pt idx="6">
                  <c:v>17.647058823529399</c:v>
                </c:pt>
              </c:numCache>
            </c:numRef>
          </c:val>
        </c:ser>
        <c:ser>
          <c:idx val="3"/>
          <c:order val="3"/>
          <c:tx>
            <c:strRef>
              <c:f>Sheet1!$A$8</c:f>
              <c:strCache>
                <c:ptCount val="1"/>
                <c:pt idx="0">
                  <c:v>Torsdag</c:v>
                </c:pt>
              </c:strCache>
            </c:strRef>
          </c:tx>
          <c:spPr>
            <a:solidFill>
              <a:srgbClr val="B32B31"/>
            </a:solidFill>
          </c:spPr>
          <c:invertIfNegative val="0"/>
          <c:cat>
            <c:strRef>
              <c:f>Sheet1!$B$1:$H$1</c:f>
              <c:strCache>
                <c:ptCount val="7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September</c:v>
                </c:pt>
                <c:pt idx="4">
                  <c:v>Oktober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Sheet1!$B$8:$H$8</c:f>
              <c:numCache>
                <c:formatCode>0</c:formatCode>
                <c:ptCount val="7"/>
                <c:pt idx="0">
                  <c:v>17.840375586854499</c:v>
                </c:pt>
                <c:pt idx="1">
                  <c:v>25.454545454545499</c:v>
                </c:pt>
                <c:pt idx="2">
                  <c:v>19.634703196347001</c:v>
                </c:pt>
                <c:pt idx="3">
                  <c:v>11.6751269035533</c:v>
                </c:pt>
                <c:pt idx="4">
                  <c:v>11.363636363636401</c:v>
                </c:pt>
                <c:pt idx="5">
                  <c:v>9.8591549295774605</c:v>
                </c:pt>
                <c:pt idx="6">
                  <c:v>15.962441314554001</c:v>
                </c:pt>
              </c:numCache>
            </c:numRef>
          </c:val>
        </c:ser>
        <c:ser>
          <c:idx val="4"/>
          <c:order val="4"/>
          <c:tx>
            <c:strRef>
              <c:f>Sheet1!$A$9</c:f>
              <c:strCache>
                <c:ptCount val="1"/>
                <c:pt idx="0">
                  <c:v>Fredag</c:v>
                </c:pt>
              </c:strCache>
            </c:strRef>
          </c:tx>
          <c:spPr>
            <a:solidFill>
              <a:srgbClr val="AAA096"/>
            </a:solidFill>
          </c:spPr>
          <c:invertIfNegative val="0"/>
          <c:cat>
            <c:strRef>
              <c:f>Sheet1!$B$1:$H$1</c:f>
              <c:strCache>
                <c:ptCount val="7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September</c:v>
                </c:pt>
                <c:pt idx="4">
                  <c:v>Oktober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Sheet1!$B$9:$H$9</c:f>
              <c:numCache>
                <c:formatCode>0</c:formatCode>
                <c:ptCount val="7"/>
                <c:pt idx="0">
                  <c:v>36.405529953916997</c:v>
                </c:pt>
                <c:pt idx="1">
                  <c:v>41.552511415525103</c:v>
                </c:pt>
                <c:pt idx="2">
                  <c:v>36.199095022624398</c:v>
                </c:pt>
                <c:pt idx="3">
                  <c:v>35.858585858585897</c:v>
                </c:pt>
                <c:pt idx="4">
                  <c:v>31.578947368421101</c:v>
                </c:pt>
                <c:pt idx="5">
                  <c:v>49.509803921568597</c:v>
                </c:pt>
                <c:pt idx="6">
                  <c:v>33.170731707317103</c:v>
                </c:pt>
              </c:numCache>
            </c:numRef>
          </c:val>
        </c:ser>
        <c:ser>
          <c:idx val="5"/>
          <c:order val="5"/>
          <c:tx>
            <c:strRef>
              <c:f>Sheet1!$A$10</c:f>
              <c:strCache>
                <c:ptCount val="1"/>
                <c:pt idx="0">
                  <c:v>Lördag</c:v>
                </c:pt>
              </c:strCache>
            </c:strRef>
          </c:tx>
          <c:spPr>
            <a:solidFill>
              <a:srgbClr val="FFD966"/>
            </a:solidFill>
          </c:spPr>
          <c:invertIfNegative val="0"/>
          <c:cat>
            <c:strRef>
              <c:f>Sheet1!$B$1:$H$1</c:f>
              <c:strCache>
                <c:ptCount val="7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September</c:v>
                </c:pt>
                <c:pt idx="4">
                  <c:v>Oktober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Sheet1!$B$10:$H$10</c:f>
              <c:numCache>
                <c:formatCode>0</c:formatCode>
                <c:ptCount val="7"/>
                <c:pt idx="0">
                  <c:v>40.182648401826498</c:v>
                </c:pt>
                <c:pt idx="1">
                  <c:v>40.476190476190503</c:v>
                </c:pt>
                <c:pt idx="2">
                  <c:v>46.046511627907002</c:v>
                </c:pt>
                <c:pt idx="3">
                  <c:v>45.226130653266303</c:v>
                </c:pt>
                <c:pt idx="4">
                  <c:v>47.747747747747802</c:v>
                </c:pt>
                <c:pt idx="5">
                  <c:v>44.976076555023901</c:v>
                </c:pt>
                <c:pt idx="6">
                  <c:v>43.3333333333333</c:v>
                </c:pt>
              </c:numCache>
            </c:numRef>
          </c:val>
        </c:ser>
        <c:ser>
          <c:idx val="6"/>
          <c:order val="6"/>
          <c:tx>
            <c:strRef>
              <c:f>Sheet1!$A$11</c:f>
              <c:strCache>
                <c:ptCount val="1"/>
                <c:pt idx="0">
                  <c:v>Söndag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Sheet1!$B$1:$H$1</c:f>
              <c:strCache>
                <c:ptCount val="7"/>
                <c:pt idx="0">
                  <c:v>Juni</c:v>
                </c:pt>
                <c:pt idx="1">
                  <c:v>Juli</c:v>
                </c:pt>
                <c:pt idx="2">
                  <c:v>Augusti</c:v>
                </c:pt>
                <c:pt idx="3">
                  <c:v>September</c:v>
                </c:pt>
                <c:pt idx="4">
                  <c:v>Oktober</c:v>
                </c:pt>
                <c:pt idx="5">
                  <c:v>November</c:v>
                </c:pt>
                <c:pt idx="6">
                  <c:v>December</c:v>
                </c:pt>
              </c:strCache>
            </c:strRef>
          </c:cat>
          <c:val>
            <c:numRef>
              <c:f>Sheet1!$B$11:$H$11</c:f>
              <c:numCache>
                <c:formatCode>0</c:formatCode>
                <c:ptCount val="7"/>
                <c:pt idx="0">
                  <c:v>23.2227488151659</c:v>
                </c:pt>
                <c:pt idx="1">
                  <c:v>16.6666666666667</c:v>
                </c:pt>
                <c:pt idx="2">
                  <c:v>14.096916299559499</c:v>
                </c:pt>
                <c:pt idx="3">
                  <c:v>14.492753623188401</c:v>
                </c:pt>
                <c:pt idx="4">
                  <c:v>12.2171945701357</c:v>
                </c:pt>
                <c:pt idx="5">
                  <c:v>12.6760563380282</c:v>
                </c:pt>
                <c:pt idx="6">
                  <c:v>11.538461538461499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8740960"/>
        <c:axId val="408739392"/>
      </c:barChart>
      <c:catAx>
        <c:axId val="40874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408739392"/>
        <c:crosses val="autoZero"/>
        <c:auto val="1"/>
        <c:lblAlgn val="ctr"/>
        <c:lblOffset val="100"/>
        <c:noMultiLvlLbl val="0"/>
      </c:catAx>
      <c:valAx>
        <c:axId val="408739392"/>
        <c:scaling>
          <c:orientation val="minMax"/>
          <c:max val="6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408740960"/>
        <c:crosses val="autoZero"/>
        <c:crossBetween val="between"/>
        <c:majorUnit val="10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8105385472882732E-2"/>
          <c:y val="0.11590218478176027"/>
          <c:w val="0.89109812889726647"/>
          <c:h val="0.10317123802880235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0.0</c:formatCode>
                <c:ptCount val="14"/>
                <c:pt idx="0">
                  <c:v>1.8441263316877217</c:v>
                </c:pt>
                <c:pt idx="1">
                  <c:v>1.7511356694835323</c:v>
                </c:pt>
                <c:pt idx="2">
                  <c:v>1.7764368420482779</c:v>
                </c:pt>
                <c:pt idx="3">
                  <c:v>1.6371541236842353</c:v>
                </c:pt>
                <c:pt idx="4">
                  <c:v>1.3321435904506378</c:v>
                </c:pt>
                <c:pt idx="5">
                  <c:v>1.2877030664907805</c:v>
                </c:pt>
                <c:pt idx="6">
                  <c:v>1.2934592361839659</c:v>
                </c:pt>
                <c:pt idx="7">
                  <c:v>1.3465726721789713</c:v>
                </c:pt>
                <c:pt idx="8">
                  <c:v>1.3517912819182667</c:v>
                </c:pt>
                <c:pt idx="9">
                  <c:v>1.3421148647721426</c:v>
                </c:pt>
                <c:pt idx="10">
                  <c:v>1.4948885446608913</c:v>
                </c:pt>
                <c:pt idx="11">
                  <c:v>1.472974856640491</c:v>
                </c:pt>
                <c:pt idx="12">
                  <c:v>1.4962622172099946</c:v>
                </c:pt>
                <c:pt idx="13" formatCode="#\ ##0.0">
                  <c:v>1.3766109683080383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0.0</c:formatCode>
                <c:ptCount val="14"/>
                <c:pt idx="0">
                  <c:v>1.0390979414247379</c:v>
                </c:pt>
                <c:pt idx="1">
                  <c:v>0.93882732819392478</c:v>
                </c:pt>
                <c:pt idx="2">
                  <c:v>0.9863640338759786</c:v>
                </c:pt>
                <c:pt idx="3">
                  <c:v>0.95324625216988101</c:v>
                </c:pt>
                <c:pt idx="4">
                  <c:v>0.91410618098932706</c:v>
                </c:pt>
                <c:pt idx="5">
                  <c:v>0.85442189455155315</c:v>
                </c:pt>
                <c:pt idx="6">
                  <c:v>0.82624586868801508</c:v>
                </c:pt>
                <c:pt idx="7">
                  <c:v>0.80151729508066571</c:v>
                </c:pt>
                <c:pt idx="8">
                  <c:v>0.81806957532760716</c:v>
                </c:pt>
                <c:pt idx="9">
                  <c:v>0.79734690520063767</c:v>
                </c:pt>
                <c:pt idx="10">
                  <c:v>0.79658459551232885</c:v>
                </c:pt>
                <c:pt idx="11">
                  <c:v>0.81931407672922452</c:v>
                </c:pt>
                <c:pt idx="12">
                  <c:v>0.84035233858768699</c:v>
                </c:pt>
                <c:pt idx="13" formatCode="#\ ##0.0">
                  <c:v>0.76938506548981633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0.0</c:formatCode>
                <c:ptCount val="14"/>
                <c:pt idx="0">
                  <c:v>0.62904821756458185</c:v>
                </c:pt>
                <c:pt idx="1">
                  <c:v>0.55821598597782174</c:v>
                </c:pt>
                <c:pt idx="2">
                  <c:v>0.67889677750008237</c:v>
                </c:pt>
                <c:pt idx="3">
                  <c:v>0.61741922003505512</c:v>
                </c:pt>
                <c:pt idx="4">
                  <c:v>0.63150155494451521</c:v>
                </c:pt>
                <c:pt idx="5">
                  <c:v>0.60509654926048462</c:v>
                </c:pt>
                <c:pt idx="6">
                  <c:v>0.61589143093550414</c:v>
                </c:pt>
                <c:pt idx="7">
                  <c:v>0.59001631517859765</c:v>
                </c:pt>
                <c:pt idx="8">
                  <c:v>0.65829343140966123</c:v>
                </c:pt>
                <c:pt idx="9">
                  <c:v>0.65399383317502624</c:v>
                </c:pt>
                <c:pt idx="10">
                  <c:v>0.61605045447499218</c:v>
                </c:pt>
                <c:pt idx="11">
                  <c:v>0.62986713396690641</c:v>
                </c:pt>
                <c:pt idx="12">
                  <c:v>0.73317430412804108</c:v>
                </c:pt>
                <c:pt idx="13" formatCode="#\ ##0.0">
                  <c:v>0.75142156114929681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0.0</c:formatCode>
                <c:ptCount val="14"/>
                <c:pt idx="0">
                  <c:v>0.18256501477040701</c:v>
                </c:pt>
                <c:pt idx="1">
                  <c:v>0.20950292245684587</c:v>
                </c:pt>
                <c:pt idx="2">
                  <c:v>0.25530203681985625</c:v>
                </c:pt>
                <c:pt idx="3">
                  <c:v>0.19078369934509321</c:v>
                </c:pt>
                <c:pt idx="4">
                  <c:v>0.28268454232570128</c:v>
                </c:pt>
                <c:pt idx="5">
                  <c:v>0.28595245405506214</c:v>
                </c:pt>
                <c:pt idx="6">
                  <c:v>0.23835811096090168</c:v>
                </c:pt>
                <c:pt idx="7">
                  <c:v>0.30227014078975439</c:v>
                </c:pt>
                <c:pt idx="8">
                  <c:v>0.29385130364407369</c:v>
                </c:pt>
                <c:pt idx="9">
                  <c:v>0.27476015936430243</c:v>
                </c:pt>
                <c:pt idx="10">
                  <c:v>0.20261143288804528</c:v>
                </c:pt>
                <c:pt idx="11">
                  <c:v>0.25059847833760424</c:v>
                </c:pt>
                <c:pt idx="12">
                  <c:v>0.32499990678680624</c:v>
                </c:pt>
                <c:pt idx="13" formatCode="#\ ##0.0">
                  <c:v>0.33126025338763637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Sheet1!$F$4:$F$17</c:f>
              <c:numCache>
                <c:formatCode>0.0</c:formatCode>
                <c:ptCount val="14"/>
                <c:pt idx="0">
                  <c:v>0.98054375296053298</c:v>
                </c:pt>
                <c:pt idx="1">
                  <c:v>0.90836103131489099</c:v>
                </c:pt>
                <c:pt idx="2">
                  <c:v>0.96372921348497831</c:v>
                </c:pt>
                <c:pt idx="3">
                  <c:v>0.89325916407958095</c:v>
                </c:pt>
                <c:pt idx="4">
                  <c:v>0.82857637367392989</c:v>
                </c:pt>
                <c:pt idx="5">
                  <c:v>0.78285119581713192</c:v>
                </c:pt>
                <c:pt idx="6">
                  <c:v>0.76587345196336409</c:v>
                </c:pt>
                <c:pt idx="7">
                  <c:v>0.7713194808262287</c:v>
                </c:pt>
                <c:pt idx="8">
                  <c:v>0.79596888364843477</c:v>
                </c:pt>
                <c:pt idx="9">
                  <c:v>0.7784196415498138</c:v>
                </c:pt>
                <c:pt idx="10">
                  <c:v>0.77511298242791404</c:v>
                </c:pt>
                <c:pt idx="11">
                  <c:v>0.79046701894585025</c:v>
                </c:pt>
                <c:pt idx="12">
                  <c:v>0.84221595819850792</c:v>
                </c:pt>
                <c:pt idx="13" formatCode="#\ ##0.0">
                  <c:v>0.79752648554097194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600896"/>
        <c:axId val="382601680"/>
      </c:lineChart>
      <c:catAx>
        <c:axId val="3826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2601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2601680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2600896"/>
        <c:crosses val="autoZero"/>
        <c:crossBetween val="midCat"/>
        <c:majorUnit val="0.5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4268575112022109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</c:formatCode>
                <c:ptCount val="14"/>
                <c:pt idx="0">
                  <c:v>41.305635434389806</c:v>
                </c:pt>
                <c:pt idx="1">
                  <c:v>40.694318443255767</c:v>
                </c:pt>
                <c:pt idx="2">
                  <c:v>40.637152364331037</c:v>
                </c:pt>
                <c:pt idx="3">
                  <c:v>39.132781843598366</c:v>
                </c:pt>
                <c:pt idx="4">
                  <c:v>35.221957673048479</c:v>
                </c:pt>
                <c:pt idx="5">
                  <c:v>34.289173057941902</c:v>
                </c:pt>
                <c:pt idx="6">
                  <c:v>34.499966859871343</c:v>
                </c:pt>
                <c:pt idx="7">
                  <c:v>34.533675062520778</c:v>
                </c:pt>
                <c:pt idx="8">
                  <c:v>38.15929304557104</c:v>
                </c:pt>
                <c:pt idx="9">
                  <c:v>37.937576179068941</c:v>
                </c:pt>
                <c:pt idx="10">
                  <c:v>37.522108832419882</c:v>
                </c:pt>
                <c:pt idx="11">
                  <c:v>36.448709884584993</c:v>
                </c:pt>
                <c:pt idx="12">
                  <c:v>36.570147286906426</c:v>
                </c:pt>
                <c:pt idx="13">
                  <c:v>34.778794854794164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</c:formatCode>
                <c:ptCount val="14"/>
                <c:pt idx="0">
                  <c:v>20.019460109191144</c:v>
                </c:pt>
                <c:pt idx="1">
                  <c:v>19.19327444294516</c:v>
                </c:pt>
                <c:pt idx="2">
                  <c:v>19.360040093277021</c:v>
                </c:pt>
                <c:pt idx="3">
                  <c:v>17.428152097593046</c:v>
                </c:pt>
                <c:pt idx="4">
                  <c:v>17.294019566799346</c:v>
                </c:pt>
                <c:pt idx="5">
                  <c:v>16.778589028850082</c:v>
                </c:pt>
                <c:pt idx="6">
                  <c:v>16.058382833182399</c:v>
                </c:pt>
                <c:pt idx="7">
                  <c:v>15.671383738923813</c:v>
                </c:pt>
                <c:pt idx="8">
                  <c:v>16.269400562426288</c:v>
                </c:pt>
                <c:pt idx="9">
                  <c:v>15.584561925430215</c:v>
                </c:pt>
                <c:pt idx="10">
                  <c:v>15.305387938810574</c:v>
                </c:pt>
                <c:pt idx="11">
                  <c:v>15.688151945411171</c:v>
                </c:pt>
                <c:pt idx="12">
                  <c:v>16.664380314745642</c:v>
                </c:pt>
                <c:pt idx="13">
                  <c:v>15.647644715501796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</c:formatCode>
                <c:ptCount val="14"/>
                <c:pt idx="0">
                  <c:v>9.7361412786416093</c:v>
                </c:pt>
                <c:pt idx="1">
                  <c:v>8.9718142421218907</c:v>
                </c:pt>
                <c:pt idx="2">
                  <c:v>9.9875248081686756</c:v>
                </c:pt>
                <c:pt idx="3">
                  <c:v>9.6370108560700878</c:v>
                </c:pt>
                <c:pt idx="4">
                  <c:v>9.9454816690806638</c:v>
                </c:pt>
                <c:pt idx="5">
                  <c:v>10.037621583228306</c:v>
                </c:pt>
                <c:pt idx="6">
                  <c:v>10.789775852181432</c:v>
                </c:pt>
                <c:pt idx="7">
                  <c:v>10.322333090068653</c:v>
                </c:pt>
                <c:pt idx="8">
                  <c:v>11.307500857010384</c:v>
                </c:pt>
                <c:pt idx="9">
                  <c:v>10.545903924496027</c:v>
                </c:pt>
                <c:pt idx="10">
                  <c:v>9.8553544382227702</c:v>
                </c:pt>
                <c:pt idx="11">
                  <c:v>9.8344259566769772</c:v>
                </c:pt>
                <c:pt idx="12">
                  <c:v>11.13975622244555</c:v>
                </c:pt>
                <c:pt idx="13">
                  <c:v>12.432208333195289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</c:formatCode>
                <c:ptCount val="14"/>
                <c:pt idx="0">
                  <c:v>3.4607211204180164</c:v>
                </c:pt>
                <c:pt idx="1">
                  <c:v>3.6761304709159011</c:v>
                </c:pt>
                <c:pt idx="2">
                  <c:v>4.8578693314467118</c:v>
                </c:pt>
                <c:pt idx="3">
                  <c:v>3.5711171465402591</c:v>
                </c:pt>
                <c:pt idx="4">
                  <c:v>4.2448608748663093</c:v>
                </c:pt>
                <c:pt idx="5">
                  <c:v>5.2176271485526229</c:v>
                </c:pt>
                <c:pt idx="6">
                  <c:v>4.6868684989772822</c:v>
                </c:pt>
                <c:pt idx="7">
                  <c:v>5.3881804483975779</c:v>
                </c:pt>
                <c:pt idx="8">
                  <c:v>5.0721859403689828</c:v>
                </c:pt>
                <c:pt idx="9">
                  <c:v>4.3675134879663657</c:v>
                </c:pt>
                <c:pt idx="10">
                  <c:v>3.3322467019214397</c:v>
                </c:pt>
                <c:pt idx="11">
                  <c:v>3.7308853459520286</c:v>
                </c:pt>
                <c:pt idx="12">
                  <c:v>4.8098247177417512</c:v>
                </c:pt>
                <c:pt idx="13">
                  <c:v>5.1646245568437754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Sheet1!$F$4:$F$17</c:f>
              <c:numCache>
                <c:formatCode>0</c:formatCode>
                <c:ptCount val="14"/>
                <c:pt idx="0">
                  <c:v>19.93092700863474</c:v>
                </c:pt>
                <c:pt idx="1">
                  <c:v>19.274266612837099</c:v>
                </c:pt>
                <c:pt idx="2">
                  <c:v>19.454025189489794</c:v>
                </c:pt>
                <c:pt idx="3">
                  <c:v>17.994981480681126</c:v>
                </c:pt>
                <c:pt idx="4">
                  <c:v>17.039329167426235</c:v>
                </c:pt>
                <c:pt idx="5">
                  <c:v>16.64487521763645</c:v>
                </c:pt>
                <c:pt idx="6">
                  <c:v>16.389028885908306</c:v>
                </c:pt>
                <c:pt idx="7">
                  <c:v>16.280683061625449</c:v>
                </c:pt>
                <c:pt idx="8">
                  <c:v>17.470801922693443</c:v>
                </c:pt>
                <c:pt idx="9">
                  <c:v>16.752565515087014</c:v>
                </c:pt>
                <c:pt idx="10">
                  <c:v>16.137824912308364</c:v>
                </c:pt>
                <c:pt idx="11">
                  <c:v>16.811064214496984</c:v>
                </c:pt>
                <c:pt idx="12">
                  <c:v>16.623055055725818</c:v>
                </c:pt>
                <c:pt idx="13">
                  <c:v>16.592766074686086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2602464"/>
        <c:axId val="276965064"/>
      </c:lineChart>
      <c:catAx>
        <c:axId val="38260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76965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6965064"/>
        <c:scaling>
          <c:orientation val="minMax"/>
          <c:max val="5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2602464"/>
        <c:crosses val="autoZero"/>
        <c:crossBetween val="midCat"/>
        <c:majorUnit val="10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24268575112022109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5416343346857E-2"/>
          <c:y val="0.10341391873663162"/>
          <c:w val="0.8947749290808990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0.0</c:formatCode>
                <c:ptCount val="14"/>
                <c:pt idx="0">
                  <c:v>6.1414316954434645</c:v>
                </c:pt>
                <c:pt idx="1">
                  <c:v>6.0865544860354213</c:v>
                </c:pt>
                <c:pt idx="2">
                  <c:v>5.6915468162043643</c:v>
                </c:pt>
                <c:pt idx="3">
                  <c:v>5.6886361285145766</c:v>
                </c:pt>
                <c:pt idx="4">
                  <c:v>5.2291437758187458</c:v>
                </c:pt>
                <c:pt idx="5">
                  <c:v>5.2116724220664636</c:v>
                </c:pt>
                <c:pt idx="6">
                  <c:v>4.6655528127062711</c:v>
                </c:pt>
                <c:pt idx="7">
                  <c:v>4.7867557089028612</c:v>
                </c:pt>
                <c:pt idx="8">
                  <c:v>4.8535432186395386</c:v>
                </c:pt>
                <c:pt idx="9">
                  <c:v>4.6061590650615862</c:v>
                </c:pt>
                <c:pt idx="10">
                  <c:v>4.5781449257425244</c:v>
                </c:pt>
                <c:pt idx="11">
                  <c:v>4.9121455135184453</c:v>
                </c:pt>
                <c:pt idx="12">
                  <c:v>4.8105492899849516</c:v>
                </c:pt>
                <c:pt idx="13">
                  <c:v>4.4783571672989915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0.0</c:formatCode>
                <c:ptCount val="14"/>
                <c:pt idx="0">
                  <c:v>4.9012072715036092</c:v>
                </c:pt>
                <c:pt idx="1">
                  <c:v>4.6277699556408081</c:v>
                </c:pt>
                <c:pt idx="2">
                  <c:v>4.8185712610020612</c:v>
                </c:pt>
                <c:pt idx="3">
                  <c:v>4.6284413650934511</c:v>
                </c:pt>
                <c:pt idx="4">
                  <c:v>4.9354792822728113</c:v>
                </c:pt>
                <c:pt idx="5">
                  <c:v>4.3764044431840921</c:v>
                </c:pt>
                <c:pt idx="6">
                  <c:v>4.3808225992019993</c:v>
                </c:pt>
                <c:pt idx="7">
                  <c:v>4.1154696470684815</c:v>
                </c:pt>
                <c:pt idx="8">
                  <c:v>4.4669045784303476</c:v>
                </c:pt>
                <c:pt idx="9">
                  <c:v>4.2726217633041079</c:v>
                </c:pt>
                <c:pt idx="10">
                  <c:v>3.6657994062054327</c:v>
                </c:pt>
                <c:pt idx="11">
                  <c:v>3.8095835075959568</c:v>
                </c:pt>
                <c:pt idx="12">
                  <c:v>3.6860211940851375</c:v>
                </c:pt>
                <c:pt idx="13">
                  <c:v>3.6142584965260092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0.0</c:formatCode>
                <c:ptCount val="14"/>
                <c:pt idx="0">
                  <c:v>4.4432454602523475</c:v>
                </c:pt>
                <c:pt idx="1">
                  <c:v>4.3432953936885115</c:v>
                </c:pt>
                <c:pt idx="2">
                  <c:v>4.5217872225819233</c:v>
                </c:pt>
                <c:pt idx="3">
                  <c:v>4.402225252362566</c:v>
                </c:pt>
                <c:pt idx="4">
                  <c:v>4.5012362059578042</c:v>
                </c:pt>
                <c:pt idx="5">
                  <c:v>4.5826863980182804</c:v>
                </c:pt>
                <c:pt idx="6">
                  <c:v>4.2023113838237443</c:v>
                </c:pt>
                <c:pt idx="7">
                  <c:v>4.1635441806098816</c:v>
                </c:pt>
                <c:pt idx="8">
                  <c:v>4.5290723473461396</c:v>
                </c:pt>
                <c:pt idx="9">
                  <c:v>4.4280737979722922</c:v>
                </c:pt>
                <c:pt idx="10">
                  <c:v>3.853917800589723</c:v>
                </c:pt>
                <c:pt idx="11">
                  <c:v>4.1026072407750789</c:v>
                </c:pt>
                <c:pt idx="12">
                  <c:v>4.0208854100329043</c:v>
                </c:pt>
                <c:pt idx="13">
                  <c:v>3.9682711094773788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0.0</c:formatCode>
                <c:ptCount val="14"/>
                <c:pt idx="0">
                  <c:v>2.7632379096917976</c:v>
                </c:pt>
                <c:pt idx="1">
                  <c:v>2.9465518157321333</c:v>
                </c:pt>
                <c:pt idx="2">
                  <c:v>3.0519447928789045</c:v>
                </c:pt>
                <c:pt idx="3">
                  <c:v>2.8959594920105745</c:v>
                </c:pt>
                <c:pt idx="4">
                  <c:v>3.2351135559373727</c:v>
                </c:pt>
                <c:pt idx="5">
                  <c:v>3.4532754774681678</c:v>
                </c:pt>
                <c:pt idx="6">
                  <c:v>3.1618908787090456</c:v>
                </c:pt>
                <c:pt idx="7">
                  <c:v>3.3640072438661335</c:v>
                </c:pt>
                <c:pt idx="8">
                  <c:v>3.5472354480390571</c:v>
                </c:pt>
                <c:pt idx="9">
                  <c:v>3.5197500703625009</c:v>
                </c:pt>
                <c:pt idx="10">
                  <c:v>2.8556730310523051</c:v>
                </c:pt>
                <c:pt idx="11">
                  <c:v>3.0273411793153824</c:v>
                </c:pt>
                <c:pt idx="12">
                  <c:v>3.1907423852090471</c:v>
                </c:pt>
                <c:pt idx="13">
                  <c:v>3.2596241077341306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Sheet1!$F$4:$F$17</c:f>
              <c:numCache>
                <c:formatCode>0.0</c:formatCode>
                <c:ptCount val="14"/>
                <c:pt idx="0">
                  <c:v>4.7314549317348442</c:v>
                </c:pt>
                <c:pt idx="1">
                  <c:v>4.6227441189420597</c:v>
                </c:pt>
                <c:pt idx="2">
                  <c:v>4.6587086118184819</c:v>
                </c:pt>
                <c:pt idx="3">
                  <c:v>4.5303409989036654</c:v>
                </c:pt>
                <c:pt idx="4">
                  <c:v>4.6165215844775851</c:v>
                </c:pt>
                <c:pt idx="5">
                  <c:v>4.4450358860289096</c:v>
                </c:pt>
                <c:pt idx="6">
                  <c:v>4.1760537801528717</c:v>
                </c:pt>
                <c:pt idx="7">
                  <c:v>4.1308740573598568</c:v>
                </c:pt>
                <c:pt idx="8">
                  <c:v>4.3867685772692182</c:v>
                </c:pt>
                <c:pt idx="9">
                  <c:v>4.2325735783048835</c:v>
                </c:pt>
                <c:pt idx="10">
                  <c:v>3.7341013017815876</c:v>
                </c:pt>
                <c:pt idx="11">
                  <c:v>3.9446147214420599</c:v>
                </c:pt>
                <c:pt idx="12">
                  <c:v>3.8982685728874351</c:v>
                </c:pt>
                <c:pt idx="13">
                  <c:v>3.805094796746161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6966632"/>
        <c:axId val="276967024"/>
      </c:lineChart>
      <c:catAx>
        <c:axId val="276966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276967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6967024"/>
        <c:scaling>
          <c:orientation val="minMax"/>
          <c:max val="8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276966632"/>
        <c:crosses val="autoZero"/>
        <c:crossBetween val="midCat"/>
        <c:majorUnit val="2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45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95116428548859E-2"/>
          <c:y val="0.10341391873663162"/>
          <c:w val="0.88262505649214262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Sheet1!$B$3</c:f>
              <c:strCache>
                <c:ptCount val="1"/>
                <c:pt idx="0">
                  <c:v>2004-2005</c:v>
                </c:pt>
              </c:strCache>
            </c:strRef>
          </c:tx>
          <c:spPr>
            <a:ln w="381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Sheet1!$A$4:$A$35</c:f>
              <c:strCache>
                <c:ptCount val="32"/>
                <c:pt idx="0">
                  <c:v>17-18</c:v>
                </c:pt>
                <c:pt idx="1">
                  <c:v>19-20</c:v>
                </c:pt>
                <c:pt idx="2">
                  <c:v>21-22</c:v>
                </c:pt>
                <c:pt idx="3">
                  <c:v>23-24</c:v>
                </c:pt>
                <c:pt idx="4">
                  <c:v>25-26</c:v>
                </c:pt>
                <c:pt idx="5">
                  <c:v>27-28</c:v>
                </c:pt>
                <c:pt idx="6">
                  <c:v>29-30</c:v>
                </c:pt>
                <c:pt idx="7">
                  <c:v>31-32</c:v>
                </c:pt>
                <c:pt idx="8">
                  <c:v>33-34</c:v>
                </c:pt>
                <c:pt idx="9">
                  <c:v>35-36</c:v>
                </c:pt>
                <c:pt idx="10">
                  <c:v>37-38</c:v>
                </c:pt>
                <c:pt idx="11">
                  <c:v>39-40</c:v>
                </c:pt>
                <c:pt idx="12">
                  <c:v>41-42</c:v>
                </c:pt>
                <c:pt idx="13">
                  <c:v>43-44</c:v>
                </c:pt>
                <c:pt idx="14">
                  <c:v>45-46</c:v>
                </c:pt>
                <c:pt idx="15">
                  <c:v>47-48</c:v>
                </c:pt>
                <c:pt idx="16">
                  <c:v>49-50</c:v>
                </c:pt>
                <c:pt idx="17">
                  <c:v>51-52</c:v>
                </c:pt>
                <c:pt idx="18">
                  <c:v>53-54</c:v>
                </c:pt>
                <c:pt idx="19">
                  <c:v>55-56</c:v>
                </c:pt>
                <c:pt idx="20">
                  <c:v>57-58</c:v>
                </c:pt>
                <c:pt idx="21">
                  <c:v>59-60</c:v>
                </c:pt>
                <c:pt idx="22">
                  <c:v>61-62</c:v>
                </c:pt>
                <c:pt idx="23">
                  <c:v>63-64</c:v>
                </c:pt>
                <c:pt idx="24">
                  <c:v>65-66</c:v>
                </c:pt>
                <c:pt idx="25">
                  <c:v>67-68</c:v>
                </c:pt>
                <c:pt idx="26">
                  <c:v>69-70</c:v>
                </c:pt>
                <c:pt idx="27">
                  <c:v>71-72</c:v>
                </c:pt>
                <c:pt idx="28">
                  <c:v>73-74</c:v>
                </c:pt>
                <c:pt idx="29">
                  <c:v>75-76</c:v>
                </c:pt>
                <c:pt idx="30">
                  <c:v>77-78</c:v>
                </c:pt>
                <c:pt idx="31">
                  <c:v>79-80</c:v>
                </c:pt>
              </c:strCache>
            </c:strRef>
          </c:cat>
          <c:val>
            <c:numRef>
              <c:f>Sheet1!$B$4:$B$35</c:f>
              <c:numCache>
                <c:formatCode>0.00</c:formatCode>
                <c:ptCount val="32"/>
                <c:pt idx="0">
                  <c:v>7.1736000000000004</c:v>
                </c:pt>
                <c:pt idx="1">
                  <c:v>9.48</c:v>
                </c:pt>
                <c:pt idx="2">
                  <c:v>8.5548000000000002</c:v>
                </c:pt>
                <c:pt idx="3">
                  <c:v>7.2155999999999993</c:v>
                </c:pt>
                <c:pt idx="4">
                  <c:v>7.3992000000000004</c:v>
                </c:pt>
                <c:pt idx="5">
                  <c:v>6.6000000000000005</c:v>
                </c:pt>
                <c:pt idx="6">
                  <c:v>6.2435999999999998</c:v>
                </c:pt>
                <c:pt idx="7">
                  <c:v>5.7444000000000006</c:v>
                </c:pt>
                <c:pt idx="8">
                  <c:v>5.82</c:v>
                </c:pt>
                <c:pt idx="9">
                  <c:v>5.3688000000000002</c:v>
                </c:pt>
                <c:pt idx="10">
                  <c:v>5.9496000000000002</c:v>
                </c:pt>
                <c:pt idx="11">
                  <c:v>5.9748000000000001</c:v>
                </c:pt>
                <c:pt idx="12">
                  <c:v>5.6616</c:v>
                </c:pt>
                <c:pt idx="13">
                  <c:v>5.8991999999999996</c:v>
                </c:pt>
                <c:pt idx="14">
                  <c:v>5.8524000000000003</c:v>
                </c:pt>
                <c:pt idx="15">
                  <c:v>5.9868000000000006</c:v>
                </c:pt>
                <c:pt idx="16">
                  <c:v>5.6916000000000002</c:v>
                </c:pt>
                <c:pt idx="17">
                  <c:v>5.5464000000000002</c:v>
                </c:pt>
                <c:pt idx="18">
                  <c:v>5.7804000000000002</c:v>
                </c:pt>
                <c:pt idx="19">
                  <c:v>4.9955999999999996</c:v>
                </c:pt>
                <c:pt idx="20">
                  <c:v>5.1408000000000005</c:v>
                </c:pt>
                <c:pt idx="21">
                  <c:v>5.6736000000000004</c:v>
                </c:pt>
                <c:pt idx="22">
                  <c:v>5.4779999999999998</c:v>
                </c:pt>
                <c:pt idx="23">
                  <c:v>5.3255999999999997</c:v>
                </c:pt>
                <c:pt idx="24">
                  <c:v>5.2008000000000001</c:v>
                </c:pt>
                <c:pt idx="25">
                  <c:v>4.5203999999999995</c:v>
                </c:pt>
                <c:pt idx="26">
                  <c:v>4.0427999999999997</c:v>
                </c:pt>
                <c:pt idx="27">
                  <c:v>4.1399999999999997</c:v>
                </c:pt>
                <c:pt idx="28">
                  <c:v>4.2479999999999993</c:v>
                </c:pt>
                <c:pt idx="29">
                  <c:v>4.0247999999999999</c:v>
                </c:pt>
                <c:pt idx="30">
                  <c:v>3.1583999999999999</c:v>
                </c:pt>
                <c:pt idx="31">
                  <c:v>4.1256000000000004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Sheet1!$C$3</c:f>
              <c:strCache>
                <c:ptCount val="1"/>
                <c:pt idx="0">
                  <c:v>2016-2017</c:v>
                </c:pt>
              </c:strCache>
            </c:strRef>
          </c:tx>
          <c:spPr>
            <a:ln w="38097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Sheet1!$A$4:$A$35</c:f>
              <c:strCache>
                <c:ptCount val="32"/>
                <c:pt idx="0">
                  <c:v>17-18</c:v>
                </c:pt>
                <c:pt idx="1">
                  <c:v>19-20</c:v>
                </c:pt>
                <c:pt idx="2">
                  <c:v>21-22</c:v>
                </c:pt>
                <c:pt idx="3">
                  <c:v>23-24</c:v>
                </c:pt>
                <c:pt idx="4">
                  <c:v>25-26</c:v>
                </c:pt>
                <c:pt idx="5">
                  <c:v>27-28</c:v>
                </c:pt>
                <c:pt idx="6">
                  <c:v>29-30</c:v>
                </c:pt>
                <c:pt idx="7">
                  <c:v>31-32</c:v>
                </c:pt>
                <c:pt idx="8">
                  <c:v>33-34</c:v>
                </c:pt>
                <c:pt idx="9">
                  <c:v>35-36</c:v>
                </c:pt>
                <c:pt idx="10">
                  <c:v>37-38</c:v>
                </c:pt>
                <c:pt idx="11">
                  <c:v>39-40</c:v>
                </c:pt>
                <c:pt idx="12">
                  <c:v>41-42</c:v>
                </c:pt>
                <c:pt idx="13">
                  <c:v>43-44</c:v>
                </c:pt>
                <c:pt idx="14">
                  <c:v>45-46</c:v>
                </c:pt>
                <c:pt idx="15">
                  <c:v>47-48</c:v>
                </c:pt>
                <c:pt idx="16">
                  <c:v>49-50</c:v>
                </c:pt>
                <c:pt idx="17">
                  <c:v>51-52</c:v>
                </c:pt>
                <c:pt idx="18">
                  <c:v>53-54</c:v>
                </c:pt>
                <c:pt idx="19">
                  <c:v>55-56</c:v>
                </c:pt>
                <c:pt idx="20">
                  <c:v>57-58</c:v>
                </c:pt>
                <c:pt idx="21">
                  <c:v>59-60</c:v>
                </c:pt>
                <c:pt idx="22">
                  <c:v>61-62</c:v>
                </c:pt>
                <c:pt idx="23">
                  <c:v>63-64</c:v>
                </c:pt>
                <c:pt idx="24">
                  <c:v>65-66</c:v>
                </c:pt>
                <c:pt idx="25">
                  <c:v>67-68</c:v>
                </c:pt>
                <c:pt idx="26">
                  <c:v>69-70</c:v>
                </c:pt>
                <c:pt idx="27">
                  <c:v>71-72</c:v>
                </c:pt>
                <c:pt idx="28">
                  <c:v>73-74</c:v>
                </c:pt>
                <c:pt idx="29">
                  <c:v>75-76</c:v>
                </c:pt>
                <c:pt idx="30">
                  <c:v>77-78</c:v>
                </c:pt>
                <c:pt idx="31">
                  <c:v>79-80</c:v>
                </c:pt>
              </c:strCache>
            </c:strRef>
          </c:cat>
          <c:val>
            <c:numRef>
              <c:f>Sheet1!$C$4:$C$35</c:f>
              <c:numCache>
                <c:formatCode>0.00</c:formatCode>
                <c:ptCount val="32"/>
                <c:pt idx="0">
                  <c:v>5.1204000000000001</c:v>
                </c:pt>
                <c:pt idx="1">
                  <c:v>6.6156000000000006</c:v>
                </c:pt>
                <c:pt idx="2">
                  <c:v>7.1232000000000006</c:v>
                </c:pt>
                <c:pt idx="3">
                  <c:v>6.4080000000000004</c:v>
                </c:pt>
                <c:pt idx="4">
                  <c:v>6.3480000000000008</c:v>
                </c:pt>
                <c:pt idx="5">
                  <c:v>5.22</c:v>
                </c:pt>
                <c:pt idx="6">
                  <c:v>5.7767999999999997</c:v>
                </c:pt>
                <c:pt idx="7">
                  <c:v>5.61</c:v>
                </c:pt>
                <c:pt idx="8">
                  <c:v>4.6619999999999999</c:v>
                </c:pt>
                <c:pt idx="9">
                  <c:v>4.2587999999999999</c:v>
                </c:pt>
                <c:pt idx="10">
                  <c:v>4.17</c:v>
                </c:pt>
                <c:pt idx="11">
                  <c:v>4.5564</c:v>
                </c:pt>
                <c:pt idx="12">
                  <c:v>4.5036000000000005</c:v>
                </c:pt>
                <c:pt idx="13">
                  <c:v>4.4951999999999996</c:v>
                </c:pt>
                <c:pt idx="14">
                  <c:v>4.8347999999999995</c:v>
                </c:pt>
                <c:pt idx="15">
                  <c:v>4.4171999999999993</c:v>
                </c:pt>
                <c:pt idx="16">
                  <c:v>4.6163999999999996</c:v>
                </c:pt>
                <c:pt idx="17">
                  <c:v>4.8011999999999997</c:v>
                </c:pt>
                <c:pt idx="18">
                  <c:v>4.7615999999999996</c:v>
                </c:pt>
                <c:pt idx="19">
                  <c:v>4.9188000000000001</c:v>
                </c:pt>
                <c:pt idx="20">
                  <c:v>4.9968000000000004</c:v>
                </c:pt>
                <c:pt idx="21">
                  <c:v>4.9428000000000001</c:v>
                </c:pt>
                <c:pt idx="22">
                  <c:v>4.9019999999999992</c:v>
                </c:pt>
                <c:pt idx="23">
                  <c:v>4.9727999999999994</c:v>
                </c:pt>
                <c:pt idx="24">
                  <c:v>4.6943999999999999</c:v>
                </c:pt>
                <c:pt idx="25">
                  <c:v>4.6595999999999993</c:v>
                </c:pt>
                <c:pt idx="26">
                  <c:v>4.5972</c:v>
                </c:pt>
                <c:pt idx="27">
                  <c:v>4.8552</c:v>
                </c:pt>
                <c:pt idx="28">
                  <c:v>4.5335999999999999</c:v>
                </c:pt>
                <c:pt idx="29">
                  <c:v>4.0716000000000001</c:v>
                </c:pt>
                <c:pt idx="30">
                  <c:v>3.6467999999999998</c:v>
                </c:pt>
                <c:pt idx="31">
                  <c:v>3.6215999999999999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689120"/>
        <c:axId val="381689512"/>
      </c:lineChart>
      <c:catAx>
        <c:axId val="38168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1689512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381689512"/>
        <c:scaling>
          <c:orientation val="minMax"/>
          <c:max val="10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689120"/>
        <c:crosses val="autoZero"/>
        <c:crossBetween val="midCat"/>
        <c:majorUnit val="2.5"/>
        <c:minorUnit val="0.5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4680551192770665"/>
          <c:y val="0.16277467043749763"/>
          <c:w val="0.39246189128203807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0.0</c:formatCode>
                <c:ptCount val="14"/>
                <c:pt idx="0">
                  <c:v>11.937620976582489</c:v>
                </c:pt>
                <c:pt idx="1">
                  <c:v>11.843201182185878</c:v>
                </c:pt>
                <c:pt idx="2">
                  <c:v>11.706170229946965</c:v>
                </c:pt>
                <c:pt idx="3">
                  <c:v>11.652174803578186</c:v>
                </c:pt>
                <c:pt idx="4">
                  <c:v>11.22627003127929</c:v>
                </c:pt>
                <c:pt idx="5">
                  <c:v>11.284025241065907</c:v>
                </c:pt>
                <c:pt idx="6">
                  <c:v>10.990736904523585</c:v>
                </c:pt>
                <c:pt idx="7">
                  <c:v>10.546916114676678</c:v>
                </c:pt>
                <c:pt idx="8">
                  <c:v>10.865519148851844</c:v>
                </c:pt>
                <c:pt idx="9">
                  <c:v>10.522195225245705</c:v>
                </c:pt>
                <c:pt idx="10">
                  <c:v>9.4352502154134417</c:v>
                </c:pt>
                <c:pt idx="11">
                  <c:v>9.9026613177353031</c:v>
                </c:pt>
                <c:pt idx="12">
                  <c:v>9.6910380259604434</c:v>
                </c:pt>
                <c:pt idx="13">
                  <c:v>9.2525278176943129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0.0</c:formatCode>
                <c:ptCount val="14"/>
                <c:pt idx="0">
                  <c:v>8.0576333196480387</c:v>
                </c:pt>
                <c:pt idx="1">
                  <c:v>7.8608200958073056</c:v>
                </c:pt>
                <c:pt idx="2">
                  <c:v>7.8733081641466853</c:v>
                </c:pt>
                <c:pt idx="3">
                  <c:v>7.4175324246005578</c:v>
                </c:pt>
                <c:pt idx="4">
                  <c:v>7.8193066228180967</c:v>
                </c:pt>
                <c:pt idx="5">
                  <c:v>7.4882318045551095</c:v>
                </c:pt>
                <c:pt idx="6">
                  <c:v>7.3629193078130193</c:v>
                </c:pt>
                <c:pt idx="7">
                  <c:v>7.2269759188582592</c:v>
                </c:pt>
                <c:pt idx="8">
                  <c:v>7.4011403998949312</c:v>
                </c:pt>
                <c:pt idx="9">
                  <c:v>6.8863502172314215</c:v>
                </c:pt>
                <c:pt idx="10">
                  <c:v>5.8668891405039227</c:v>
                </c:pt>
                <c:pt idx="11">
                  <c:v>6.2070203773058941</c:v>
                </c:pt>
                <c:pt idx="12">
                  <c:v>6.1014648524558561</c:v>
                </c:pt>
                <c:pt idx="13">
                  <c:v>6.1406902474134206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0.0</c:formatCode>
                <c:ptCount val="14"/>
                <c:pt idx="0">
                  <c:v>6.4990416871403136</c:v>
                </c:pt>
                <c:pt idx="1">
                  <c:v>6.3181147089444858</c:v>
                </c:pt>
                <c:pt idx="2">
                  <c:v>6.4284524436353125</c:v>
                </c:pt>
                <c:pt idx="3">
                  <c:v>6.1888753162632204</c:v>
                </c:pt>
                <c:pt idx="4">
                  <c:v>6.5679194907833862</c:v>
                </c:pt>
                <c:pt idx="5">
                  <c:v>6.8251149887773508</c:v>
                </c:pt>
                <c:pt idx="6">
                  <c:v>6.7604605712719525</c:v>
                </c:pt>
                <c:pt idx="7">
                  <c:v>6.5231368033202637</c:v>
                </c:pt>
                <c:pt idx="8">
                  <c:v>6.6946115936877888</c:v>
                </c:pt>
                <c:pt idx="9">
                  <c:v>6.3264700128711508</c:v>
                </c:pt>
                <c:pt idx="10">
                  <c:v>5.4131387703007325</c:v>
                </c:pt>
                <c:pt idx="11">
                  <c:v>5.7586265706440338</c:v>
                </c:pt>
                <c:pt idx="12">
                  <c:v>5.7207640264130255</c:v>
                </c:pt>
                <c:pt idx="13">
                  <c:v>5.9594434838175774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0.0</c:formatCode>
                <c:ptCount val="14"/>
                <c:pt idx="0">
                  <c:v>4.9125021724828954</c:v>
                </c:pt>
                <c:pt idx="1">
                  <c:v>5.0206579264026514</c:v>
                </c:pt>
                <c:pt idx="2">
                  <c:v>5.2842231151276389</c:v>
                </c:pt>
                <c:pt idx="3">
                  <c:v>4.9848676213108494</c:v>
                </c:pt>
                <c:pt idx="4">
                  <c:v>5.2132118613697216</c:v>
                </c:pt>
                <c:pt idx="5">
                  <c:v>5.6290043092392246</c:v>
                </c:pt>
                <c:pt idx="6">
                  <c:v>5.1648051058610482</c:v>
                </c:pt>
                <c:pt idx="7">
                  <c:v>5.4667473950691488</c:v>
                </c:pt>
                <c:pt idx="8">
                  <c:v>5.4663524248871127</c:v>
                </c:pt>
                <c:pt idx="9">
                  <c:v>5.2464314990460652</c:v>
                </c:pt>
                <c:pt idx="10">
                  <c:v>3.9719012521037302</c:v>
                </c:pt>
                <c:pt idx="11">
                  <c:v>4.4439118286405295</c:v>
                </c:pt>
                <c:pt idx="12">
                  <c:v>4.746743827220369</c:v>
                </c:pt>
                <c:pt idx="13">
                  <c:v>4.87876004658197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Sheet1!$F$4:$F$17</c:f>
              <c:numCache>
                <c:formatCode>0.0</c:formatCode>
                <c:ptCount val="14"/>
                <c:pt idx="0">
                  <c:v>8.1120516028191663</c:v>
                </c:pt>
                <c:pt idx="1">
                  <c:v>7.9740440228008849</c:v>
                </c:pt>
                <c:pt idx="2">
                  <c:v>7.9609498625152924</c:v>
                </c:pt>
                <c:pt idx="3">
                  <c:v>7.647692094986053</c:v>
                </c:pt>
                <c:pt idx="4">
                  <c:v>7.7899376663527384</c:v>
                </c:pt>
                <c:pt idx="5">
                  <c:v>7.7873734750672883</c:v>
                </c:pt>
                <c:pt idx="6">
                  <c:v>7.5560475285524582</c:v>
                </c:pt>
                <c:pt idx="7">
                  <c:v>7.4041481289020945</c:v>
                </c:pt>
                <c:pt idx="8">
                  <c:v>7.5834897675820683</c:v>
                </c:pt>
                <c:pt idx="9">
                  <c:v>7.1797726404508246</c:v>
                </c:pt>
                <c:pt idx="10">
                  <c:v>6.1204512127875219</c:v>
                </c:pt>
                <c:pt idx="11">
                  <c:v>6.521742762259195</c:v>
                </c:pt>
                <c:pt idx="12">
                  <c:v>6.4748838873834629</c:v>
                </c:pt>
                <c:pt idx="13">
                  <c:v>6.4580410152412533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687552"/>
        <c:axId val="381689904"/>
      </c:lineChart>
      <c:catAx>
        <c:axId val="38168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1689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1689904"/>
        <c:scaling>
          <c:orientation val="minMax"/>
          <c:max val="1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.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687552"/>
        <c:crosses val="autoZero"/>
        <c:crossBetween val="midCat"/>
        <c:majorUnit val="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45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0341391873663162"/>
          <c:w val="0.88599430434751536"/>
          <c:h val="0.78937499737358685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17–29 år</c:v>
                </c:pt>
              </c:strCache>
            </c:strRef>
          </c:tx>
          <c:spPr>
            <a:ln w="38100">
              <a:solidFill>
                <a:srgbClr val="B32B31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Sheet1!$B$4:$B$17</c:f>
              <c:numCache>
                <c:formatCode>0</c:formatCode>
                <c:ptCount val="14"/>
                <c:pt idx="0">
                  <c:v>18.740459374574026</c:v>
                </c:pt>
                <c:pt idx="1">
                  <c:v>18.634991461033632</c:v>
                </c:pt>
                <c:pt idx="2">
                  <c:v>17.858439950451142</c:v>
                </c:pt>
                <c:pt idx="3">
                  <c:v>17.488688036380328</c:v>
                </c:pt>
                <c:pt idx="4">
                  <c:v>15.423943477402782</c:v>
                </c:pt>
                <c:pt idx="5">
                  <c:v>15.153372315040581</c:v>
                </c:pt>
                <c:pt idx="6">
                  <c:v>13.27436983894437</c:v>
                </c:pt>
                <c:pt idx="7">
                  <c:v>13.258019605020662</c:v>
                </c:pt>
                <c:pt idx="8">
                  <c:v>12.931707684335553</c:v>
                </c:pt>
                <c:pt idx="9">
                  <c:v>13.510713739085512</c:v>
                </c:pt>
                <c:pt idx="10">
                  <c:v>14.091147719979274</c:v>
                </c:pt>
                <c:pt idx="11">
                  <c:v>15.372966064545482</c:v>
                </c:pt>
                <c:pt idx="12">
                  <c:v>14.879799421644426</c:v>
                </c:pt>
                <c:pt idx="13">
                  <c:v>13.852393166168508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30–49 år</c:v>
                </c:pt>
              </c:strCache>
            </c:strRef>
          </c:tx>
          <c:spPr>
            <a:ln w="38097">
              <a:solidFill>
                <a:srgbClr val="F29200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Sheet1!$C$4:$C$17</c:f>
              <c:numCache>
                <c:formatCode>0</c:formatCode>
                <c:ptCount val="14"/>
                <c:pt idx="0">
                  <c:v>13.349259833889429</c:v>
                </c:pt>
                <c:pt idx="1">
                  <c:v>12.721384232651388</c:v>
                </c:pt>
                <c:pt idx="2">
                  <c:v>14.184298148130015</c:v>
                </c:pt>
                <c:pt idx="3">
                  <c:v>12.880477365024253</c:v>
                </c:pt>
                <c:pt idx="4">
                  <c:v>13.240455993981529</c:v>
                </c:pt>
                <c:pt idx="5">
                  <c:v>11.763294049200097</c:v>
                </c:pt>
                <c:pt idx="6">
                  <c:v>11.632878808915757</c:v>
                </c:pt>
                <c:pt idx="7">
                  <c:v>10.9329461245679</c:v>
                </c:pt>
                <c:pt idx="8">
                  <c:v>11.251979135859491</c:v>
                </c:pt>
                <c:pt idx="9">
                  <c:v>11.042161050856624</c:v>
                </c:pt>
                <c:pt idx="10">
                  <c:v>9.5653741338645126</c:v>
                </c:pt>
                <c:pt idx="11">
                  <c:v>10.052426211506232</c:v>
                </c:pt>
                <c:pt idx="12">
                  <c:v>9.2095560656714888</c:v>
                </c:pt>
                <c:pt idx="13">
                  <c:v>9.1182340474861228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50–64 år</c:v>
                </c:pt>
              </c:strCache>
            </c:strRef>
          </c:tx>
          <c:spPr>
            <a:ln w="38097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Sheet1!$D$4:$D$17</c:f>
              <c:numCache>
                <c:formatCode>0</c:formatCode>
                <c:ptCount val="14"/>
                <c:pt idx="0">
                  <c:v>12.19602220767405</c:v>
                </c:pt>
                <c:pt idx="1">
                  <c:v>12.640209643678821</c:v>
                </c:pt>
                <c:pt idx="2">
                  <c:v>13.480315629699163</c:v>
                </c:pt>
                <c:pt idx="3">
                  <c:v>12.585498945113157</c:v>
                </c:pt>
                <c:pt idx="4">
                  <c:v>12.943589602384678</c:v>
                </c:pt>
                <c:pt idx="5">
                  <c:v>12.572821445010293</c:v>
                </c:pt>
                <c:pt idx="6">
                  <c:v>11.442454954768614</c:v>
                </c:pt>
                <c:pt idx="7">
                  <c:v>11.437005263194608</c:v>
                </c:pt>
                <c:pt idx="8">
                  <c:v>11.452744579837367</c:v>
                </c:pt>
                <c:pt idx="9">
                  <c:v>11.463024449923862</c:v>
                </c:pt>
                <c:pt idx="10">
                  <c:v>9.8013768754582244</c:v>
                </c:pt>
                <c:pt idx="11">
                  <c:v>12.1576660426286</c:v>
                </c:pt>
                <c:pt idx="12">
                  <c:v>10.786596826768836</c:v>
                </c:pt>
                <c:pt idx="13">
                  <c:v>11.217829746125624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1B8-4714-8327-84045C0F6533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65–84 år</c:v>
                </c:pt>
              </c:strCache>
            </c:strRef>
          </c:tx>
          <c:spPr>
            <a:ln w="38100">
              <a:solidFill>
                <a:srgbClr val="AAA096"/>
              </a:solidFill>
            </a:ln>
          </c:spPr>
          <c:marker>
            <c:symbol val="none"/>
          </c:marker>
          <c:dPt>
            <c:idx val="10"/>
            <c:bubble3D val="0"/>
            <c:spPr>
              <a:ln w="38100">
                <a:noFill/>
              </a:ln>
            </c:spPr>
          </c:dPt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Sheet1!$E$4:$E$17</c:f>
              <c:numCache>
                <c:formatCode>0</c:formatCode>
                <c:ptCount val="14"/>
                <c:pt idx="0">
                  <c:v>7.2240171599806873</c:v>
                </c:pt>
                <c:pt idx="1">
                  <c:v>7.881731208474144</c:v>
                </c:pt>
                <c:pt idx="2">
                  <c:v>8.3238900756355445</c:v>
                </c:pt>
                <c:pt idx="3">
                  <c:v>7.3447263284731665</c:v>
                </c:pt>
                <c:pt idx="4">
                  <c:v>8.0391584850015896</c:v>
                </c:pt>
                <c:pt idx="5">
                  <c:v>8.4906597684163572</c:v>
                </c:pt>
                <c:pt idx="6">
                  <c:v>8.7391255196577813</c:v>
                </c:pt>
                <c:pt idx="7">
                  <c:v>8.5832275198701602</c:v>
                </c:pt>
                <c:pt idx="8">
                  <c:v>8.2379777090312807</c:v>
                </c:pt>
                <c:pt idx="9">
                  <c:v>8.3322966970533532</c:v>
                </c:pt>
                <c:pt idx="10">
                  <c:v>6.7457073918600052</c:v>
                </c:pt>
                <c:pt idx="11">
                  <c:v>7.79748259864704</c:v>
                </c:pt>
                <c:pt idx="12">
                  <c:v>9.1640490916057971</c:v>
                </c:pt>
                <c:pt idx="13">
                  <c:v>8.648834369396603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Alla</c:v>
                </c:pt>
              </c:strCache>
            </c:strRef>
          </c:tx>
          <c:spPr>
            <a:ln w="38100">
              <a:solidFill>
                <a:srgbClr val="BEBC00"/>
              </a:solidFill>
            </a:ln>
          </c:spPr>
          <c:marker>
            <c:symbol val="none"/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Sheet1!$F$4:$F$17</c:f>
              <c:numCache>
                <c:formatCode>0</c:formatCode>
                <c:ptCount val="14"/>
                <c:pt idx="0">
                  <c:v>13.30986035282495</c:v>
                </c:pt>
                <c:pt idx="1">
                  <c:v>13.284140831381672</c:v>
                </c:pt>
                <c:pt idx="2">
                  <c:v>13.897293294343735</c:v>
                </c:pt>
                <c:pt idx="3">
                  <c:v>12.955256471093431</c:v>
                </c:pt>
                <c:pt idx="4">
                  <c:v>12.813100053747808</c:v>
                </c:pt>
                <c:pt idx="5">
                  <c:v>12.119096065569817</c:v>
                </c:pt>
                <c:pt idx="6">
                  <c:v>11.414090960064838</c:v>
                </c:pt>
                <c:pt idx="7">
                  <c:v>11.108926811173193</c:v>
                </c:pt>
                <c:pt idx="8">
                  <c:v>11.090677795323012</c:v>
                </c:pt>
                <c:pt idx="9">
                  <c:v>11.134833834434776</c:v>
                </c:pt>
                <c:pt idx="10">
                  <c:v>9.9964496285701205</c:v>
                </c:pt>
                <c:pt idx="11">
                  <c:v>11.193765090648016</c:v>
                </c:pt>
                <c:pt idx="12">
                  <c:v>10.799269756437855</c:v>
                </c:pt>
                <c:pt idx="13">
                  <c:v>10.529363797406296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1690688"/>
        <c:axId val="381691080"/>
      </c:lineChart>
      <c:catAx>
        <c:axId val="38169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1691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1691080"/>
        <c:scaling>
          <c:orientation val="minMax"/>
          <c:max val="25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1690688"/>
        <c:crosses val="autoZero"/>
        <c:crossBetween val="midCat"/>
        <c:majorUnit val="5"/>
        <c:minorUnit val="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.14609891398581545"/>
          <c:y val="0.11741123769262124"/>
          <c:w val="0.714418131506103"/>
          <c:h val="7.1157135233036517E-2"/>
        </c:manualLayout>
      </c:layout>
      <c:overlay val="0"/>
      <c:txPr>
        <a:bodyPr/>
        <a:lstStyle/>
        <a:p>
          <a:pPr>
            <a:defRPr b="0">
              <a:solidFill>
                <a:schemeClr val="bg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334788166852147E-2"/>
          <c:y val="0.14095440882155505"/>
          <c:w val="0.88599430434751536"/>
          <c:h val="0.75183449882720377"/>
        </c:manualLayout>
      </c:layout>
      <c:areaChart>
        <c:grouping val="percentStacked"/>
        <c:varyColors val="0"/>
        <c:ser>
          <c:idx val="1"/>
          <c:order val="0"/>
          <c:tx>
            <c:strRef>
              <c:f>Sheet1!$B$1:$B$1</c:f>
              <c:strCache>
                <c:ptCount val="1"/>
                <c:pt idx="0">
                  <c:v>Alkoholvolym under högkonsumtionsgränsen</c:v>
                </c:pt>
              </c:strCache>
            </c:strRef>
          </c:tx>
          <c:spPr>
            <a:solidFill>
              <a:srgbClr val="B32B31"/>
            </a:solidFill>
            <a:ln w="38100">
              <a:noFill/>
              <a:prstDash val="solid"/>
            </a:ln>
          </c:spPr>
          <c:cat>
            <c:numRef>
              <c:f>Sheet1!$A$2:$A$15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Sheet1!$B$2:$B$15</c:f>
              <c:numCache>
                <c:formatCode>0%</c:formatCode>
                <c:ptCount val="14"/>
                <c:pt idx="0">
                  <c:v>0.72519413077480155</c:v>
                </c:pt>
                <c:pt idx="1">
                  <c:v>0.73075298550550971</c:v>
                </c:pt>
                <c:pt idx="2">
                  <c:v>0.72669923672412562</c:v>
                </c:pt>
                <c:pt idx="3">
                  <c:v>0.74559109897624309</c:v>
                </c:pt>
                <c:pt idx="4">
                  <c:v>0.70632670507529061</c:v>
                </c:pt>
                <c:pt idx="5">
                  <c:v>0.71275232306181202</c:v>
                </c:pt>
                <c:pt idx="6">
                  <c:v>0.73230157932798257</c:v>
                </c:pt>
                <c:pt idx="7">
                  <c:v>0.72105569746314258</c:v>
                </c:pt>
                <c:pt idx="8">
                  <c:v>0.70575642160590668</c:v>
                </c:pt>
                <c:pt idx="9">
                  <c:v>0.72547272624759351</c:v>
                </c:pt>
                <c:pt idx="10">
                  <c:v>0.7790041692977403</c:v>
                </c:pt>
                <c:pt idx="11">
                  <c:v>0.77410640893654115</c:v>
                </c:pt>
                <c:pt idx="12">
                  <c:v>0.78506255996029739</c:v>
                </c:pt>
                <c:pt idx="13">
                  <c:v>0.78522053949761661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B8-4714-8327-84045C0F6533}"/>
            </c:ext>
          </c:extLst>
        </c:ser>
        <c:ser>
          <c:idx val="4"/>
          <c:order val="1"/>
          <c:tx>
            <c:strRef>
              <c:f>Sheet1!$C$1:$C$1</c:f>
              <c:strCache>
                <c:ptCount val="1"/>
                <c:pt idx="0">
                  <c:v>Alkoholvolym över högkonsumtionsgränsen</c:v>
                </c:pt>
              </c:strCache>
            </c:strRef>
          </c:tx>
          <c:spPr>
            <a:solidFill>
              <a:srgbClr val="BEBC00"/>
            </a:solidFill>
            <a:ln w="38097">
              <a:noFill/>
              <a:prstDash val="solid"/>
            </a:ln>
          </c:spPr>
          <c:cat>
            <c:numRef>
              <c:f>Sheet1!$A$2:$A$15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Sheet1!$C$2:$C$15</c:f>
              <c:numCache>
                <c:formatCode>0%</c:formatCode>
                <c:ptCount val="14"/>
                <c:pt idx="0">
                  <c:v>0.2748058692251984</c:v>
                </c:pt>
                <c:pt idx="1">
                  <c:v>0.26924701449449034</c:v>
                </c:pt>
                <c:pt idx="2">
                  <c:v>0.27330076327587433</c:v>
                </c:pt>
                <c:pt idx="3">
                  <c:v>0.25440890102375685</c:v>
                </c:pt>
                <c:pt idx="4">
                  <c:v>0.29367329492470945</c:v>
                </c:pt>
                <c:pt idx="5">
                  <c:v>0.28724767693818798</c:v>
                </c:pt>
                <c:pt idx="6">
                  <c:v>0.26769842067201738</c:v>
                </c:pt>
                <c:pt idx="7">
                  <c:v>0.27894430253685748</c:v>
                </c:pt>
                <c:pt idx="8">
                  <c:v>0.29424357839409326</c:v>
                </c:pt>
                <c:pt idx="9">
                  <c:v>0.27452727375240643</c:v>
                </c:pt>
                <c:pt idx="10">
                  <c:v>0.22099583070225975</c:v>
                </c:pt>
                <c:pt idx="11">
                  <c:v>0.22589359106345885</c:v>
                </c:pt>
                <c:pt idx="12">
                  <c:v>0.21493744003970267</c:v>
                </c:pt>
                <c:pt idx="13">
                  <c:v>0.21477946050238345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1B8-4714-8327-84045C0F6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87744568"/>
        <c:axId val="387744960"/>
      </c:areaChart>
      <c:catAx>
        <c:axId val="387744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952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00" b="0" i="0" u="none" strike="noStrike" baseline="0">
                <a:solidFill>
                  <a:schemeClr val="tx1"/>
                </a:solidFill>
                <a:latin typeface="Gill Sans MT" pitchFamily="34" charset="0"/>
                <a:ea typeface="Arial"/>
                <a:cs typeface="Arial"/>
              </a:defRPr>
            </a:pPr>
            <a:endParaRPr lang="sv-SE"/>
          </a:p>
        </c:txPr>
        <c:crossAx val="387744960"/>
        <c:crosses val="autoZero"/>
        <c:auto val="1"/>
        <c:lblAlgn val="ctr"/>
        <c:lblOffset val="100"/>
        <c:noMultiLvlLbl val="0"/>
      </c:catAx>
      <c:valAx>
        <c:axId val="387744960"/>
        <c:scaling>
          <c:orientation val="minMax"/>
          <c:max val="1"/>
        </c:scaling>
        <c:delete val="0"/>
        <c:axPos val="l"/>
        <c:majorGridlines>
          <c:spPr>
            <a:ln w="3175">
              <a:solidFill>
                <a:srgbClr val="BFBFBF"/>
              </a:solidFill>
              <a:prstDash val="solid"/>
            </a:ln>
          </c:spPr>
        </c:majorGridlines>
        <c:numFmt formatCode="0%" sourceLinked="0"/>
        <c:majorTickMark val="none"/>
        <c:minorTickMark val="none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chemeClr val="tx1"/>
                </a:solidFill>
                <a:latin typeface="Gill Sans MT" pitchFamily="34" charset="0"/>
                <a:ea typeface="helvetica"/>
                <a:cs typeface="Arial" pitchFamily="34" charset="0"/>
              </a:defRPr>
            </a:pPr>
            <a:endParaRPr lang="sv-SE"/>
          </a:p>
        </c:txPr>
        <c:crossAx val="387744568"/>
        <c:crosses val="autoZero"/>
        <c:crossBetween val="midCat"/>
        <c:majorUnit val="0.2"/>
      </c:valAx>
      <c:spPr>
        <a:solidFill>
          <a:schemeClr val="tx1"/>
        </a:solidFill>
        <a:ln w="3175">
          <a:solidFill>
            <a:schemeClr val="tx1"/>
          </a:solidFill>
          <a:prstDash val="solid"/>
        </a:ln>
      </c:spPr>
    </c:plotArea>
    <c:legend>
      <c:legendPos val="t"/>
      <c:layout>
        <c:manualLayout>
          <c:xMode val="edge"/>
          <c:yMode val="edge"/>
          <c:x val="0"/>
          <c:y val="8.5764280159347263E-4"/>
          <c:w val="1"/>
          <c:h val="0.12520107312020104"/>
        </c:manualLayout>
      </c:layout>
      <c:overlay val="0"/>
      <c:txPr>
        <a:bodyPr/>
        <a:lstStyle/>
        <a:p>
          <a:pPr>
            <a:defRPr b="0">
              <a:solidFill>
                <a:schemeClr val="tx1"/>
              </a:solidFill>
              <a:latin typeface="Gill Sans MT" panose="020B0502020104020203" pitchFamily="34" charset="0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sv-SE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0.00415</cdr:x>
      <cdr:y>0</cdr:y>
    </cdr:from>
    <cdr:to>
      <cdr:x>0.14263</cdr:x>
      <cdr:y>0.07448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36004" y="-1747798"/>
          <a:ext cx="1201757" cy="3665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Procent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0.86152</cdr:x>
      <cdr:y>0.00606</cdr:y>
    </cdr:from>
    <cdr:to>
      <cdr:x>1</cdr:x>
      <cdr:y>0.08111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7476441" y="29835"/>
          <a:ext cx="12017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       Liter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0.38776</cdr:x>
      <cdr:y>0.90364</cdr:y>
    </cdr:from>
    <cdr:to>
      <cdr:x>0.65306</cdr:x>
      <cdr:y>0.99074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52" y="3672408"/>
          <a:ext cx="936104" cy="35394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 smtClean="0">
              <a:latin typeface="Arial" pitchFamily="34" charset="0"/>
            </a:rPr>
            <a:t>    Män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0.38776</cdr:x>
      <cdr:y>0.90364</cdr:y>
    </cdr:from>
    <cdr:to>
      <cdr:x>0.73469</cdr:x>
      <cdr:y>0.99074</cdr:y>
    </cdr:to>
    <cdr:sp macro="" textlink="">
      <cdr:nvSpPr>
        <cdr:cNvPr id="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368169" y="3672393"/>
          <a:ext cx="1224119" cy="3539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Arial" charset="0"/>
            </a:defRPr>
          </a:lvl9pPr>
        </a:lstStyle>
        <a:p xmlns:a="http://schemas.openxmlformats.org/drawingml/2006/main">
          <a:r>
            <a:rPr lang="sv-SE" sz="1700" dirty="0" smtClean="0">
              <a:latin typeface="Arial" pitchFamily="34" charset="0"/>
            </a:rPr>
            <a:t>    </a:t>
          </a:r>
          <a:r>
            <a:rPr lang="sv-SE" sz="1700" dirty="0">
              <a:latin typeface="Arial" pitchFamily="34" charset="0"/>
            </a:rPr>
            <a:t>K</a:t>
          </a:r>
          <a:r>
            <a:rPr lang="sv-SE" sz="1700" dirty="0" smtClean="0">
              <a:latin typeface="Arial" pitchFamily="34" charset="0"/>
            </a:rPr>
            <a:t>vinnor</a:t>
          </a:r>
          <a:endParaRPr lang="sv-SE" sz="1700" dirty="0">
            <a:latin typeface="Arial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0.00415</cdr:x>
      <cdr:y>0</cdr:y>
    </cdr:from>
    <cdr:to>
      <cdr:x>0.14263</cdr:x>
      <cdr:y>0.07448</cdr:y>
    </cdr:to>
    <cdr:sp macro="" textlink="">
      <cdr:nvSpPr>
        <cdr:cNvPr id="3" name="textruta 1"/>
        <cdr:cNvSpPr txBox="1"/>
      </cdr:nvSpPr>
      <cdr:spPr>
        <a:xfrm xmlns:a="http://schemas.openxmlformats.org/drawingml/2006/main">
          <a:off x="36004" y="-1747798"/>
          <a:ext cx="1201757" cy="36656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Antal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  <cdr:relSizeAnchor xmlns:cdr="http://schemas.openxmlformats.org/drawingml/2006/chartDrawing">
    <cdr:from>
      <cdr:x>0.86152</cdr:x>
      <cdr:y>0.00606</cdr:y>
    </cdr:from>
    <cdr:to>
      <cdr:x>1</cdr:x>
      <cdr:y>0.0811</cdr:y>
    </cdr:to>
    <cdr:sp macro="" textlink="">
      <cdr:nvSpPr>
        <cdr:cNvPr id="4" name="textruta 1"/>
        <cdr:cNvSpPr txBox="1"/>
      </cdr:nvSpPr>
      <cdr:spPr>
        <a:xfrm xmlns:a="http://schemas.openxmlformats.org/drawingml/2006/main">
          <a:off x="7476441" y="29825"/>
          <a:ext cx="120175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solidFill>
                <a:schemeClr val="tx1"/>
              </a:solidFill>
              <a:latin typeface="Gill Sans MT" panose="020B0502020104020203" pitchFamily="34" charset="0"/>
            </a:rPr>
            <a:t>  Centiliter</a:t>
          </a:r>
          <a:endParaRPr lang="sv-SE" sz="1800" dirty="0">
            <a:solidFill>
              <a:schemeClr val="tx1"/>
            </a:solidFill>
            <a:latin typeface="Gill Sans MT" panose="020B0502020104020203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Centiliter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Antal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Centiliter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0.13848</cdr:x>
      <cdr:y>0.0776</cdr:y>
    </cdr:to>
    <cdr:sp macro="" textlink="">
      <cdr:nvSpPr>
        <cdr:cNvPr id="2" name="textruta 1"/>
        <cdr:cNvSpPr txBox="1"/>
      </cdr:nvSpPr>
      <cdr:spPr>
        <a:xfrm xmlns:a="http://schemas.openxmlformats.org/drawingml/2006/main">
          <a:off x="-323528" y="-1357299"/>
          <a:ext cx="116667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v-SE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sv-SE" sz="1800" dirty="0" smtClean="0">
              <a:latin typeface="Gill Sans MT" panose="020B0502020104020203" pitchFamily="34" charset="0"/>
            </a:rPr>
            <a:t>Procent</a:t>
          </a:r>
          <a:endParaRPr lang="sv-SE" sz="1800" dirty="0">
            <a:latin typeface="Gill Sans MT" panose="020B0502020104020203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2018-06-07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 smtClean="0"/>
              <a:t>Klicka här för att ändra format på bakgrundstexten</a:t>
            </a:r>
          </a:p>
          <a:p>
            <a:pPr lvl="1"/>
            <a:r>
              <a:rPr lang="sv-SE" noProof="0" dirty="0" smtClean="0"/>
              <a:t>Nivå två</a:t>
            </a:r>
          </a:p>
          <a:p>
            <a:pPr lvl="2"/>
            <a:r>
              <a:rPr lang="sv-SE" noProof="0" dirty="0" smtClean="0"/>
              <a:t>Nivå tre</a:t>
            </a:r>
          </a:p>
          <a:p>
            <a:pPr lvl="3"/>
            <a:r>
              <a:rPr lang="sv-SE" noProof="0" dirty="0" smtClean="0"/>
              <a:t>Nivå fyra</a:t>
            </a:r>
          </a:p>
          <a:p>
            <a:pPr lvl="4"/>
            <a:r>
              <a:rPr lang="sv-SE" noProof="0" dirty="0" smtClean="0"/>
              <a:t>Nivå fem</a:t>
            </a:r>
            <a:endParaRPr lang="sv-SE" noProof="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430540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740477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5345763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71699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9292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70055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754247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845978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15266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97551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885441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18439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74981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330935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201310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095662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3844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0415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96437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5015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</a:t>
            </a:r>
            <a:endParaRPr lang="sv-SE" sz="1000" b="1" dirty="0" smtClean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 smtClean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4518502" y="-45895"/>
            <a:ext cx="337937" cy="771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2018-06-07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683568" y="764704"/>
            <a:ext cx="8312654" cy="8279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 smtClean="0">
                <a:latin typeface="Gill Sans MT" pitchFamily="34" charset="0"/>
              </a:rPr>
              <a:t>Befolkningens självrapporterade</a:t>
            </a:r>
          </a:p>
          <a:p>
            <a:pPr algn="ctr">
              <a:defRPr/>
            </a:pPr>
            <a:r>
              <a:rPr lang="sv-SE" sz="4000" b="1" dirty="0">
                <a:latin typeface="Gill Sans MT" pitchFamily="34" charset="0"/>
              </a:rPr>
              <a:t>a</a:t>
            </a:r>
            <a:r>
              <a:rPr lang="sv-SE" sz="4000" b="1" dirty="0" smtClean="0">
                <a:latin typeface="Gill Sans MT" pitchFamily="34" charset="0"/>
              </a:rPr>
              <a:t>lkoholvanor 2004</a:t>
            </a:r>
            <a:r>
              <a:rPr lang="sv-SE" sz="4000" b="1" dirty="0" smtClean="0">
                <a:latin typeface="Vrinda" panose="020B0502040204020203" pitchFamily="34" charset="0"/>
                <a:cs typeface="Vrinda" panose="020B0502040204020203" pitchFamily="34" charset="0"/>
                <a:sym typeface="Wingdings" panose="05000000000000000000" pitchFamily="2" charset="2"/>
              </a:rPr>
              <a:t>-</a:t>
            </a:r>
            <a:r>
              <a:rPr lang="sv-SE" sz="4000" b="1" dirty="0" smtClean="0">
                <a:latin typeface="Gill Sans MT" pitchFamily="34" charset="0"/>
              </a:rPr>
              <a:t>2017</a:t>
            </a:r>
          </a:p>
          <a:p>
            <a:pPr algn="ctr">
              <a:defRPr/>
            </a:pPr>
            <a:endParaRPr lang="sv-SE" sz="2800" b="1" dirty="0" smtClean="0">
              <a:latin typeface="Gill Sans MT" panose="020B0502020104020203" pitchFamily="34" charset="0"/>
              <a:cs typeface="Vrinda" panose="020B0502040204020203" pitchFamily="34" charset="0"/>
            </a:endParaRPr>
          </a:p>
          <a:p>
            <a:pPr algn="ctr">
              <a:defRPr/>
            </a:pPr>
            <a:endParaRPr lang="sv-SE" sz="2800" b="1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 smtClean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2001" y="59003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 av den totala självrapporterade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alkohol-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konsumtionen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som konsumerats över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resp.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under gränsen för högkonsumtion, i befolkningen 17–84 år.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2004–2017.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90946608"/>
              </p:ext>
            </p:extLst>
          </p:nvPr>
        </p:nvGraphicFramePr>
        <p:xfrm>
          <a:off x="162001" y="1412776"/>
          <a:ext cx="867819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0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självrapporterad konsumtion av olika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alkohol-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sorter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liter ren (100 %) alkohol i befolkningen 17–84 år, fördelat på ålder. 2017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64514482"/>
              </p:ext>
            </p:extLst>
          </p:nvPr>
        </p:nvGraphicFramePr>
        <p:xfrm>
          <a:off x="144245" y="1736442"/>
          <a:ext cx="8678198" cy="4723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10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1547664" y="1735022"/>
            <a:ext cx="64087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Sprit          Vin         Cider/alkoläsk          Starköl           Folköl          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691680" y="1824145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2670979" y="1822413"/>
            <a:ext cx="216024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5515959" y="1837964"/>
            <a:ext cx="216024" cy="181153"/>
          </a:xfrm>
          <a:prstGeom prst="rect">
            <a:avLst/>
          </a:prstGeom>
          <a:solidFill>
            <a:srgbClr val="F29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3576147" y="1822412"/>
            <a:ext cx="216024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6875061" y="1829111"/>
            <a:ext cx="216024" cy="181153"/>
          </a:xfrm>
          <a:prstGeom prst="rect">
            <a:avLst/>
          </a:prstGeom>
          <a:solidFill>
            <a:srgbClr val="AAA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03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och intensivkonsumerat alkohol under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 senaste 30 dagarna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resp.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veckovis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samt själv-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rapporterad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alkoholkonsumtion i liter ren (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100 %)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alkohol per år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17–84 år, fördelat på kön. 2017.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38659746"/>
              </p:ext>
            </p:extLst>
          </p:nvPr>
        </p:nvGraphicFramePr>
        <p:xfrm>
          <a:off x="144245" y="1747798"/>
          <a:ext cx="8678198" cy="4921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självrapporterad konsumtion av olika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alkohol-sorter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liter ren (100 %) alkohol i befolkningen 17–84 år, fördelat på kön. 2017.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12</a:t>
            </a:r>
            <a:endParaRPr lang="sv-SE" sz="1200" dirty="0">
              <a:latin typeface="Gill Sans MT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65595547"/>
              </p:ext>
            </p:extLst>
          </p:nvPr>
        </p:nvGraphicFramePr>
        <p:xfrm>
          <a:off x="139296" y="1736442"/>
          <a:ext cx="35283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83309650"/>
              </p:ext>
            </p:extLst>
          </p:nvPr>
        </p:nvGraphicFramePr>
        <p:xfrm>
          <a:off x="3563888" y="1754439"/>
          <a:ext cx="35283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7315707" y="2780928"/>
            <a:ext cx="1656184" cy="132343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sz="1600" dirty="0" smtClean="0">
                <a:solidFill>
                  <a:schemeClr val="bg1"/>
                </a:solidFill>
              </a:rPr>
              <a:t>   Folköl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Starköl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Vin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Cider/alkoläsk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   Sprit</a:t>
            </a:r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7360097" y="2852936"/>
            <a:ext cx="180000" cy="181153"/>
          </a:xfrm>
          <a:prstGeom prst="rect">
            <a:avLst/>
          </a:prstGeom>
          <a:solidFill>
            <a:srgbClr val="AAA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7361104" y="3094822"/>
            <a:ext cx="180000" cy="181153"/>
          </a:xfrm>
          <a:prstGeom prst="rect">
            <a:avLst/>
          </a:prstGeom>
          <a:solidFill>
            <a:srgbClr val="F29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7360097" y="3336708"/>
            <a:ext cx="180000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7367275" y="3592663"/>
            <a:ext cx="180000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7367275" y="3820480"/>
            <a:ext cx="180000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632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alkoholkonsumtion i liter ren (100 %) alkohol per år, bland de som konsumerat alkohol under de senaste 30 dagarna. Fördelat på åldersgrupper bland kvinnor 17–84 år.  2004–2017.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29217325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13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8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alkoholkonsumtion i liter ren (100 %) alkohol per år, bland de som konsumerat alkohol under de senaste 30 dagarna. Fördelat på åldersgrupper bland män 17–84 år.  2004–2017.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899021440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14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alkoholkonsumtionstillfällen (vänster y-axel) respektive självrapporterad alkoholkonsumtion i cl ren (100 %) alkohol (höger y-axel) i befolkningen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år, fördelat på månader. 2014–2017 sammanslaget. 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19374050"/>
              </p:ext>
            </p:extLst>
          </p:nvPr>
        </p:nvGraphicFramePr>
        <p:xfrm>
          <a:off x="144245" y="1628800"/>
          <a:ext cx="867819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15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1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224135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självrapporterad konsumtion av olika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alkohol-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sorter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i liter ren (100 %) alkohol i befolkningen 17–84 år, fördelat på månader. 2014–2017 sammanslaget. 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17264555"/>
              </p:ext>
            </p:extLst>
          </p:nvPr>
        </p:nvGraphicFramePr>
        <p:xfrm>
          <a:off x="144245" y="1736442"/>
          <a:ext cx="8678198" cy="4723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16</a:t>
            </a:r>
            <a:endParaRPr lang="sv-SE" sz="1200" dirty="0">
              <a:latin typeface="Gill Sans MT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1547664" y="1735022"/>
            <a:ext cx="640871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chemeClr val="bg1"/>
                </a:solidFill>
                <a:latin typeface="Gill Sans MT" panose="020B0502020104020203" pitchFamily="34" charset="0"/>
              </a:rPr>
              <a:t>     Folköl         Starköl         Vin         Cider/alkoläsk        Sprit                    </a:t>
            </a:r>
            <a:endParaRPr lang="sv-SE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691680" y="1824145"/>
            <a:ext cx="216024" cy="181153"/>
          </a:xfrm>
          <a:prstGeom prst="rect">
            <a:avLst/>
          </a:prstGeom>
          <a:solidFill>
            <a:srgbClr val="AAA09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2821905" y="1822413"/>
            <a:ext cx="216024" cy="181153"/>
          </a:xfrm>
          <a:prstGeom prst="rect">
            <a:avLst/>
          </a:prstGeom>
          <a:solidFill>
            <a:srgbClr val="F292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/>
          <p:cNvSpPr/>
          <p:nvPr/>
        </p:nvSpPr>
        <p:spPr>
          <a:xfrm>
            <a:off x="4011162" y="1822412"/>
            <a:ext cx="216024" cy="181153"/>
          </a:xfrm>
          <a:prstGeom prst="rect">
            <a:avLst/>
          </a:prstGeom>
          <a:solidFill>
            <a:srgbClr val="B32B3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ektangel 12"/>
          <p:cNvSpPr/>
          <p:nvPr/>
        </p:nvSpPr>
        <p:spPr>
          <a:xfrm>
            <a:off x="6695991" y="1822410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ektangel 13"/>
          <p:cNvSpPr/>
          <p:nvPr/>
        </p:nvSpPr>
        <p:spPr>
          <a:xfrm>
            <a:off x="4867426" y="1822409"/>
            <a:ext cx="216024" cy="181153"/>
          </a:xfrm>
          <a:prstGeom prst="rect">
            <a:avLst/>
          </a:prstGeom>
          <a:solidFill>
            <a:srgbClr val="BEBC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298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alkoholkonsumtion i cl ren (100 %) alkohol i befolkningen 17–84 år, fördelat på månader och ålder. 2014–2017 sammanslaget. 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28447105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17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6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179747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alkohol per veckodag i befolkningen 17–84 år efter kön. Juni–december 2017.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04341195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druckit alkohol de senaste 30 dagarna </a:t>
            </a:r>
            <a:b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år, fördelat på ålder. 2002–2017.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9156530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179747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alkohol per veckodag i befolkningen 17–84 år efter ålder. Juni–december 2017.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06745317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19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0249" y="179747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konsumerat alkohol per veckodag efter månad, i befolkningen 17–84 år.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6586937"/>
              </p:ext>
            </p:extLst>
          </p:nvPr>
        </p:nvGraphicFramePr>
        <p:xfrm>
          <a:off x="144245" y="1322747"/>
          <a:ext cx="8678198" cy="5137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20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6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alkoholkonsumtionstillfällen under de senaste 30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dagarna 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år, fördelat på ålder. 2004–2017.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59648290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2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Genomsnittligt antal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intensivkonsumtionstillfällen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under de senaste 30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dagarna 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år, fördelat på ålder. 2004–2017.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78854294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6795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3830" y="327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alkoholkonsumtionstillfällen som innefattat intensivkonsumtion i befolkningen 17–84 år, bland de som konsumerat alkohol under de senaste 30 dagarna, fördelat på ålder.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2004–2017.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637388"/>
              </p:ext>
            </p:extLst>
          </p:nvPr>
        </p:nvGraphicFramePr>
        <p:xfrm>
          <a:off x="214282" y="1556792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3553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alkoholkonsumtion i liter ren (100 %) alkohol per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 i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befolkningen 17–84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år, fördelat på ålder. 2004–2017.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85267148"/>
              </p:ext>
            </p:extLst>
          </p:nvPr>
        </p:nvGraphicFramePr>
        <p:xfrm>
          <a:off x="214282" y="1357299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1095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2274" y="406799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alkoholkonsumtion i liter ren (100 %) alkohol per år i befolkningen 17–80 år, bland de som konsumerat alkohol under de senaste 30 dagarna, fördelat på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tvåårs åldersgrupper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2004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05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och 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2016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17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.</a:t>
            </a:r>
            <a:endParaRPr lang="sv-SE" sz="2400" b="1" dirty="0" smtClean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34985206"/>
              </p:ext>
            </p:extLst>
          </p:nvPr>
        </p:nvGraphicFramePr>
        <p:xfrm>
          <a:off x="214282" y="1628800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6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2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volym i centiliter ren (100 %) alkohol per alkoholkonsumtionstillfälle i befolkningen 17–84 år, bland de som konsumerat alkohol under de senaste 30 dagarna, fördelat på ålder. 2004–2017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17265953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7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8897" y="322121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högkonsumerat alkohol varje vecka under de senaste 30 dagarna i befolkningen 17–84 år, fördelat på ålder</a:t>
            </a:r>
            <a:r>
              <a:rPr lang="sv-SE" sz="2400" b="1" dirty="0" smtClean="0">
                <a:latin typeface="Gill Sans MT" pitchFamily="34" charset="0"/>
                <a:ea typeface="Geneva" pitchFamily="34" charset="0"/>
                <a:cs typeface="Geneva" pitchFamily="34" charset="0"/>
              </a:rPr>
              <a:t>. 2004–2017. </a:t>
            </a:r>
          </a:p>
        </p:txBody>
      </p:sp>
      <p:graphicFrame>
        <p:nvGraphicFramePr>
          <p:cNvPr id="11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47281125"/>
              </p:ext>
            </p:extLst>
          </p:nvPr>
        </p:nvGraphicFramePr>
        <p:xfrm>
          <a:off x="144245" y="1700808"/>
          <a:ext cx="8678198" cy="475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 smtClean="0">
                <a:latin typeface="Gill Sans MT" pitchFamily="34" charset="0"/>
              </a:rPr>
              <a:t>8</a:t>
            </a:r>
            <a:endParaRPr lang="sv-SE" sz="12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507</Words>
  <Application>Microsoft Office PowerPoint</Application>
  <PresentationFormat>Bildspel på skärmen (4:3)</PresentationFormat>
  <Paragraphs>111</Paragraphs>
  <Slides>21</Slides>
  <Notes>21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21</vt:i4>
      </vt:variant>
    </vt:vector>
  </HeadingPairs>
  <TitlesOfParts>
    <vt:vector size="28" baseType="lpstr">
      <vt:lpstr>Arial</vt:lpstr>
      <vt:lpstr>Calibri</vt:lpstr>
      <vt:lpstr>Geneva</vt:lpstr>
      <vt:lpstr>Gill Sans MT</vt:lpstr>
      <vt:lpstr>Wingdings</vt:lpstr>
      <vt:lpstr>Vrinda</vt:lpstr>
      <vt:lpstr>Tema1</vt:lpstr>
      <vt:lpstr>PowerPoint-presentation</vt:lpstr>
      <vt:lpstr>Andelen som druckit alkohol de senaste 30 dagarna  i befolkningen 17–84 år, fördelat på ålder. 2002–2017. </vt:lpstr>
      <vt:lpstr>Genomsnittligt antal alkoholkonsumtionstillfällen under de senaste 30 dagarna i befolkningen 17–84 år, fördelat på ålder. 2004–2017. </vt:lpstr>
      <vt:lpstr>Genomsnittligt antal intensivkonsumtionstillfällen under de senaste 30 dagarna i befolkningen 17–84 år, fördelat på ålder. 2004–2017. </vt:lpstr>
      <vt:lpstr>Andelen alkoholkonsumtionstillfällen som innefattat intensivkonsumtion i befolkningen 17–84 år, bland de som konsumerat alkohol under de senaste 30 dagarna, fördelat på ålder. 2004–2017. </vt:lpstr>
      <vt:lpstr>Självrapporterad alkoholkonsumtion i liter ren (100 %) alkohol per år i befolkningen 17–84 år, fördelat på ålder. 2004–2017. </vt:lpstr>
      <vt:lpstr>Självrapporterad alkoholkonsumtion i liter ren (100 %) alkohol per år i befolkningen 17–80 år, bland de som konsumerat alkohol under de senaste 30 dagarna, fördelat på tvåårs åldersgrupper. 2004–05 och 2016–17.</vt:lpstr>
      <vt:lpstr>Självrapporterad volym i centiliter ren (100 %) alkohol per alkoholkonsumtionstillfälle i befolkningen 17–84 år, bland de som konsumerat alkohol under de senaste 30 dagarna, fördelat på ålder. 2004–2017. </vt:lpstr>
      <vt:lpstr>Andelen som högkonsumerat alkohol varje vecka under de senaste 30 dagarna i befolkningen 17–84 år, fördelat på ålder. 2004–2017. </vt:lpstr>
      <vt:lpstr>Andelen alkohol av den totala självrapporterade alkohol- konsumtionen som konsumerats över resp. under gränsen för högkonsumtion, i befolkningen 17–84 år. 2004–2017. </vt:lpstr>
      <vt:lpstr>Andelen självrapporterad konsumtion av olika alkohol- sorter i liter ren (100 %) alkohol i befolkningen 17–84 år, fördelat på ålder. 2017. </vt:lpstr>
      <vt:lpstr>Andelen som konsumerat och intensivkonsumerat alkohol under de senaste 30 dagarna resp. veckovis samt själv- rapporterad alkoholkonsumtion i liter ren (100 %) alkohol per år i befolkningen 17–84 år, fördelat på kön. 2017.</vt:lpstr>
      <vt:lpstr>Andelen självrapporterad konsumtion av olika alkohol-sorter i liter ren (100 %) alkohol i befolkningen 17–84 år, fördelat på kön. 2017.</vt:lpstr>
      <vt:lpstr>Självrapporterad alkoholkonsumtion i liter ren (100 %) alkohol per år, bland de som konsumerat alkohol under de senaste 30 dagarna. Fördelat på åldersgrupper bland kvinnor 17–84 år.  2004–2017.</vt:lpstr>
      <vt:lpstr>Självrapporterad alkoholkonsumtion i liter ren (100 %) alkohol per år, bland de som konsumerat alkohol under de senaste 30 dagarna. Fördelat på åldersgrupper bland män 17–84 år.  2004–2017.</vt:lpstr>
      <vt:lpstr>Genomsnittligt antal alkoholkonsumtionstillfällen (vänster y-axel) respektive självrapporterad alkoholkonsumtion i cl ren (100 %) alkohol (höger y-axel) i befolkningen 17–84 år, fördelat på månader. 2014–2017 sammanslaget. </vt:lpstr>
      <vt:lpstr>Andelen självrapporterad konsumtion av olika alkohol- sorter i liter ren (100 %) alkohol i befolkningen 17–84 år, fördelat på månader. 2014–2017 sammanslaget. </vt:lpstr>
      <vt:lpstr>Självrapporterad alkoholkonsumtion i cl ren (100 %) alkohol i befolkningen 17–84 år, fördelat på månader och ålder. 2014–2017 sammanslaget. </vt:lpstr>
      <vt:lpstr>Andelen som konsumerat alkohol per veckodag i befolkningen 17–84 år efter kön. Juni–december 2017.</vt:lpstr>
      <vt:lpstr>Andelen som konsumerat alkohol per veckodag i befolkningen 17–84 år efter ålder. Juni–december 2017.</vt:lpstr>
      <vt:lpstr>Andelen som konsumerat alkohol per veckodag efter månad, i befolkningen 17–84 år.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2018-06-07T13:34:40Z</dcterms:modified>
</cp:coreProperties>
</file>