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drawings/drawing1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drawings/drawing13.xml" ContentType="application/vnd.openxmlformats-officedocument.drawingml.chartshapes+xml"/>
  <Override PartName="/ppt/charts/chart18.xml" ContentType="application/vnd.openxmlformats-officedocument.drawingml.chart+xml"/>
  <Override PartName="/ppt/drawings/drawing14.xml" ContentType="application/vnd.openxmlformats-officedocument.drawingml.chartshapes+xml"/>
  <Override PartName="/ppt/charts/chart19.xml" ContentType="application/vnd.openxmlformats-officedocument.drawingml.chart+xml"/>
  <Override PartName="/ppt/drawings/drawing15.xml" ContentType="application/vnd.openxmlformats-officedocument.drawingml.chartshapes+xml"/>
  <Override PartName="/ppt/charts/chart20.xml" ContentType="application/vnd.openxmlformats-officedocument.drawingml.chart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drawings/drawing17.xml" ContentType="application/vnd.openxmlformats-officedocument.drawingml.chartshapes+xml"/>
  <Override PartName="/ppt/charts/chart22.xml" ContentType="application/vnd.openxmlformats-officedocument.drawingml.chart+xml"/>
  <Override PartName="/ppt/drawings/drawing18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23.xml" ContentType="application/vnd.openxmlformats-officedocument.drawingml.chart+xml"/>
  <Override PartName="/ppt/drawings/drawing19.xml" ContentType="application/vnd.openxmlformats-officedocument.drawingml.chartshapes+xml"/>
  <Override PartName="/ppt/charts/chart24.xml" ContentType="application/vnd.openxmlformats-officedocument.drawingml.chart+xml"/>
  <Override PartName="/ppt/drawings/drawing20.xml" ContentType="application/vnd.openxmlformats-officedocument.drawingml.chartshapes+xml"/>
  <Override PartName="/ppt/charts/chart25.xml" ContentType="application/vnd.openxmlformats-officedocument.drawingml.chart+xml"/>
  <Override PartName="/ppt/drawings/drawing21.xml" ContentType="application/vnd.openxmlformats-officedocument.drawingml.chartshapes+xml"/>
  <Override PartName="/ppt/charts/chart26.xml" ContentType="application/vnd.openxmlformats-officedocument.drawingml.chart+xml"/>
  <Override PartName="/ppt/drawings/drawing2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12"/>
  </p:notesMasterIdLst>
  <p:sldIdLst>
    <p:sldId id="308" r:id="rId2"/>
    <p:sldId id="283" r:id="rId3"/>
    <p:sldId id="288" r:id="rId4"/>
    <p:sldId id="310" r:id="rId5"/>
    <p:sldId id="313" r:id="rId6"/>
    <p:sldId id="311" r:id="rId7"/>
    <p:sldId id="314" r:id="rId8"/>
    <p:sldId id="312" r:id="rId9"/>
    <p:sldId id="315" r:id="rId10"/>
    <p:sldId id="316" r:id="rId11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87"/>
    <a:srgbClr val="F29200"/>
    <a:srgbClr val="BEBC00"/>
    <a:srgbClr val="CCC1DA"/>
    <a:srgbClr val="B32B31"/>
    <a:srgbClr val="3366FF"/>
    <a:srgbClr val="FF0000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128" d="100"/>
          <a:sy n="128" d="100"/>
        </p:scale>
        <p:origin x="144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-kalkylblad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-kalkylblad11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-kalkylblad12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-kalkylblad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-kalkylblad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-kalkylblad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-kalkylblad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-kalkylblad1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-kalkylblad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-kalkylblad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Microsoft_Excel-kalkylblad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Microsoft_Excel-kalkylblad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Microsoft_Excel-kalkylblad23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Microsoft_Excel-kalkylblad24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package" Target="../embeddings/Microsoft_Excel-kalkylblad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-kalkylblad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-kalkylblad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417007100305674"/>
          <c:y val="0.15486057104766138"/>
          <c:w val="0.77176634906078168"/>
          <c:h val="0.7198450172203088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Sheet1!$A$3:$A$28</c:f>
              <c:numCache>
                <c:formatCode>General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Sheet1!$B$3:$B$28</c:f>
              <c:numCache>
                <c:formatCode>0</c:formatCode>
                <c:ptCount val="26"/>
                <c:pt idx="0">
                  <c:v>100</c:v>
                </c:pt>
                <c:pt idx="1">
                  <c:v>84.051724137931032</c:v>
                </c:pt>
                <c:pt idx="2">
                  <c:v>75.862068965517238</c:v>
                </c:pt>
                <c:pt idx="3">
                  <c:v>59.051724137931039</c:v>
                </c:pt>
                <c:pt idx="4">
                  <c:v>62.5</c:v>
                </c:pt>
                <c:pt idx="5">
                  <c:v>56.034482758620683</c:v>
                </c:pt>
                <c:pt idx="6">
                  <c:v>55.603448275862064</c:v>
                </c:pt>
                <c:pt idx="7">
                  <c:v>48.275862068965516</c:v>
                </c:pt>
                <c:pt idx="8">
                  <c:v>49.137931034482754</c:v>
                </c:pt>
                <c:pt idx="9">
                  <c:v>46.551724137931032</c:v>
                </c:pt>
                <c:pt idx="10">
                  <c:v>38.793103448275865</c:v>
                </c:pt>
                <c:pt idx="11">
                  <c:v>36.206896551724135</c:v>
                </c:pt>
                <c:pt idx="12">
                  <c:v>35.775862068965516</c:v>
                </c:pt>
                <c:pt idx="13">
                  <c:v>32.758620689655174</c:v>
                </c:pt>
                <c:pt idx="14">
                  <c:v>31.46551724137931</c:v>
                </c:pt>
                <c:pt idx="15">
                  <c:v>29.310344827586203</c:v>
                </c:pt>
                <c:pt idx="16">
                  <c:v>27.155172413793103</c:v>
                </c:pt>
                <c:pt idx="17">
                  <c:v>26.293103448275861</c:v>
                </c:pt>
                <c:pt idx="18">
                  <c:v>25.862068965517242</c:v>
                </c:pt>
                <c:pt idx="19">
                  <c:v>24.568965517241377</c:v>
                </c:pt>
                <c:pt idx="20">
                  <c:v>23.706896551724139</c:v>
                </c:pt>
                <c:pt idx="21">
                  <c:v>23.275862068965516</c:v>
                </c:pt>
                <c:pt idx="22">
                  <c:v>23.275862068965516</c:v>
                </c:pt>
                <c:pt idx="23">
                  <c:v>21.982758620689655</c:v>
                </c:pt>
                <c:pt idx="24">
                  <c:v>21.551724137931032</c:v>
                </c:pt>
                <c:pt idx="25">
                  <c:v>23.275862068965516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9C-4492-B82E-AE288731A13E}"/>
            </c:ext>
          </c:extLst>
        </c:ser>
        <c:ser>
          <c:idx val="2"/>
          <c:order val="1"/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Sheet1!$A$3:$A$28</c:f>
              <c:numCache>
                <c:formatCode>General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Sheet1!$C$3:$C$28</c:f>
              <c:numCache>
                <c:formatCode>0</c:formatCode>
                <c:ptCount val="26"/>
                <c:pt idx="0">
                  <c:v>100</c:v>
                </c:pt>
                <c:pt idx="1">
                  <c:v>91.461267605633822</c:v>
                </c:pt>
                <c:pt idx="2">
                  <c:v>83.826376936316706</c:v>
                </c:pt>
                <c:pt idx="3">
                  <c:v>64.083059210526315</c:v>
                </c:pt>
                <c:pt idx="4">
                  <c:v>73.16901408450704</c:v>
                </c:pt>
                <c:pt idx="5">
                  <c:v>81.554160125588709</c:v>
                </c:pt>
                <c:pt idx="6">
                  <c:v>54.791015625000007</c:v>
                </c:pt>
                <c:pt idx="7">
                  <c:v>50.476097940147689</c:v>
                </c:pt>
                <c:pt idx="8">
                  <c:v>55.588521400778227</c:v>
                </c:pt>
                <c:pt idx="9">
                  <c:v>73.466679581557543</c:v>
                </c:pt>
                <c:pt idx="10">
                  <c:v>39.854238588415811</c:v>
                </c:pt>
                <c:pt idx="11">
                  <c:v>38.8992886559341</c:v>
                </c:pt>
                <c:pt idx="12">
                  <c:v>38.086510263929625</c:v>
                </c:pt>
                <c:pt idx="13">
                  <c:v>41.096727795756927</c:v>
                </c:pt>
                <c:pt idx="14">
                  <c:v>37.213467048710605</c:v>
                </c:pt>
                <c:pt idx="15">
                  <c:v>44.465049928673338</c:v>
                </c:pt>
                <c:pt idx="16">
                  <c:v>36.556188867778481</c:v>
                </c:pt>
                <c:pt idx="17">
                  <c:v>35.764689683659775</c:v>
                </c:pt>
                <c:pt idx="18">
                  <c:v>34.563055121253456</c:v>
                </c:pt>
                <c:pt idx="19">
                  <c:v>38.139891877461125</c:v>
                </c:pt>
                <c:pt idx="20">
                  <c:v>37.662294865880185</c:v>
                </c:pt>
                <c:pt idx="21">
                  <c:v>33.362232283338152</c:v>
                </c:pt>
                <c:pt idx="22">
                  <c:v>36.374920432845329</c:v>
                </c:pt>
                <c:pt idx="23">
                  <c:v>39.699420492899449</c:v>
                </c:pt>
                <c:pt idx="24">
                  <c:v>36.457303263261991</c:v>
                </c:pt>
                <c:pt idx="25">
                  <c:v>38.131482367959151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9C-4492-B82E-AE288731A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0719208"/>
        <c:axId val="240719600"/>
      </c:lineChart>
      <c:catAx>
        <c:axId val="240719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071960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240719600"/>
        <c:scaling>
          <c:orientation val="minMax"/>
          <c:max val="1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0719208"/>
        <c:crossesAt val="1"/>
        <c:crossBetween val="midCat"/>
        <c:min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70383084569346055"/>
        </c:manualLayout>
      </c:layout>
      <c:lineChart>
        <c:grouping val="standard"/>
        <c:varyColors val="0"/>
        <c:ser>
          <c:idx val="6"/>
          <c:order val="0"/>
          <c:tx>
            <c:strRef>
              <c:f>Sheet1!$H$2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Sheet1!$H$3:$H$32</c:f>
              <c:numCache>
                <c:formatCode>General</c:formatCode>
                <c:ptCount val="30"/>
                <c:pt idx="0">
                  <c:v>3099</c:v>
                </c:pt>
                <c:pt idx="1">
                  <c:v>3425</c:v>
                </c:pt>
                <c:pt idx="2">
                  <c:v>3103</c:v>
                </c:pt>
                <c:pt idx="3">
                  <c:v>2836</c:v>
                </c:pt>
                <c:pt idx="4">
                  <c:v>2597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F5-41F9-93A0-355E891123BB}"/>
            </c:ext>
          </c:extLst>
        </c:ser>
        <c:ser>
          <c:idx val="0"/>
          <c:order val="1"/>
          <c:tx>
            <c:strRef>
              <c:f>Sheet1!$I$2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Sheet1!$I$3:$I$32</c:f>
              <c:numCache>
                <c:formatCode>General</c:formatCode>
                <c:ptCount val="30"/>
                <c:pt idx="5">
                  <c:v>1984</c:v>
                </c:pt>
                <c:pt idx="6">
                  <c:v>2265</c:v>
                </c:pt>
                <c:pt idx="7">
                  <c:v>2527</c:v>
                </c:pt>
                <c:pt idx="8">
                  <c:v>1697</c:v>
                </c:pt>
                <c:pt idx="9">
                  <c:v>1561</c:v>
                </c:pt>
                <c:pt idx="10">
                  <c:v>1721</c:v>
                </c:pt>
                <c:pt idx="11">
                  <c:v>2274</c:v>
                </c:pt>
                <c:pt idx="12">
                  <c:v>1235</c:v>
                </c:pt>
                <c:pt idx="13">
                  <c:v>1206</c:v>
                </c:pt>
                <c:pt idx="14">
                  <c:v>1181</c:v>
                </c:pt>
                <c:pt idx="15">
                  <c:v>1274</c:v>
                </c:pt>
                <c:pt idx="16">
                  <c:v>1154</c:v>
                </c:pt>
                <c:pt idx="17">
                  <c:v>1378</c:v>
                </c:pt>
                <c:pt idx="18">
                  <c:v>1133</c:v>
                </c:pt>
                <c:pt idx="19">
                  <c:v>1109</c:v>
                </c:pt>
                <c:pt idx="20">
                  <c:v>1072</c:v>
                </c:pt>
                <c:pt idx="21">
                  <c:v>1185</c:v>
                </c:pt>
                <c:pt idx="22">
                  <c:v>1171</c:v>
                </c:pt>
                <c:pt idx="23">
                  <c:v>1034</c:v>
                </c:pt>
                <c:pt idx="24">
                  <c:v>1128</c:v>
                </c:pt>
                <c:pt idx="25">
                  <c:v>1231</c:v>
                </c:pt>
                <c:pt idx="26">
                  <c:v>1130</c:v>
                </c:pt>
                <c:pt idx="27">
                  <c:v>1182</c:v>
                </c:pt>
                <c:pt idx="28">
                  <c:v>1018</c:v>
                </c:pt>
                <c:pt idx="29">
                  <c:v>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F5-41F9-93A0-355E89112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2351584"/>
        <c:axId val="242351976"/>
      </c:lineChart>
      <c:catAx>
        <c:axId val="24235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2351976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42351976"/>
        <c:scaling>
          <c:orientation val="minMax"/>
          <c:max val="3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2351584"/>
        <c:crosses val="autoZero"/>
        <c:crossBetween val="midCat"/>
        <c:majorUnit val="12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3.4042573047024481E-2"/>
          <c:w val="0.90322580645161465"/>
          <c:h val="0.85470007933442993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Marijuana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Sheet1!$A$3:$A$32</c:f>
              <c:numCache>
                <c:formatCode>0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Sheet1!$C$3:$C$32</c:f>
              <c:numCache>
                <c:formatCode>#,##0</c:formatCode>
                <c:ptCount val="30"/>
                <c:pt idx="0">
                  <c:v>100</c:v>
                </c:pt>
                <c:pt idx="1">
                  <c:v>49.447043811144191</c:v>
                </c:pt>
                <c:pt idx="2">
                  <c:v>76.163406879275456</c:v>
                </c:pt>
                <c:pt idx="3">
                  <c:v>53.217712826833349</c:v>
                </c:pt>
                <c:pt idx="4">
                  <c:v>35.987617163986585</c:v>
                </c:pt>
                <c:pt idx="5">
                  <c:v>53.454858972779896</c:v>
                </c:pt>
                <c:pt idx="6">
                  <c:v>35.87991801631636</c:v>
                </c:pt>
                <c:pt idx="7">
                  <c:v>62.014591668627915</c:v>
                </c:pt>
                <c:pt idx="8">
                  <c:v>58.056964494732732</c:v>
                </c:pt>
                <c:pt idx="9">
                  <c:v>66.328152253963339</c:v>
                </c:pt>
                <c:pt idx="10">
                  <c:v>72.289156626506013</c:v>
                </c:pt>
                <c:pt idx="11">
                  <c:v>61.162907656002162</c:v>
                </c:pt>
                <c:pt idx="12">
                  <c:v>48.495073041677855</c:v>
                </c:pt>
                <c:pt idx="13">
                  <c:v>48.747613164101992</c:v>
                </c:pt>
                <c:pt idx="14">
                  <c:v>47.718526663001647</c:v>
                </c:pt>
                <c:pt idx="15">
                  <c:v>46.816008054366975</c:v>
                </c:pt>
                <c:pt idx="16">
                  <c:v>46.643261445869463</c:v>
                </c:pt>
                <c:pt idx="17">
                  <c:v>53.06515459505723</c:v>
                </c:pt>
                <c:pt idx="18">
                  <c:v>52.353810428541273</c:v>
                </c:pt>
                <c:pt idx="19">
                  <c:v>51.220267804894839</c:v>
                </c:pt>
                <c:pt idx="20">
                  <c:v>55.707154742096506</c:v>
                </c:pt>
                <c:pt idx="21">
                  <c:v>62.205277415471052</c:v>
                </c:pt>
                <c:pt idx="22">
                  <c:v>61.493701854729387</c:v>
                </c:pt>
                <c:pt idx="23">
                  <c:v>59.724496676620745</c:v>
                </c:pt>
                <c:pt idx="24">
                  <c:v>65.117759388924242</c:v>
                </c:pt>
                <c:pt idx="25">
                  <c:v>59.224352034643054</c:v>
                </c:pt>
                <c:pt idx="26">
                  <c:v>71.198443331525723</c:v>
                </c:pt>
                <c:pt idx="27">
                  <c:v>71.230253709909036</c:v>
                </c:pt>
                <c:pt idx="28">
                  <c:v>64.658850298644253</c:v>
                </c:pt>
                <c:pt idx="29">
                  <c:v>57.744248859085403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CA-40D3-B84B-4C49D6083CBD}"/>
            </c:ext>
          </c:extLst>
        </c:ser>
        <c:ser>
          <c:idx val="4"/>
          <c:order val="1"/>
          <c:tx>
            <c:strRef>
              <c:f>Sheet1!$B$2</c:f>
              <c:strCache>
                <c:ptCount val="1"/>
                <c:pt idx="0">
                  <c:v>Hasch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Sheet1!$A$3:$A$32</c:f>
              <c:numCache>
                <c:formatCode>0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Sheet1!$B$3:$B$32</c:f>
              <c:numCache>
                <c:formatCode>#,##0</c:formatCode>
                <c:ptCount val="30"/>
                <c:pt idx="0">
                  <c:v>100</c:v>
                </c:pt>
                <c:pt idx="1">
                  <c:v>79.856975754998061</c:v>
                </c:pt>
                <c:pt idx="2">
                  <c:v>74.908950765969934</c:v>
                </c:pt>
                <c:pt idx="3">
                  <c:v>66.112774011796972</c:v>
                </c:pt>
                <c:pt idx="4">
                  <c:v>64.577779688709413</c:v>
                </c:pt>
                <c:pt idx="5">
                  <c:v>65.291292031038466</c:v>
                </c:pt>
                <c:pt idx="6">
                  <c:v>56.809870192501045</c:v>
                </c:pt>
                <c:pt idx="7">
                  <c:v>62.379383384325884</c:v>
                </c:pt>
                <c:pt idx="8">
                  <c:v>58.601248536870997</c:v>
                </c:pt>
                <c:pt idx="9">
                  <c:v>54.792821427187242</c:v>
                </c:pt>
                <c:pt idx="10">
                  <c:v>61.80722891566279</c:v>
                </c:pt>
                <c:pt idx="11">
                  <c:v>61.522689465743497</c:v>
                </c:pt>
                <c:pt idx="12">
                  <c:v>54.200375752463614</c:v>
                </c:pt>
                <c:pt idx="13">
                  <c:v>52.925980006739437</c:v>
                </c:pt>
                <c:pt idx="14">
                  <c:v>51.808686091259062</c:v>
                </c:pt>
                <c:pt idx="15">
                  <c:v>50.828808744741416</c:v>
                </c:pt>
                <c:pt idx="16">
                  <c:v>50.641255284086974</c:v>
                </c:pt>
                <c:pt idx="17">
                  <c:v>50.411896865304499</c:v>
                </c:pt>
                <c:pt idx="18">
                  <c:v>49.736119907114329</c:v>
                </c:pt>
                <c:pt idx="19">
                  <c:v>48.659254414650214</c:v>
                </c:pt>
                <c:pt idx="20">
                  <c:v>47.041597337770497</c:v>
                </c:pt>
                <c:pt idx="21">
                  <c:v>48.45791110665207</c:v>
                </c:pt>
                <c:pt idx="22">
                  <c:v>55.498065923893414</c:v>
                </c:pt>
                <c:pt idx="23">
                  <c:v>56.738271842789842</c:v>
                </c:pt>
                <c:pt idx="24">
                  <c:v>56.238064926798344</c:v>
                </c:pt>
                <c:pt idx="25">
                  <c:v>56.263134432911045</c:v>
                </c:pt>
                <c:pt idx="26">
                  <c:v>59.183706019330906</c:v>
                </c:pt>
                <c:pt idx="27">
                  <c:v>56.390617520344797</c:v>
                </c:pt>
                <c:pt idx="28">
                  <c:v>55.841734348829263</c:v>
                </c:pt>
                <c:pt idx="29">
                  <c:v>54.857036416131265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CA-40D3-B84B-4C49D6083CBD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Sheet1!$A$3:$A$32</c:f>
              <c:numCache>
                <c:formatCode>0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Sheet1!$D$3:$D$32</c:f>
              <c:numCache>
                <c:formatCode>#,##0</c:formatCode>
                <c:ptCount val="30"/>
                <c:pt idx="0">
                  <c:v>100</c:v>
                </c:pt>
                <c:pt idx="1">
                  <c:v>93.949383241173962</c:v>
                </c:pt>
                <c:pt idx="2">
                  <c:v>85.123807688601971</c:v>
                </c:pt>
                <c:pt idx="3">
                  <c:v>77.779734131525657</c:v>
                </c:pt>
                <c:pt idx="4">
                  <c:v>66.477126150141885</c:v>
                </c:pt>
                <c:pt idx="5">
                  <c:v>65.654021431210737</c:v>
                </c:pt>
                <c:pt idx="6">
                  <c:v>53.259253305469599</c:v>
                </c:pt>
                <c:pt idx="7">
                  <c:v>51.982819486938105</c:v>
                </c:pt>
                <c:pt idx="8">
                  <c:v>47.398068669527888</c:v>
                </c:pt>
                <c:pt idx="9">
                  <c:v>51.368270087987902</c:v>
                </c:pt>
                <c:pt idx="10">
                  <c:v>51.506024096385531</c:v>
                </c:pt>
                <c:pt idx="11">
                  <c:v>44.433053503036859</c:v>
                </c:pt>
                <c:pt idx="12">
                  <c:v>42.344043556612093</c:v>
                </c:pt>
                <c:pt idx="13">
                  <c:v>41.348421880265086</c:v>
                </c:pt>
                <c:pt idx="14">
                  <c:v>40.475536008796041</c:v>
                </c:pt>
                <c:pt idx="15">
                  <c:v>39.710006831829133</c:v>
                </c:pt>
                <c:pt idx="16">
                  <c:v>39.563480690692842</c:v>
                </c:pt>
                <c:pt idx="17">
                  <c:v>39.384294426019039</c:v>
                </c:pt>
                <c:pt idx="18">
                  <c:v>38.856343677432967</c:v>
                </c:pt>
                <c:pt idx="19">
                  <c:v>34.213538260300844</c:v>
                </c:pt>
                <c:pt idx="20">
                  <c:v>36.75124792013311</c:v>
                </c:pt>
                <c:pt idx="21">
                  <c:v>36.934383465435936</c:v>
                </c:pt>
                <c:pt idx="22">
                  <c:v>36.511885476245574</c:v>
                </c:pt>
                <c:pt idx="23">
                  <c:v>35.461419901743561</c:v>
                </c:pt>
                <c:pt idx="24">
                  <c:v>35.148790579248882</c:v>
                </c:pt>
                <c:pt idx="25">
                  <c:v>35.164459020569311</c:v>
                </c:pt>
                <c:pt idx="26">
                  <c:v>35.228396440077837</c:v>
                </c:pt>
                <c:pt idx="27">
                  <c:v>35.244135950215409</c:v>
                </c:pt>
                <c:pt idx="28">
                  <c:v>34.901083968018206</c:v>
                </c:pt>
                <c:pt idx="29">
                  <c:v>34.285647760081957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CA-40D3-B84B-4C49D6083CBD}"/>
            </c:ext>
          </c:extLst>
        </c:ser>
        <c:ser>
          <c:idx val="3"/>
          <c:order val="3"/>
          <c:tx>
            <c:strRef>
              <c:f>Sheet1!$F$2</c:f>
              <c:strCache>
                <c:ptCount val="1"/>
                <c:pt idx="0">
                  <c:v>Brunt heroin</c:v>
                </c:pt>
              </c:strCache>
            </c:strRef>
          </c:tx>
          <c:spPr>
            <a:ln w="38100">
              <a:solidFill>
                <a:schemeClr val="accent4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Sheet1!$A$3:$A$32</c:f>
              <c:numCache>
                <c:formatCode>0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Sheet1!$F$3:$F$32</c:f>
              <c:numCache>
                <c:formatCode>#,##0</c:formatCode>
                <c:ptCount val="30"/>
                <c:pt idx="0">
                  <c:v>100</c:v>
                </c:pt>
                <c:pt idx="1">
                  <c:v>110.52868616608684</c:v>
                </c:pt>
                <c:pt idx="2">
                  <c:v>100.14565610423747</c:v>
                </c:pt>
                <c:pt idx="3">
                  <c:v>91.50556956650064</c:v>
                </c:pt>
                <c:pt idx="4">
                  <c:v>83.794696827909817</c:v>
                </c:pt>
                <c:pt idx="5">
                  <c:v>64.011070618664917</c:v>
                </c:pt>
                <c:pt idx="6">
                  <c:v>73.10093590946795</c:v>
                </c:pt>
                <c:pt idx="7">
                  <c:v>81.541677626569452</c:v>
                </c:pt>
                <c:pt idx="8">
                  <c:v>54.748571297422522</c:v>
                </c:pt>
                <c:pt idx="9">
                  <c:v>50.361049105870428</c:v>
                </c:pt>
                <c:pt idx="10">
                  <c:v>55.545712260807846</c:v>
                </c:pt>
                <c:pt idx="11">
                  <c:v>73.384907369268916</c:v>
                </c:pt>
                <c:pt idx="12">
                  <c:v>39.853217465046619</c:v>
                </c:pt>
                <c:pt idx="13">
                  <c:v>38.916161769661201</c:v>
                </c:pt>
                <c:pt idx="14">
                  <c:v>38.094622125925632</c:v>
                </c:pt>
                <c:pt idx="15">
                  <c:v>41.111536484717156</c:v>
                </c:pt>
                <c:pt idx="16">
                  <c:v>37.236217120652029</c:v>
                </c:pt>
                <c:pt idx="17">
                  <c:v>44.481085469386144</c:v>
                </c:pt>
                <c:pt idx="18">
                  <c:v>36.570676402289806</c:v>
                </c:pt>
                <c:pt idx="19">
                  <c:v>35.778863540183842</c:v>
                </c:pt>
                <c:pt idx="20">
                  <c:v>34.589409807184055</c:v>
                </c:pt>
                <c:pt idx="21">
                  <c:v>38.237949940686562</c:v>
                </c:pt>
                <c:pt idx="22">
                  <c:v>37.800540257760076</c:v>
                </c:pt>
                <c:pt idx="23">
                  <c:v>33.375454025170363</c:v>
                </c:pt>
                <c:pt idx="24">
                  <c:v>36.38933612910467</c:v>
                </c:pt>
                <c:pt idx="25">
                  <c:v>39.715153717348819</c:v>
                </c:pt>
                <c:pt idx="26">
                  <c:v>36.471751608551116</c:v>
                </c:pt>
                <c:pt idx="27">
                  <c:v>38.146594204938978</c:v>
                </c:pt>
                <c:pt idx="28">
                  <c:v>32.848079028722971</c:v>
                </c:pt>
                <c:pt idx="29">
                  <c:v>26.508856126971565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CA-40D3-B84B-4C49D6083CBD}"/>
            </c:ext>
          </c:extLst>
        </c:ser>
        <c:ser>
          <c:idx val="5"/>
          <c:order val="4"/>
          <c:tx>
            <c:strRef>
              <c:f>Sheet1!$G$1:$G$2</c:f>
              <c:strCache>
                <c:ptCount val="2"/>
                <c:pt idx="1">
                  <c:v>Vitt heroin</c:v>
                </c:pt>
              </c:strCache>
            </c:strRef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Sheet1!$A$3:$A$32</c:f>
              <c:numCache>
                <c:formatCode>0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Sheet1!$G$3:$G$32</c:f>
              <c:numCache>
                <c:formatCode>#,##0</c:formatCode>
                <c:ptCount val="30"/>
                <c:pt idx="0">
                  <c:v>100</c:v>
                </c:pt>
                <c:pt idx="1">
                  <c:v>110.52868616608684</c:v>
                </c:pt>
                <c:pt idx="2">
                  <c:v>100.14565610423747</c:v>
                </c:pt>
                <c:pt idx="3">
                  <c:v>91.50556956650064</c:v>
                </c:pt>
                <c:pt idx="4">
                  <c:v>83.794696827909817</c:v>
                </c:pt>
                <c:pt idx="5">
                  <c:v>101.35086181288612</c:v>
                </c:pt>
                <c:pt idx="6">
                  <c:v>104.4299084420971</c:v>
                </c:pt>
                <c:pt idx="7">
                  <c:v>91.734387329890637</c:v>
                </c:pt>
                <c:pt idx="8">
                  <c:v>70.97037020036251</c:v>
                </c:pt>
                <c:pt idx="9">
                  <c:v>64.462142855514131</c:v>
                </c:pt>
                <c:pt idx="10">
                  <c:v>75.744153082919794</c:v>
                </c:pt>
                <c:pt idx="11">
                  <c:v>70.369089258203076</c:v>
                </c:pt>
                <c:pt idx="12">
                  <c:v>89.669739296354891</c:v>
                </c:pt>
                <c:pt idx="13">
                  <c:v>77.832323539322402</c:v>
                </c:pt>
                <c:pt idx="14">
                  <c:v>60.951395401481015</c:v>
                </c:pt>
                <c:pt idx="15">
                  <c:v>74.748248154031188</c:v>
                </c:pt>
                <c:pt idx="16">
                  <c:v>74.472434241304057</c:v>
                </c:pt>
                <c:pt idx="17">
                  <c:v>50.041221153059411</c:v>
                </c:pt>
                <c:pt idx="18">
                  <c:v>54.856014603434701</c:v>
                </c:pt>
                <c:pt idx="19">
                  <c:v>53.668295310275759</c:v>
                </c:pt>
                <c:pt idx="20">
                  <c:v>69.178819614368109</c:v>
                </c:pt>
                <c:pt idx="21">
                  <c:v>69.523545346702846</c:v>
                </c:pt>
                <c:pt idx="22">
                  <c:v>85.910318767636511</c:v>
                </c:pt>
                <c:pt idx="23">
                  <c:v>83.438635062925911</c:v>
                </c:pt>
                <c:pt idx="24">
                  <c:v>66.162429325644851</c:v>
                </c:pt>
                <c:pt idx="25">
                  <c:v>38.887754681570712</c:v>
                </c:pt>
                <c:pt idx="26">
                  <c:v>36.471751608551116</c:v>
                </c:pt>
                <c:pt idx="27">
                  <c:v>41.463689353194546</c:v>
                </c:pt>
                <c:pt idx="28">
                  <c:v>39.023517886122882</c:v>
                </c:pt>
                <c:pt idx="29">
                  <c:v>43.562940683398189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CA-40D3-B84B-4C49D6083CBD}"/>
            </c:ext>
          </c:extLst>
        </c:ser>
        <c:ser>
          <c:idx val="1"/>
          <c:order val="5"/>
          <c:tx>
            <c:strRef>
              <c:f>Sheet1!$E$2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Sheet1!$A$3:$A$32</c:f>
              <c:numCache>
                <c:formatCode>0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Sheet1!$E$3:$E$32</c:f>
              <c:numCache>
                <c:formatCode>#,##0</c:formatCode>
                <c:ptCount val="30"/>
                <c:pt idx="0">
                  <c:v>100</c:v>
                </c:pt>
                <c:pt idx="1">
                  <c:v>105.6930561463207</c:v>
                </c:pt>
                <c:pt idx="2">
                  <c:v>127.68571153290299</c:v>
                </c:pt>
                <c:pt idx="3">
                  <c:v>97.224667664407065</c:v>
                </c:pt>
                <c:pt idx="4">
                  <c:v>94.967323071631256</c:v>
                </c:pt>
                <c:pt idx="5">
                  <c:v>90.682350043108755</c:v>
                </c:pt>
                <c:pt idx="6">
                  <c:v>88.76542217578266</c:v>
                </c:pt>
                <c:pt idx="7">
                  <c:v>86.638032478230159</c:v>
                </c:pt>
                <c:pt idx="8">
                  <c:v>86.178306671868881</c:v>
                </c:pt>
                <c:pt idx="9">
                  <c:v>94.175161827977831</c:v>
                </c:pt>
                <c:pt idx="10">
                  <c:v>81.551204819277089</c:v>
                </c:pt>
                <c:pt idx="11">
                  <c:v>93.992997794885682</c:v>
                </c:pt>
                <c:pt idx="12">
                  <c:v>76.219278401901775</c:v>
                </c:pt>
                <c:pt idx="13">
                  <c:v>82.696843760530172</c:v>
                </c:pt>
                <c:pt idx="14">
                  <c:v>64.760857614073657</c:v>
                </c:pt>
                <c:pt idx="15">
                  <c:v>63.536010930926615</c:v>
                </c:pt>
                <c:pt idx="16">
                  <c:v>63.301569105108548</c:v>
                </c:pt>
                <c:pt idx="17">
                  <c:v>63.01487108163046</c:v>
                </c:pt>
                <c:pt idx="18">
                  <c:v>62.170149883892755</c:v>
                </c:pt>
                <c:pt idx="19">
                  <c:v>60.824068018312616</c:v>
                </c:pt>
                <c:pt idx="20">
                  <c:v>62.477121464226279</c:v>
                </c:pt>
                <c:pt idx="21">
                  <c:v>59.095013544697494</c:v>
                </c:pt>
                <c:pt idx="22">
                  <c:v>65.721393857242035</c:v>
                </c:pt>
                <c:pt idx="23">
                  <c:v>63.830555823138411</c:v>
                </c:pt>
                <c:pt idx="24">
                  <c:v>63.267823042647983</c:v>
                </c:pt>
                <c:pt idx="25">
                  <c:v>63.296026237024762</c:v>
                </c:pt>
                <c:pt idx="26">
                  <c:v>63.411113592140097</c:v>
                </c:pt>
                <c:pt idx="27">
                  <c:v>63.43944471038774</c:v>
                </c:pt>
                <c:pt idx="28">
                  <c:v>62.821951142432766</c:v>
                </c:pt>
                <c:pt idx="29">
                  <c:v>61.714165968147526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7CA-40D3-B84B-4C49D6083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2352760"/>
        <c:axId val="242249408"/>
      </c:lineChart>
      <c:catAx>
        <c:axId val="24235276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24224940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42249408"/>
        <c:scaling>
          <c:orientation val="minMax"/>
          <c:max val="15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242352760"/>
        <c:crossesAt val="1"/>
        <c:crossBetween val="midCat"/>
        <c:majorUnit val="50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6540793568061097"/>
          <c:y val="6.373561820635805E-2"/>
          <c:w val="0.58202336117191411"/>
          <c:h val="0.13491295708252515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Sheet1!$B$4:$B$21</c:f>
              <c:numCache>
                <c:formatCode>0</c:formatCode>
                <c:ptCount val="18"/>
                <c:pt idx="0">
                  <c:v>185.25555001725397</c:v>
                </c:pt>
                <c:pt idx="1">
                  <c:v>180.89969673143887</c:v>
                </c:pt>
                <c:pt idx="2">
                  <c:v>177.08081363386475</c:v>
                </c:pt>
                <c:pt idx="3">
                  <c:v>144.77634748840387</c:v>
                </c:pt>
                <c:pt idx="4">
                  <c:v>140.78032528480335</c:v>
                </c:pt>
                <c:pt idx="5">
                  <c:v>114.87108163046966</c:v>
                </c:pt>
                <c:pt idx="6">
                  <c:v>113.33122229259025</c:v>
                </c:pt>
                <c:pt idx="7">
                  <c:v>110.87742246394272</c:v>
                </c:pt>
                <c:pt idx="8">
                  <c:v>112.55091514143096</c:v>
                </c:pt>
                <c:pt idx="9" formatCode="#,##0">
                  <c:v>126.03882813283836</c:v>
                </c:pt>
                <c:pt idx="10" formatCode="#,##0">
                  <c:v>127.79184712533475</c:v>
                </c:pt>
                <c:pt idx="11" formatCode="#,##0">
                  <c:v>118.94374337732395</c:v>
                </c:pt>
                <c:pt idx="12" formatCode="#,##0">
                  <c:v>128.14688096753659</c:v>
                </c:pt>
                <c:pt idx="13" formatCode="#,##0">
                  <c:v>112.81952493154174</c:v>
                </c:pt>
                <c:pt idx="14" formatCode="#,##0">
                  <c:v>128.43711123161825</c:v>
                </c:pt>
                <c:pt idx="15" formatCode="#,##0">
                  <c:v>115.64504547630445</c:v>
                </c:pt>
                <c:pt idx="16" formatCode="#,##0">
                  <c:v>108.15721486584712</c:v>
                </c:pt>
                <c:pt idx="17" formatCode="#,##0">
                  <c:v>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6C-4258-8534-A59B2B1B2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2710200"/>
        <c:axId val="247688816"/>
      </c:lineChart>
      <c:catAx>
        <c:axId val="242710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8881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7688816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2710200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Sheet1!$C$4:$C$21</c:f>
              <c:numCache>
                <c:formatCode>General</c:formatCode>
                <c:ptCount val="18"/>
                <c:pt idx="0">
                  <c:v>99</c:v>
                </c:pt>
                <c:pt idx="1">
                  <c:v>121</c:v>
                </c:pt>
                <c:pt idx="2">
                  <c:v>118</c:v>
                </c:pt>
                <c:pt idx="3">
                  <c:v>104</c:v>
                </c:pt>
                <c:pt idx="4">
                  <c:v>104</c:v>
                </c:pt>
                <c:pt idx="5">
                  <c:v>69</c:v>
                </c:pt>
                <c:pt idx="6">
                  <c:v>96</c:v>
                </c:pt>
                <c:pt idx="7">
                  <c:v>111</c:v>
                </c:pt>
                <c:pt idx="8">
                  <c:v>120</c:v>
                </c:pt>
                <c:pt idx="9">
                  <c:v>121</c:v>
                </c:pt>
                <c:pt idx="10">
                  <c:v>130</c:v>
                </c:pt>
                <c:pt idx="11" formatCode="#,##0">
                  <c:v>129</c:v>
                </c:pt>
                <c:pt idx="12">
                  <c:v>123</c:v>
                </c:pt>
                <c:pt idx="13" formatCode="#,##0">
                  <c:v>205</c:v>
                </c:pt>
                <c:pt idx="14">
                  <c:v>51</c:v>
                </c:pt>
                <c:pt idx="15">
                  <c:v>116</c:v>
                </c:pt>
                <c:pt idx="16">
                  <c:v>121</c:v>
                </c:pt>
                <c:pt idx="17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AB-4A6B-BF5F-759965523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689600"/>
        <c:axId val="247689992"/>
      </c:lineChart>
      <c:catAx>
        <c:axId val="24768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899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7689992"/>
        <c:scaling>
          <c:orientation val="minMax"/>
          <c:max val="2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89600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Sheet1!$D$2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Sheet1!$D$4:$D$21</c:f>
              <c:numCache>
                <c:formatCode>General</c:formatCode>
                <c:ptCount val="18"/>
                <c:pt idx="0">
                  <c:v>340</c:v>
                </c:pt>
                <c:pt idx="1">
                  <c:v>301</c:v>
                </c:pt>
                <c:pt idx="2">
                  <c:v>354</c:v>
                </c:pt>
                <c:pt idx="3" formatCode="#,##0">
                  <c:v>347</c:v>
                </c:pt>
                <c:pt idx="4" formatCode="#,##0">
                  <c:v>288</c:v>
                </c:pt>
                <c:pt idx="5" formatCode="#,##0">
                  <c:v>287</c:v>
                </c:pt>
                <c:pt idx="6">
                  <c:v>113</c:v>
                </c:pt>
                <c:pt idx="7">
                  <c:v>111</c:v>
                </c:pt>
                <c:pt idx="8" formatCode="#,##0">
                  <c:v>214</c:v>
                </c:pt>
                <c:pt idx="9" formatCode="#,##0">
                  <c:v>215</c:v>
                </c:pt>
                <c:pt idx="10" formatCode="#,##0">
                  <c:v>186</c:v>
                </c:pt>
                <c:pt idx="11" formatCode="#,##0">
                  <c:v>181</c:v>
                </c:pt>
                <c:pt idx="12" formatCode="#,##0">
                  <c:v>154</c:v>
                </c:pt>
                <c:pt idx="13" formatCode="#,##0">
                  <c:v>205</c:v>
                </c:pt>
                <c:pt idx="14" formatCode="#,##0">
                  <c:v>205</c:v>
                </c:pt>
                <c:pt idx="15" formatCode="#,##0">
                  <c:v>206</c:v>
                </c:pt>
                <c:pt idx="16" formatCode="#,##0">
                  <c:v>153</c:v>
                </c:pt>
                <c:pt idx="17" formatCode="#,##0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5C-4DD2-B99D-A46E904F0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690776"/>
        <c:axId val="247691168"/>
      </c:lineChart>
      <c:catAx>
        <c:axId val="247690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911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7691168"/>
        <c:scaling>
          <c:orientation val="minMax"/>
          <c:max val="4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90776"/>
        <c:crosses val="autoZero"/>
        <c:crossBetween val="midCat"/>
        <c:majorUnit val="1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Sheet1!$E$2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Sheet1!$E$4:$E$21</c:f>
              <c:numCache>
                <c:formatCode>#,##0</c:formatCode>
                <c:ptCount val="18"/>
                <c:pt idx="0">
                  <c:v>43.226295004025921</c:v>
                </c:pt>
                <c:pt idx="1">
                  <c:v>36.179939346287775</c:v>
                </c:pt>
                <c:pt idx="2">
                  <c:v>33.055085211654756</c:v>
                </c:pt>
                <c:pt idx="3">
                  <c:v>34.746323397216926</c:v>
                </c:pt>
                <c:pt idx="4">
                  <c:v>34.618112774951641</c:v>
                </c:pt>
                <c:pt idx="5">
                  <c:v>34.4613244891409</c:v>
                </c:pt>
                <c:pt idx="6">
                  <c:v>33.999366687777076</c:v>
                </c:pt>
                <c:pt idx="7">
                  <c:v>33.263226739182819</c:v>
                </c:pt>
                <c:pt idx="8">
                  <c:v>34.301231281198007</c:v>
                </c:pt>
                <c:pt idx="9">
                  <c:v>43.090197652252435</c:v>
                </c:pt>
                <c:pt idx="10">
                  <c:v>26.623301484444738</c:v>
                </c:pt>
                <c:pt idx="11">
                  <c:v>20.685868413447643</c:v>
                </c:pt>
                <c:pt idx="12">
                  <c:v>30.755251432208784</c:v>
                </c:pt>
                <c:pt idx="13">
                  <c:v>30.768961344965927</c:v>
                </c:pt>
                <c:pt idx="14">
                  <c:v>32.879900475294271</c:v>
                </c:pt>
                <c:pt idx="16">
                  <c:v>34.610308757071081</c:v>
                </c:pt>
                <c:pt idx="17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6E-4D0D-AD5D-39636FC79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691952"/>
        <c:axId val="247692344"/>
      </c:lineChart>
      <c:catAx>
        <c:axId val="24769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9234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7692344"/>
        <c:scaling>
          <c:orientation val="minMax"/>
          <c:max val="6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91952"/>
        <c:crosses val="autoZero"/>
        <c:crossBetween val="midCat"/>
        <c:majorUnit val="1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4.8844872050892135E-2"/>
          <c:w val="0.90322580645161465"/>
          <c:h val="0.8541622061598807"/>
        </c:manualLayout>
      </c:layout>
      <c:lineChart>
        <c:grouping val="standard"/>
        <c:varyColors val="0"/>
        <c:ser>
          <c:idx val="4"/>
          <c:order val="0"/>
          <c:tx>
            <c:strRef>
              <c:f>Sheet1!$B$2</c:f>
              <c:strCache>
                <c:ptCount val="1"/>
                <c:pt idx="0">
                  <c:v>Ecstasy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Sheet1!$B$3:$B$20</c:f>
              <c:numCache>
                <c:formatCode>0</c:formatCode>
                <c:ptCount val="18"/>
                <c:pt idx="0">
                  <c:v>100</c:v>
                </c:pt>
                <c:pt idx="1">
                  <c:v>97.64873263693886</c:v>
                </c:pt>
                <c:pt idx="2">
                  <c:v>95.587319039765418</c:v>
                </c:pt>
                <c:pt idx="3">
                  <c:v>78.149533158342606</c:v>
                </c:pt>
                <c:pt idx="4">
                  <c:v>75.992500776193552</c:v>
                </c:pt>
                <c:pt idx="5">
                  <c:v>62.006823342011089</c:v>
                </c:pt>
                <c:pt idx="6">
                  <c:v>61.175615133816521</c:v>
                </c:pt>
                <c:pt idx="7">
                  <c:v>59.851066515208871</c:v>
                </c:pt>
                <c:pt idx="8">
                  <c:v>60.754409317803656</c:v>
                </c:pt>
                <c:pt idx="9">
                  <c:v>68.035115882411944</c:v>
                </c:pt>
                <c:pt idx="10">
                  <c:v>68.981386583793423</c:v>
                </c:pt>
                <c:pt idx="11">
                  <c:v>64.205225358293447</c:v>
                </c:pt>
                <c:pt idx="12">
                  <c:v>69.173032039040933</c:v>
                </c:pt>
                <c:pt idx="13">
                  <c:v>60.899403511006376</c:v>
                </c:pt>
                <c:pt idx="14">
                  <c:v>69.32969685370081</c:v>
                </c:pt>
                <c:pt idx="15">
                  <c:v>62.424605074198169</c:v>
                </c:pt>
                <c:pt idx="16">
                  <c:v>58.382712342908917</c:v>
                </c:pt>
                <c:pt idx="17">
                  <c:v>59.377438349218167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86-4D20-88B8-17C962759FCD}"/>
            </c:ext>
          </c:extLst>
        </c:ser>
        <c:ser>
          <c:idx val="0"/>
          <c:order val="1"/>
          <c:tx>
            <c:strRef>
              <c:f>Sheet1!$C$2</c:f>
              <c:strCache>
                <c:ptCount val="1"/>
                <c:pt idx="0">
                  <c:v>LSD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Sheet1!$C$3:$C$20</c:f>
              <c:numCache>
                <c:formatCode>0</c:formatCode>
                <c:ptCount val="18"/>
                <c:pt idx="0">
                  <c:v>100</c:v>
                </c:pt>
                <c:pt idx="1">
                  <c:v>122.06091579617357</c:v>
                </c:pt>
                <c:pt idx="2">
                  <c:v>119.48414879970679</c:v>
                </c:pt>
                <c:pt idx="3">
                  <c:v>105.50186976376254</c:v>
                </c:pt>
                <c:pt idx="4">
                  <c:v>105.11257791789066</c:v>
                </c:pt>
                <c:pt idx="5">
                  <c:v>69.757676259762476</c:v>
                </c:pt>
                <c:pt idx="6">
                  <c:v>97.49863661952007</c:v>
                </c:pt>
                <c:pt idx="7">
                  <c:v>112.22074971601666</c:v>
                </c:pt>
                <c:pt idx="8">
                  <c:v>121.50881863560731</c:v>
                </c:pt>
                <c:pt idx="9">
                  <c:v>122.1143105581753</c:v>
                </c:pt>
                <c:pt idx="10">
                  <c:v>131.49576817535623</c:v>
                </c:pt>
                <c:pt idx="11">
                  <c:v>130.85304081173936</c:v>
                </c:pt>
                <c:pt idx="12">
                  <c:v>124.5114576702737</c:v>
                </c:pt>
                <c:pt idx="13">
                  <c:v>207.61160287843086</c:v>
                </c:pt>
                <c:pt idx="14">
                  <c:v>51.997272640275604</c:v>
                </c:pt>
                <c:pt idx="15">
                  <c:v>117.04613451412158</c:v>
                </c:pt>
                <c:pt idx="16">
                  <c:v>122.34612513036058</c:v>
                </c:pt>
                <c:pt idx="17">
                  <c:v>101.21154264071279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86-4D20-88B8-17C962759FCD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Kat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Sheet1!$D$3:$D$20</c:f>
              <c:numCache>
                <c:formatCode>0</c:formatCode>
                <c:ptCount val="18"/>
                <c:pt idx="0">
                  <c:v>100</c:v>
                </c:pt>
                <c:pt idx="1">
                  <c:v>88.771575124489885</c:v>
                </c:pt>
                <c:pt idx="2">
                  <c:v>104.27707531610776</c:v>
                </c:pt>
                <c:pt idx="3">
                  <c:v>102.30484340728489</c:v>
                </c:pt>
                <c:pt idx="4">
                  <c:v>84.939456903345999</c:v>
                </c:pt>
                <c:pt idx="5">
                  <c:v>84.554759102742409</c:v>
                </c:pt>
                <c:pt idx="6">
                  <c:v>33.368517345718104</c:v>
                </c:pt>
                <c:pt idx="7">
                  <c:v>32.646036281023029</c:v>
                </c:pt>
                <c:pt idx="8">
                  <c:v>63.121464226289525</c:v>
                </c:pt>
                <c:pt idx="9">
                  <c:v>63.43600548476639</c:v>
                </c:pt>
                <c:pt idx="10">
                  <c:v>54.871557509835689</c:v>
                </c:pt>
                <c:pt idx="11">
                  <c:v>53.292874803326583</c:v>
                </c:pt>
                <c:pt idx="12">
                  <c:v>45.276893698281349</c:v>
                </c:pt>
                <c:pt idx="13">
                  <c:v>60.39610265554353</c:v>
                </c:pt>
                <c:pt idx="14">
                  <c:v>60.505917254138893</c:v>
                </c:pt>
                <c:pt idx="15">
                  <c:v>60.532950374980054</c:v>
                </c:pt>
                <c:pt idx="16">
                  <c:v>44.957810574218634</c:v>
                </c:pt>
                <c:pt idx="17">
                  <c:v>44.165036788674676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86-4D20-88B8-17C962759FCD}"/>
            </c:ext>
          </c:extLst>
        </c:ser>
        <c:ser>
          <c:idx val="1"/>
          <c:order val="3"/>
          <c:tx>
            <c:strRef>
              <c:f>Sheet1!$E$2</c:f>
              <c:strCache>
                <c:ptCount val="1"/>
                <c:pt idx="0">
                  <c:v>GHB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Sheet1!$E$3:$E$20</c:f>
              <c:numCache>
                <c:formatCode>0</c:formatCode>
                <c:ptCount val="18"/>
                <c:pt idx="0">
                  <c:v>100</c:v>
                </c:pt>
                <c:pt idx="1">
                  <c:v>83.698913688804737</c:v>
                </c:pt>
                <c:pt idx="2">
                  <c:v>76.469855231812346</c:v>
                </c:pt>
                <c:pt idx="3">
                  <c:v>80.382376962866687</c:v>
                </c:pt>
                <c:pt idx="4">
                  <c:v>80.085773651726228</c:v>
                </c:pt>
                <c:pt idx="5">
                  <c:v>79.723058582585693</c:v>
                </c:pt>
                <c:pt idx="6">
                  <c:v>78.654362314906962</c:v>
                </c:pt>
                <c:pt idx="7">
                  <c:v>76.951371233839993</c:v>
                </c:pt>
                <c:pt idx="8">
                  <c:v>79.352697884478246</c:v>
                </c:pt>
                <c:pt idx="9">
                  <c:v>99.685151476061478</c:v>
                </c:pt>
                <c:pt idx="10">
                  <c:v>61.590523735529842</c:v>
                </c:pt>
                <c:pt idx="11">
                  <c:v>47.854826354007542</c:v>
                </c:pt>
                <c:pt idx="12">
                  <c:v>71.149404383013547</c:v>
                </c:pt>
                <c:pt idx="13">
                  <c:v>71.181120986890576</c:v>
                </c:pt>
                <c:pt idx="14">
                  <c:v>76.064581690917464</c:v>
                </c:pt>
                <c:pt idx="16">
                  <c:v>80.067719784560808</c:v>
                </c:pt>
                <c:pt idx="17">
                  <c:v>69.402200667917342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86-4D20-88B8-17C962759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6923744"/>
        <c:axId val="246924136"/>
        <c:extLst>
          <c:ext xmlns:c15="http://schemas.microsoft.com/office/drawing/2012/chart" uri="{02D57815-91ED-43cb-92C2-25804820EDAC}">
            <c15:filteredLineSeries>
              <c15:ser>
                <c:idx val="5"/>
                <c:order val="4"/>
                <c:tx>
                  <c:strRef>
                    <c:extLst>
                      <c:ext uri="{02D57815-91ED-43cb-92C2-25804820EDAC}">
                        <c15:formulaRef>
                          <c15:sqref>Sheet1!$G$1:$G$2</c15:sqref>
                        </c15:formulaRef>
                      </c:ext>
                    </c:extLst>
                    <c:strCache>
                      <c:ptCount val="2"/>
                      <c:pt idx="1">
                        <c:v>GHB</c:v>
                      </c:pt>
                    </c:strCache>
                  </c:strRef>
                </c:tx>
                <c:spPr>
                  <a:ln w="38100">
                    <a:solidFill>
                      <a:srgbClr val="F2920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Sheet1!$A$3:$A$20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Sheet1!$G$3:$G$29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0186-4D20-88B8-17C962759FCD}"/>
                  </c:ext>
                </c:extLst>
              </c15:ser>
            </c15:filteredLineSeries>
            <c15:filteredLineSeries>
              <c15:ser>
                <c:idx val="3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8100">
                    <a:solidFill>
                      <a:srgbClr val="B32B31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Sheet1!$A$3:$A$20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Sheet1!$F$3:$F$29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0186-4D20-88B8-17C962759FCD}"/>
                  </c:ext>
                </c:extLst>
              </c15:ser>
            </c15:filteredLineSeries>
          </c:ext>
        </c:extLst>
      </c:lineChart>
      <c:catAx>
        <c:axId val="24692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24692413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6924136"/>
        <c:scaling>
          <c:orientation val="minMax"/>
          <c:max val="25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246923744"/>
        <c:crossesAt val="1"/>
        <c:crossBetween val="midCat"/>
        <c:majorUnit val="50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1949441277760096"/>
          <c:y val="6.6573749714899655E-2"/>
          <c:w val="0.51042828488369596"/>
          <c:h val="0.1398471355297807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Sheet1!$B$5:$B$34</c:f>
              <c:numCache>
                <c:formatCode>#,##0</c:formatCode>
                <c:ptCount val="30"/>
                <c:pt idx="0">
                  <c:v>155.16765704584043</c:v>
                </c:pt>
                <c:pt idx="1">
                  <c:v>124.94019138755984</c:v>
                </c:pt>
                <c:pt idx="2">
                  <c:v>109.32567372473532</c:v>
                </c:pt>
                <c:pt idx="3">
                  <c:v>103.43860035211269</c:v>
                </c:pt>
                <c:pt idx="4">
                  <c:v>91.01172547332186</c:v>
                </c:pt>
                <c:pt idx="5">
                  <c:v>96.633429276315795</c:v>
                </c:pt>
                <c:pt idx="6">
                  <c:v>94.572434607645874</c:v>
                </c:pt>
                <c:pt idx="7">
                  <c:v>92.23410518053376</c:v>
                </c:pt>
                <c:pt idx="8">
                  <c:v>85.681640625</c:v>
                </c:pt>
                <c:pt idx="9">
                  <c:v>85.248736883015937</c:v>
                </c:pt>
                <c:pt idx="10">
                  <c:v>94.49270428015565</c:v>
                </c:pt>
                <c:pt idx="11">
                  <c:v>112.30094924447889</c:v>
                </c:pt>
                <c:pt idx="12">
                  <c:v>120.19562715765248</c:v>
                </c:pt>
                <c:pt idx="13">
                  <c:v>93.852489704230621</c:v>
                </c:pt>
                <c:pt idx="14">
                  <c:v>91.89149560117302</c:v>
                </c:pt>
                <c:pt idx="15">
                  <c:v>90.140237324703349</c:v>
                </c:pt>
                <c:pt idx="16">
                  <c:v>89.785100286532966</c:v>
                </c:pt>
                <c:pt idx="17">
                  <c:v>89.40085592011414</c:v>
                </c:pt>
                <c:pt idx="18">
                  <c:v>88.199282246147348</c:v>
                </c:pt>
                <c:pt idx="19">
                  <c:v>86.289628584213972</c:v>
                </c:pt>
                <c:pt idx="20">
                  <c:v>83.390439439805732</c:v>
                </c:pt>
                <c:pt idx="21">
                  <c:v>88.883234332243219</c:v>
                </c:pt>
                <c:pt idx="22">
                  <c:v>103.25907862650763</c:v>
                </c:pt>
                <c:pt idx="23">
                  <c:v>100.61651093343609</c:v>
                </c:pt>
                <c:pt idx="24">
                  <c:v>99.729471674092935</c:v>
                </c:pt>
                <c:pt idx="25">
                  <c:v>99.773928548684978</c:v>
                </c:pt>
                <c:pt idx="26">
                  <c:v>116.1980844684041</c:v>
                </c:pt>
                <c:pt idx="27">
                  <c:v>100</c:v>
                </c:pt>
                <c:pt idx="28">
                  <c:v>102</c:v>
                </c:pt>
                <c:pt idx="29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DF-4ACF-BEAB-C25B8AB3E8C3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Sheet1!$C$5:$C$34</c:f>
              <c:numCache>
                <c:formatCode>#,##0</c:formatCode>
                <c:ptCount val="30"/>
                <c:pt idx="0">
                  <c:v>177.3344651952462</c:v>
                </c:pt>
                <c:pt idx="1">
                  <c:v>149.9282296650718</c:v>
                </c:pt>
                <c:pt idx="2">
                  <c:v>135.71462945139558</c:v>
                </c:pt>
                <c:pt idx="3">
                  <c:v>110.33450704225353</c:v>
                </c:pt>
                <c:pt idx="4">
                  <c:v>107.8657487091222</c:v>
                </c:pt>
                <c:pt idx="5">
                  <c:v>112.73900082236842</c:v>
                </c:pt>
                <c:pt idx="6">
                  <c:v>94.572434607645874</c:v>
                </c:pt>
                <c:pt idx="7">
                  <c:v>92.23410518053376</c:v>
                </c:pt>
                <c:pt idx="8">
                  <c:v>91.8017578125</c:v>
                </c:pt>
                <c:pt idx="9">
                  <c:v>103.51632335794791</c:v>
                </c:pt>
                <c:pt idx="10">
                  <c:v>115.829766536965</c:v>
                </c:pt>
                <c:pt idx="11">
                  <c:v>91.054823711739644</c:v>
                </c:pt>
                <c:pt idx="12">
                  <c:v>96.156501726121988</c:v>
                </c:pt>
                <c:pt idx="13">
                  <c:v>93.852489704230621</c:v>
                </c:pt>
                <c:pt idx="14">
                  <c:v>91.89149560117302</c:v>
                </c:pt>
                <c:pt idx="15">
                  <c:v>90.140237324703349</c:v>
                </c:pt>
                <c:pt idx="16">
                  <c:v>89.785100286532966</c:v>
                </c:pt>
                <c:pt idx="17">
                  <c:v>89.40085592011414</c:v>
                </c:pt>
                <c:pt idx="18">
                  <c:v>88.199282246147348</c:v>
                </c:pt>
                <c:pt idx="19">
                  <c:v>86.289628584213972</c:v>
                </c:pt>
                <c:pt idx="20">
                  <c:v>83.390439439805732</c:v>
                </c:pt>
                <c:pt idx="21">
                  <c:v>83.654808783287734</c:v>
                </c:pt>
                <c:pt idx="22">
                  <c:v>92.933170763856864</c:v>
                </c:pt>
                <c:pt idx="23">
                  <c:v>95.585685386764283</c:v>
                </c:pt>
                <c:pt idx="24">
                  <c:v>99.729471674092935</c:v>
                </c:pt>
                <c:pt idx="25">
                  <c:v>99.773928548684978</c:v>
                </c:pt>
                <c:pt idx="26">
                  <c:v>99.955341478197084</c:v>
                </c:pt>
                <c:pt idx="27">
                  <c:v>100</c:v>
                </c:pt>
                <c:pt idx="28" formatCode="General">
                  <c:v>102</c:v>
                </c:pt>
                <c:pt idx="29" formatCode="General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DF-4ACF-BEAB-C25B8AB3E8C3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Sheet1!$D$5:$D$34</c:f>
              <c:numCache>
                <c:formatCode>#,##0</c:formatCode>
                <c:ptCount val="30"/>
                <c:pt idx="0">
                  <c:v>168.4677419354839</c:v>
                </c:pt>
                <c:pt idx="1">
                  <c:v>149.9282296650718</c:v>
                </c:pt>
                <c:pt idx="2">
                  <c:v>150.79403272377286</c:v>
                </c:pt>
                <c:pt idx="3">
                  <c:v>131.02222711267606</c:v>
                </c:pt>
                <c:pt idx="4">
                  <c:v>134.83218588640275</c:v>
                </c:pt>
                <c:pt idx="5">
                  <c:v>128.84457236842107</c:v>
                </c:pt>
                <c:pt idx="6">
                  <c:v>126.09657947686117</c:v>
                </c:pt>
                <c:pt idx="7">
                  <c:v>116.82986656200943</c:v>
                </c:pt>
                <c:pt idx="8">
                  <c:v>116.28222656250001</c:v>
                </c:pt>
                <c:pt idx="9">
                  <c:v>103.51632335794791</c:v>
                </c:pt>
                <c:pt idx="10">
                  <c:v>99.369747081712077</c:v>
                </c:pt>
                <c:pt idx="11">
                  <c:v>115.33611003487022</c:v>
                </c:pt>
                <c:pt idx="12">
                  <c:v>120.19562715765248</c:v>
                </c:pt>
                <c:pt idx="13">
                  <c:v>117.31561213028827</c:v>
                </c:pt>
                <c:pt idx="14">
                  <c:v>103.37793255131965</c:v>
                </c:pt>
                <c:pt idx="15">
                  <c:v>101.40776699029126</c:v>
                </c:pt>
                <c:pt idx="16">
                  <c:v>101.00823782234959</c:v>
                </c:pt>
                <c:pt idx="17">
                  <c:v>100.57596291012841</c:v>
                </c:pt>
                <c:pt idx="18">
                  <c:v>99.224192526915772</c:v>
                </c:pt>
                <c:pt idx="19">
                  <c:v>97.075832157240725</c:v>
                </c:pt>
                <c:pt idx="20">
                  <c:v>93.814244369781463</c:v>
                </c:pt>
                <c:pt idx="21">
                  <c:v>104.56851097910966</c:v>
                </c:pt>
                <c:pt idx="22">
                  <c:v>92.933170763856864</c:v>
                </c:pt>
                <c:pt idx="23">
                  <c:v>100.61651093343609</c:v>
                </c:pt>
                <c:pt idx="24">
                  <c:v>99.729471674092935</c:v>
                </c:pt>
                <c:pt idx="25">
                  <c:v>99.773928548684978</c:v>
                </c:pt>
                <c:pt idx="26">
                  <c:v>119.94640977383649</c:v>
                </c:pt>
                <c:pt idx="27">
                  <c:v>125</c:v>
                </c:pt>
                <c:pt idx="28">
                  <c:v>125</c:v>
                </c:pt>
                <c:pt idx="29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DF-4ACF-BEAB-C25B8AB3E8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298312"/>
        <c:axId val="155298696"/>
      </c:lineChart>
      <c:catAx>
        <c:axId val="155298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5298696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55298696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5298312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049200492005"/>
          <c:y val="0.20312559215429768"/>
          <c:w val="0.63216550498838364"/>
          <c:h val="0.63147123761827295"/>
        </c:manualLayout>
      </c:layout>
      <c:lineChart>
        <c:grouping val="standard"/>
        <c:varyColors val="0"/>
        <c:ser>
          <c:idx val="4"/>
          <c:order val="0"/>
          <c:tx>
            <c:strRef>
              <c:f>Sheet1!$J$2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04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08</c:v>
                </c:pt>
                <c:pt idx="21">
                  <c:v>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Sheet1!$J$5:$J$34</c:f>
              <c:numCache>
                <c:formatCode>0</c:formatCode>
                <c:ptCount val="30"/>
                <c:pt idx="0">
                  <c:v>665.00424448217325</c:v>
                </c:pt>
                <c:pt idx="1">
                  <c:v>583.05422647527917</c:v>
                </c:pt>
                <c:pt idx="2">
                  <c:v>622.02538498556305</c:v>
                </c:pt>
                <c:pt idx="3">
                  <c:v>499.95323503521132</c:v>
                </c:pt>
                <c:pt idx="4">
                  <c:v>421.35058089500859</c:v>
                </c:pt>
                <c:pt idx="5">
                  <c:v>450.9560032894737</c:v>
                </c:pt>
                <c:pt idx="6">
                  <c:v>378.2897384305835</c:v>
                </c:pt>
                <c:pt idx="7">
                  <c:v>338.19171899529044</c:v>
                </c:pt>
                <c:pt idx="8">
                  <c:v>275.4052734375</c:v>
                </c:pt>
                <c:pt idx="9">
                  <c:v>274.01379712397977</c:v>
                </c:pt>
                <c:pt idx="10">
                  <c:v>304.81517509727627</c:v>
                </c:pt>
                <c:pt idx="11">
                  <c:v>257.98866718326229</c:v>
                </c:pt>
                <c:pt idx="12">
                  <c:v>300.48906789413121</c:v>
                </c:pt>
                <c:pt idx="13">
                  <c:v>351.9468363908648</c:v>
                </c:pt>
                <c:pt idx="14">
                  <c:v>344.59310850439886</c:v>
                </c:pt>
                <c:pt idx="15">
                  <c:v>281.68824163969799</c:v>
                </c:pt>
                <c:pt idx="16">
                  <c:v>280.5784383954155</c:v>
                </c:pt>
                <c:pt idx="17">
                  <c:v>279.37767475035668</c:v>
                </c:pt>
                <c:pt idx="18">
                  <c:v>248.06048131728943</c:v>
                </c:pt>
                <c:pt idx="19">
                  <c:v>229.20682592681837</c:v>
                </c:pt>
                <c:pt idx="20">
                  <c:v>239.74751338944151</c:v>
                </c:pt>
                <c:pt idx="21">
                  <c:v>261.42127744777417</c:v>
                </c:pt>
                <c:pt idx="22">
                  <c:v>258.14769656626908</c:v>
                </c:pt>
                <c:pt idx="23">
                  <c:v>251.54127733359022</c:v>
                </c:pt>
                <c:pt idx="24">
                  <c:v>249.32367918523235</c:v>
                </c:pt>
                <c:pt idx="25">
                  <c:v>249.43482137171245</c:v>
                </c:pt>
                <c:pt idx="26">
                  <c:v>224.89951832594343</c:v>
                </c:pt>
                <c:pt idx="27">
                  <c:v>225</c:v>
                </c:pt>
                <c:pt idx="28">
                  <c:v>229</c:v>
                </c:pt>
                <c:pt idx="29">
                  <c:v>250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FF-4C0E-A569-43BB3ED364C5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04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08</c:v>
                </c:pt>
                <c:pt idx="21">
                  <c:v>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Sheet1!$K$5:$K$34</c:f>
              <c:numCache>
                <c:formatCode>0</c:formatCode>
                <c:ptCount val="30"/>
                <c:pt idx="0">
                  <c:v>665.00424448217325</c:v>
                </c:pt>
                <c:pt idx="1">
                  <c:v>624.70095693779911</c:v>
                </c:pt>
                <c:pt idx="2">
                  <c:v>490.08060635226178</c:v>
                </c:pt>
                <c:pt idx="3">
                  <c:v>482.71346830985925</c:v>
                </c:pt>
                <c:pt idx="4">
                  <c:v>471.91265060240966</c:v>
                </c:pt>
                <c:pt idx="5">
                  <c:v>450.9560032894737</c:v>
                </c:pt>
                <c:pt idx="6">
                  <c:v>378.2897384305835</c:v>
                </c:pt>
                <c:pt idx="7">
                  <c:v>368.93642072213504</c:v>
                </c:pt>
                <c:pt idx="8">
                  <c:v>367.20703125</c:v>
                </c:pt>
                <c:pt idx="9">
                  <c:v>334.90575204041971</c:v>
                </c:pt>
                <c:pt idx="10">
                  <c:v>351.14708171206229</c:v>
                </c:pt>
                <c:pt idx="11">
                  <c:v>303.51607903913214</c:v>
                </c:pt>
                <c:pt idx="12">
                  <c:v>240.39125431530496</c:v>
                </c:pt>
                <c:pt idx="13">
                  <c:v>234.63122426057654</c:v>
                </c:pt>
                <c:pt idx="14">
                  <c:v>229.72873900293257</c:v>
                </c:pt>
                <c:pt idx="15">
                  <c:v>281.68824163969799</c:v>
                </c:pt>
                <c:pt idx="16">
                  <c:v>280.5784383954155</c:v>
                </c:pt>
                <c:pt idx="17">
                  <c:v>223.50213980028536</c:v>
                </c:pt>
                <c:pt idx="18">
                  <c:v>220.49820561536836</c:v>
                </c:pt>
                <c:pt idx="19">
                  <c:v>215.72407146053493</c:v>
                </c:pt>
                <c:pt idx="20">
                  <c:v>216.29395229699614</c:v>
                </c:pt>
                <c:pt idx="21">
                  <c:v>248.35021357538545</c:v>
                </c:pt>
                <c:pt idx="22">
                  <c:v>247.8217887036183</c:v>
                </c:pt>
                <c:pt idx="23">
                  <c:v>233.93338792023891</c:v>
                </c:pt>
                <c:pt idx="24">
                  <c:v>249.32367918523235</c:v>
                </c:pt>
                <c:pt idx="25">
                  <c:v>249.43482137171245</c:v>
                </c:pt>
                <c:pt idx="26">
                  <c:v>249.8883536954927</c:v>
                </c:pt>
                <c:pt idx="27">
                  <c:v>250</c:v>
                </c:pt>
                <c:pt idx="28">
                  <c:v>242</c:v>
                </c:pt>
                <c:pt idx="29">
                  <c:v>250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FF-4C0E-A569-43BB3ED364C5}"/>
            </c:ext>
          </c:extLst>
        </c:ser>
        <c:ser>
          <c:idx val="1"/>
          <c:order val="2"/>
          <c:tx>
            <c:strRef>
              <c:f>Sheet1!$L$2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04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08</c:v>
                </c:pt>
                <c:pt idx="21">
                  <c:v>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Sheet1!$L$5:$L$34</c:f>
              <c:numCache>
                <c:formatCode>0</c:formatCode>
                <c:ptCount val="30"/>
                <c:pt idx="0">
                  <c:v>886.67232597623104</c:v>
                </c:pt>
                <c:pt idx="1">
                  <c:v>999.52153110047868</c:v>
                </c:pt>
                <c:pt idx="2">
                  <c:v>904.76419634263709</c:v>
                </c:pt>
                <c:pt idx="3">
                  <c:v>724.07020246478885</c:v>
                </c:pt>
                <c:pt idx="4">
                  <c:v>674.16092943201375</c:v>
                </c:pt>
                <c:pt idx="5">
                  <c:v>579.8005756578948</c:v>
                </c:pt>
                <c:pt idx="6">
                  <c:v>567.4346076458753</c:v>
                </c:pt>
                <c:pt idx="7">
                  <c:v>476.54287676609107</c:v>
                </c:pt>
                <c:pt idx="8">
                  <c:v>459.00878906250006</c:v>
                </c:pt>
                <c:pt idx="9">
                  <c:v>487.1356393315196</c:v>
                </c:pt>
                <c:pt idx="10">
                  <c:v>426.74124513618682</c:v>
                </c:pt>
                <c:pt idx="11">
                  <c:v>470.4499225106548</c:v>
                </c:pt>
                <c:pt idx="12">
                  <c:v>360.58688147295743</c:v>
                </c:pt>
                <c:pt idx="13">
                  <c:v>410.60464245600895</c:v>
                </c:pt>
                <c:pt idx="14">
                  <c:v>402.025293255132</c:v>
                </c:pt>
                <c:pt idx="15">
                  <c:v>338.02588996763757</c:v>
                </c:pt>
                <c:pt idx="16">
                  <c:v>336.69412607449863</c:v>
                </c:pt>
                <c:pt idx="17">
                  <c:v>335.25320970042804</c:v>
                </c:pt>
                <c:pt idx="18">
                  <c:v>330.74730842305257</c:v>
                </c:pt>
                <c:pt idx="19">
                  <c:v>310.10335272451897</c:v>
                </c:pt>
                <c:pt idx="20">
                  <c:v>338.7736602242108</c:v>
                </c:pt>
                <c:pt idx="21">
                  <c:v>365.98978842688382</c:v>
                </c:pt>
                <c:pt idx="22">
                  <c:v>309.77723587952289</c:v>
                </c:pt>
                <c:pt idx="23">
                  <c:v>301.84953280030828</c:v>
                </c:pt>
                <c:pt idx="24">
                  <c:v>299.18841502227883</c:v>
                </c:pt>
                <c:pt idx="25">
                  <c:v>349.20874992039739</c:v>
                </c:pt>
                <c:pt idx="26">
                  <c:v>299.86602443459122</c:v>
                </c:pt>
                <c:pt idx="27">
                  <c:v>325</c:v>
                </c:pt>
                <c:pt idx="28">
                  <c:v>293</c:v>
                </c:pt>
                <c:pt idx="29">
                  <c:v>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FF-4C0E-A569-43BB3ED36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266248"/>
        <c:axId val="155266632"/>
      </c:lineChart>
      <c:catAx>
        <c:axId val="155266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526663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55266632"/>
        <c:scaling>
          <c:orientation val="minMax"/>
          <c:max val="1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5266248"/>
        <c:crosses val="autoZero"/>
        <c:crossBetween val="midCat"/>
        <c:majorUnit val="300"/>
      </c:valAx>
      <c:spPr>
        <a:solidFill>
          <a:schemeClr val="tx1"/>
        </a:solidFill>
        <a:ln w="314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04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08</c:v>
                </c:pt>
                <c:pt idx="21">
                  <c:v>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Sheet1!$F$5:$F$34</c:f>
              <c:numCache>
                <c:formatCode>General</c:formatCode>
                <c:ptCount val="30"/>
                <c:pt idx="6" formatCode="#,##0">
                  <c:v>63.048289738430583</c:v>
                </c:pt>
                <c:pt idx="7" formatCode="#,##0">
                  <c:v>122.97880690737834</c:v>
                </c:pt>
                <c:pt idx="8" formatCode="#,##0">
                  <c:v>91.8017578125</c:v>
                </c:pt>
                <c:pt idx="9" formatCode="#,##0">
                  <c:v>121.7839098328799</c:v>
                </c:pt>
                <c:pt idx="10" formatCode="#,##0">
                  <c:v>121.92607003891052</c:v>
                </c:pt>
                <c:pt idx="11" formatCode="#,##0">
                  <c:v>121.40643161565285</c:v>
                </c:pt>
                <c:pt idx="12" formatCode="#,##0">
                  <c:v>78.127157652474111</c:v>
                </c:pt>
                <c:pt idx="13" formatCode="#,##0">
                  <c:v>64.523586671658549</c:v>
                </c:pt>
                <c:pt idx="14" formatCode="#,##0">
                  <c:v>63.175403225806456</c:v>
                </c:pt>
                <c:pt idx="15" formatCode="#,##0">
                  <c:v>67.605177993527519</c:v>
                </c:pt>
                <c:pt idx="16" formatCode="#,##0">
                  <c:v>61.727256446991412</c:v>
                </c:pt>
                <c:pt idx="17" formatCode="#,##0">
                  <c:v>72.63819543509274</c:v>
                </c:pt>
                <c:pt idx="18" formatCode="#,##0">
                  <c:v>77.174371965378924</c:v>
                </c:pt>
                <c:pt idx="19" formatCode="#,##0">
                  <c:v>86.289628584213972</c:v>
                </c:pt>
                <c:pt idx="20" formatCode="#,##0">
                  <c:v>83.390439439805732</c:v>
                </c:pt>
                <c:pt idx="21" formatCode="#,##0">
                  <c:v>104.56851097910966</c:v>
                </c:pt>
                <c:pt idx="22" formatCode="#,##0">
                  <c:v>103.25907862650763</c:v>
                </c:pt>
                <c:pt idx="23" formatCode="#,##0">
                  <c:v>100.61651093343609</c:v>
                </c:pt>
                <c:pt idx="24" formatCode="#,##0">
                  <c:v>99.729471674092935</c:v>
                </c:pt>
                <c:pt idx="25" formatCode="#,##0">
                  <c:v>99.773928548684978</c:v>
                </c:pt>
                <c:pt idx="26" formatCode="#,##0">
                  <c:v>116.1980844684041</c:v>
                </c:pt>
                <c:pt idx="27" formatCode="#,##0">
                  <c:v>105</c:v>
                </c:pt>
                <c:pt idx="28">
                  <c:v>102</c:v>
                </c:pt>
                <c:pt idx="29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46-4E5F-A864-1C4FC2797516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04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08</c:v>
                </c:pt>
                <c:pt idx="21">
                  <c:v>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Sheet1!$G$5:$G$34</c:f>
              <c:numCache>
                <c:formatCode>#,##0</c:formatCode>
                <c:ptCount val="30"/>
                <c:pt idx="0">
                  <c:v>177.3344651952462</c:v>
                </c:pt>
                <c:pt idx="1">
                  <c:v>116.61084529505584</c:v>
                </c:pt>
                <c:pt idx="2">
                  <c:v>150.79403272377286</c:v>
                </c:pt>
                <c:pt idx="3">
                  <c:v>93.094740316901422</c:v>
                </c:pt>
                <c:pt idx="4">
                  <c:v>91.01172547332186</c:v>
                </c:pt>
                <c:pt idx="5">
                  <c:v>90.19120065789474</c:v>
                </c:pt>
                <c:pt idx="6">
                  <c:v>56.743460764587525</c:v>
                </c:pt>
                <c:pt idx="7">
                  <c:v>55.340463108320257</c:v>
                </c:pt>
                <c:pt idx="8">
                  <c:v>55.081054687500007</c:v>
                </c:pt>
                <c:pt idx="9">
                  <c:v>97.42712786630392</c:v>
                </c:pt>
                <c:pt idx="10">
                  <c:v>121.92607003891052</c:v>
                </c:pt>
                <c:pt idx="11">
                  <c:v>97.125145292522291</c:v>
                </c:pt>
                <c:pt idx="12">
                  <c:v>78.127157652474111</c:v>
                </c:pt>
                <c:pt idx="13">
                  <c:v>82.120928491201795</c:v>
                </c:pt>
                <c:pt idx="14">
                  <c:v>80.405058651026394</c:v>
                </c:pt>
                <c:pt idx="15">
                  <c:v>84.506472491909392</c:v>
                </c:pt>
                <c:pt idx="16">
                  <c:v>89.785100286532966</c:v>
                </c:pt>
                <c:pt idx="17">
                  <c:v>89.40085592011414</c:v>
                </c:pt>
                <c:pt idx="18">
                  <c:v>88.199282246147348</c:v>
                </c:pt>
                <c:pt idx="19">
                  <c:v>86.289628584213972</c:v>
                </c:pt>
                <c:pt idx="20">
                  <c:v>104.23804929975718</c:v>
                </c:pt>
                <c:pt idx="21">
                  <c:v>104.56851097910966</c:v>
                </c:pt>
                <c:pt idx="22">
                  <c:v>103.25907862650763</c:v>
                </c:pt>
                <c:pt idx="23">
                  <c:v>100.61651093343609</c:v>
                </c:pt>
                <c:pt idx="24">
                  <c:v>99.729471674092935</c:v>
                </c:pt>
                <c:pt idx="25">
                  <c:v>109.75132140355348</c:v>
                </c:pt>
                <c:pt idx="26">
                  <c:v>119.94640977383649</c:v>
                </c:pt>
                <c:pt idx="27">
                  <c:v>120</c:v>
                </c:pt>
                <c:pt idx="28" formatCode="General">
                  <c:v>112</c:v>
                </c:pt>
                <c:pt idx="29" formatCode="General">
                  <c:v>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46-4E5F-A864-1C4FC2797516}"/>
            </c:ext>
          </c:extLst>
        </c:ser>
        <c:ser>
          <c:idx val="2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04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08</c:v>
                </c:pt>
                <c:pt idx="21">
                  <c:v>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Sheet1!$H$5:$H$34</c:f>
              <c:numCache>
                <c:formatCode>#,##0</c:formatCode>
                <c:ptCount val="30"/>
                <c:pt idx="0">
                  <c:v>159.60101867572158</c:v>
                </c:pt>
                <c:pt idx="1">
                  <c:v>83.293460925039881</c:v>
                </c:pt>
                <c:pt idx="2">
                  <c:v>101.78597208854667</c:v>
                </c:pt>
                <c:pt idx="3">
                  <c:v>62.063160211267615</c:v>
                </c:pt>
                <c:pt idx="9">
                  <c:v>112.65011659541391</c:v>
                </c:pt>
                <c:pt idx="10">
                  <c:v>91.444552529182886</c:v>
                </c:pt>
                <c:pt idx="11">
                  <c:v>100.16030608291361</c:v>
                </c:pt>
                <c:pt idx="12">
                  <c:v>144.23475258918299</c:v>
                </c:pt>
                <c:pt idx="13">
                  <c:v>117.31561213028827</c:v>
                </c:pt>
                <c:pt idx="14">
                  <c:v>91.89149560117302</c:v>
                </c:pt>
                <c:pt idx="15">
                  <c:v>140.844120819849</c:v>
                </c:pt>
                <c:pt idx="16">
                  <c:v>112.2313753581662</c:v>
                </c:pt>
                <c:pt idx="17">
                  <c:v>89.40085592011414</c:v>
                </c:pt>
                <c:pt idx="18">
                  <c:v>110.24910280768418</c:v>
                </c:pt>
                <c:pt idx="19">
                  <c:v>107.86203573026746</c:v>
                </c:pt>
                <c:pt idx="20">
                  <c:v>99.026146834769321</c:v>
                </c:pt>
                <c:pt idx="21">
                  <c:v>104.56851097910966</c:v>
                </c:pt>
                <c:pt idx="22">
                  <c:v>103.25907862650763</c:v>
                </c:pt>
                <c:pt idx="23">
                  <c:v>120.7398131201233</c:v>
                </c:pt>
                <c:pt idx="24">
                  <c:v>119.67536600891152</c:v>
                </c:pt>
                <c:pt idx="25">
                  <c:v>99.773928548684978</c:v>
                </c:pt>
                <c:pt idx="26">
                  <c:v>124.94417684774635</c:v>
                </c:pt>
                <c:pt idx="27">
                  <c:v>135</c:v>
                </c:pt>
                <c:pt idx="28">
                  <c:v>125</c:v>
                </c:pt>
                <c:pt idx="29">
                  <c:v>130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46-4E5F-A864-1C4FC2797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660376"/>
        <c:axId val="153659984"/>
      </c:lineChart>
      <c:catAx>
        <c:axId val="153660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365998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53659984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3660376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15438710375421"/>
          <c:y val="0.21129669106188362"/>
          <c:w val="0.76975170399221027"/>
          <c:h val="0.65635300673410213"/>
        </c:manualLayout>
      </c:layout>
      <c:lineChart>
        <c:grouping val="standard"/>
        <c:varyColors val="0"/>
        <c:ser>
          <c:idx val="1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Sheet1!$A$5:$A$30</c:f>
              <c:numCache>
                <c:formatCode>General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Sheet1!$B$5:$B$30</c:f>
              <c:numCache>
                <c:formatCode>0</c:formatCode>
                <c:ptCount val="26"/>
                <c:pt idx="0">
                  <c:v>100</c:v>
                </c:pt>
                <c:pt idx="1">
                  <c:v>96.15384615384616</c:v>
                </c:pt>
                <c:pt idx="2">
                  <c:v>90.384615384615387</c:v>
                </c:pt>
                <c:pt idx="3">
                  <c:v>85.256410256410248</c:v>
                </c:pt>
                <c:pt idx="4">
                  <c:v>88.461538461538453</c:v>
                </c:pt>
                <c:pt idx="5">
                  <c:v>82.692307692307693</c:v>
                </c:pt>
                <c:pt idx="6">
                  <c:v>74.358974358974365</c:v>
                </c:pt>
                <c:pt idx="7">
                  <c:v>71.15384615384616</c:v>
                </c:pt>
                <c:pt idx="8">
                  <c:v>71.15384615384616</c:v>
                </c:pt>
                <c:pt idx="9">
                  <c:v>70.512820512820511</c:v>
                </c:pt>
                <c:pt idx="10">
                  <c:v>64.102564102564102</c:v>
                </c:pt>
                <c:pt idx="11">
                  <c:v>67.948717948717956</c:v>
                </c:pt>
                <c:pt idx="12">
                  <c:v>60.897435897435891</c:v>
                </c:pt>
                <c:pt idx="13">
                  <c:v>58.333333333333336</c:v>
                </c:pt>
                <c:pt idx="14">
                  <c:v>55.128205128205131</c:v>
                </c:pt>
                <c:pt idx="15">
                  <c:v>51.923076923076927</c:v>
                </c:pt>
                <c:pt idx="16">
                  <c:v>50.641025641025635</c:v>
                </c:pt>
                <c:pt idx="17">
                  <c:v>48.07692307692308</c:v>
                </c:pt>
                <c:pt idx="18">
                  <c:v>44.871794871794876</c:v>
                </c:pt>
                <c:pt idx="19">
                  <c:v>42.307692307692307</c:v>
                </c:pt>
                <c:pt idx="20">
                  <c:v>42.307692307692307</c:v>
                </c:pt>
                <c:pt idx="21">
                  <c:v>41.666666666666671</c:v>
                </c:pt>
                <c:pt idx="22">
                  <c:v>41.666666666666671</c:v>
                </c:pt>
                <c:pt idx="23">
                  <c:v>41.666666666666671</c:v>
                </c:pt>
                <c:pt idx="24">
                  <c:v>42.307692307692307</c:v>
                </c:pt>
                <c:pt idx="25">
                  <c:v>42.948717948717949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41-4278-BC5A-FB05032F780A}"/>
            </c:ext>
          </c:extLst>
        </c:ser>
        <c:ser>
          <c:idx val="3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Sheet1!$A$5:$A$30</c:f>
              <c:numCache>
                <c:formatCode>General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Sheet1!$C$5:$C$30</c:f>
              <c:numCache>
                <c:formatCode>0</c:formatCode>
                <c:ptCount val="26"/>
                <c:pt idx="0">
                  <c:v>100</c:v>
                </c:pt>
                <c:pt idx="1">
                  <c:v>76.217723004694847</c:v>
                </c:pt>
                <c:pt idx="2">
                  <c:v>74.512335054503737</c:v>
                </c:pt>
                <c:pt idx="3">
                  <c:v>71.203399122807028</c:v>
                </c:pt>
                <c:pt idx="4">
                  <c:v>69.684775318578147</c:v>
                </c:pt>
                <c:pt idx="5">
                  <c:v>67.961800104657257</c:v>
                </c:pt>
                <c:pt idx="6">
                  <c:v>67.643229166666671</c:v>
                </c:pt>
                <c:pt idx="7">
                  <c:v>74.031610312216614</c:v>
                </c:pt>
                <c:pt idx="8">
                  <c:v>64.011024643320368</c:v>
                </c:pt>
                <c:pt idx="9">
                  <c:v>73.802143871884283</c:v>
                </c:pt>
                <c:pt idx="10">
                  <c:v>59.781357882623709</c:v>
                </c:pt>
                <c:pt idx="11">
                  <c:v>64.832147759890162</c:v>
                </c:pt>
                <c:pt idx="12">
                  <c:v>50.782013685239505</c:v>
                </c:pt>
                <c:pt idx="13">
                  <c:v>49.814215510008388</c:v>
                </c:pt>
                <c:pt idx="14">
                  <c:v>49.617956064947478</c:v>
                </c:pt>
                <c:pt idx="15">
                  <c:v>49.405611031859266</c:v>
                </c:pt>
                <c:pt idx="16">
                  <c:v>48.741585157037974</c:v>
                </c:pt>
                <c:pt idx="17">
                  <c:v>47.686252911546369</c:v>
                </c:pt>
                <c:pt idx="18">
                  <c:v>48.964328088442393</c:v>
                </c:pt>
                <c:pt idx="19">
                  <c:v>46.230171972680154</c:v>
                </c:pt>
                <c:pt idx="20">
                  <c:v>51.357674817109356</c:v>
                </c:pt>
                <c:pt idx="21">
                  <c:v>50.043348425007231</c:v>
                </c:pt>
                <c:pt idx="22">
                  <c:v>49.602164226607265</c:v>
                </c:pt>
                <c:pt idx="23">
                  <c:v>49.624275616124315</c:v>
                </c:pt>
                <c:pt idx="24">
                  <c:v>49.714504449902719</c:v>
                </c:pt>
                <c:pt idx="25">
                  <c:v>49.736716132120634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41-4278-BC5A-FB05032F7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5283288"/>
        <c:axId val="245283680"/>
      </c:lineChart>
      <c:catAx>
        <c:axId val="245283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528368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245283680"/>
        <c:scaling>
          <c:orientation val="minMax"/>
          <c:max val="1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5283288"/>
        <c:crossesAt val="1"/>
        <c:crossBetween val="midCat"/>
        <c:majorUnit val="50"/>
        <c:min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Sheet1!$B$3:$B$32</c:f>
              <c:numCache>
                <c:formatCode>0</c:formatCode>
                <c:ptCount val="30"/>
                <c:pt idx="0">
                  <c:v>1418.6757215619696</c:v>
                </c:pt>
                <c:pt idx="1">
                  <c:v>1499.2822966507179</c:v>
                </c:pt>
                <c:pt idx="2">
                  <c:v>1206.3522617901829</c:v>
                </c:pt>
                <c:pt idx="3">
                  <c:v>1241.2632042253524</c:v>
                </c:pt>
                <c:pt idx="4">
                  <c:v>1213.4896729776249</c:v>
                </c:pt>
                <c:pt idx="5">
                  <c:v>1288.4457236842106</c:v>
                </c:pt>
                <c:pt idx="6">
                  <c:v>1260.9657947686117</c:v>
                </c:pt>
                <c:pt idx="7">
                  <c:v>1229.7880690737834</c:v>
                </c:pt>
                <c:pt idx="8">
                  <c:v>1530.029296875</c:v>
                </c:pt>
                <c:pt idx="9">
                  <c:v>1522.2988729109989</c:v>
                </c:pt>
                <c:pt idx="10">
                  <c:v>1524.0758754863814</c:v>
                </c:pt>
                <c:pt idx="11">
                  <c:v>1214.0643161565285</c:v>
                </c:pt>
                <c:pt idx="12">
                  <c:v>1201.9562715765248</c:v>
                </c:pt>
                <c:pt idx="13">
                  <c:v>1173.1561213028826</c:v>
                </c:pt>
                <c:pt idx="14">
                  <c:v>918.91495601173028</c:v>
                </c:pt>
                <c:pt idx="15">
                  <c:v>901.40237324703344</c:v>
                </c:pt>
                <c:pt idx="16">
                  <c:v>1066.1980659025789</c:v>
                </c:pt>
                <c:pt idx="17">
                  <c:v>894.00855920114145</c:v>
                </c:pt>
                <c:pt idx="18">
                  <c:v>881.99282246147345</c:v>
                </c:pt>
                <c:pt idx="19">
                  <c:v>970.75832157240723</c:v>
                </c:pt>
                <c:pt idx="20">
                  <c:v>938.14244369781454</c:v>
                </c:pt>
                <c:pt idx="21">
                  <c:v>836.54808783287729</c:v>
                </c:pt>
                <c:pt idx="22">
                  <c:v>929.33170763856867</c:v>
                </c:pt>
                <c:pt idx="23">
                  <c:v>855.24034293420675</c:v>
                </c:pt>
                <c:pt idx="24">
                  <c:v>797.83577339274348</c:v>
                </c:pt>
                <c:pt idx="25">
                  <c:v>848.07839266382234</c:v>
                </c:pt>
                <c:pt idx="26">
                  <c:v>849.62040256467515</c:v>
                </c:pt>
                <c:pt idx="27">
                  <c:v>900</c:v>
                </c:pt>
                <c:pt idx="28" formatCode="#,##0">
                  <c:v>916</c:v>
                </c:pt>
                <c:pt idx="29" formatCode="#,##0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0C-4304-A426-E74435B86699}"/>
            </c:ext>
          </c:extLst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Sheet1!$C$3:$C$32</c:f>
              <c:numCache>
                <c:formatCode>0</c:formatCode>
                <c:ptCount val="30"/>
                <c:pt idx="0">
                  <c:v>1596.0101867572159</c:v>
                </c:pt>
                <c:pt idx="1">
                  <c:v>1332.6953748006381</c:v>
                </c:pt>
                <c:pt idx="2">
                  <c:v>2073.4179499518768</c:v>
                </c:pt>
                <c:pt idx="3" formatCode="#,##0">
                  <c:v>1551.5790052816903</c:v>
                </c:pt>
                <c:pt idx="4">
                  <c:v>1516.862091222031</c:v>
                </c:pt>
                <c:pt idx="5">
                  <c:v>1288.4457236842106</c:v>
                </c:pt>
                <c:pt idx="6">
                  <c:v>1260.9657947686117</c:v>
                </c:pt>
                <c:pt idx="7">
                  <c:v>1229.7880690737834</c:v>
                </c:pt>
                <c:pt idx="8">
                  <c:v>1224.0234375</c:v>
                </c:pt>
                <c:pt idx="9">
                  <c:v>1461.4069179945589</c:v>
                </c:pt>
                <c:pt idx="10">
                  <c:v>1097.3346303501946</c:v>
                </c:pt>
                <c:pt idx="11">
                  <c:v>1456.8771793878343</c:v>
                </c:pt>
                <c:pt idx="12">
                  <c:v>961.56501726121985</c:v>
                </c:pt>
                <c:pt idx="13">
                  <c:v>1055.8405091725945</c:v>
                </c:pt>
                <c:pt idx="14">
                  <c:v>1091.2115102639295</c:v>
                </c:pt>
                <c:pt idx="15">
                  <c:v>901.40237324703344</c:v>
                </c:pt>
                <c:pt idx="16">
                  <c:v>897.85100286532963</c:v>
                </c:pt>
                <c:pt idx="17">
                  <c:v>894.00855920114145</c:v>
                </c:pt>
                <c:pt idx="18">
                  <c:v>881.99282246147345</c:v>
                </c:pt>
                <c:pt idx="19">
                  <c:v>862.89628584213972</c:v>
                </c:pt>
                <c:pt idx="20">
                  <c:v>833.90439439805743</c:v>
                </c:pt>
                <c:pt idx="21">
                  <c:v>836.54808783287729</c:v>
                </c:pt>
                <c:pt idx="22">
                  <c:v>877.7021683253148</c:v>
                </c:pt>
                <c:pt idx="23">
                  <c:v>905.54859840092479</c:v>
                </c:pt>
                <c:pt idx="24">
                  <c:v>947.42998090388289</c:v>
                </c:pt>
                <c:pt idx="25">
                  <c:v>897.96535693816475</c:v>
                </c:pt>
                <c:pt idx="26">
                  <c:v>899.59807330377373</c:v>
                </c:pt>
                <c:pt idx="27">
                  <c:v>900</c:v>
                </c:pt>
                <c:pt idx="28" formatCode="#,##0">
                  <c:v>916</c:v>
                </c:pt>
                <c:pt idx="29" formatCode="#,##0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0C-4304-A426-E74435B86699}"/>
            </c:ext>
          </c:extLst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Sheet1!$D$3:$D$32</c:f>
              <c:numCache>
                <c:formatCode>General</c:formatCode>
                <c:ptCount val="30"/>
                <c:pt idx="9" formatCode="0">
                  <c:v>1217.8390983287991</c:v>
                </c:pt>
                <c:pt idx="10" formatCode="0">
                  <c:v>1219.2607003891051</c:v>
                </c:pt>
                <c:pt idx="12" formatCode="0">
                  <c:v>1021.6628308400461</c:v>
                </c:pt>
                <c:pt idx="13" formatCode="0">
                  <c:v>1114.4983152377386</c:v>
                </c:pt>
                <c:pt idx="14" formatCode="0">
                  <c:v>918.91495601173028</c:v>
                </c:pt>
                <c:pt idx="15" formatCode="0">
                  <c:v>901.40237324703344</c:v>
                </c:pt>
                <c:pt idx="16" formatCode="0">
                  <c:v>1010.0823782234959</c:v>
                </c:pt>
                <c:pt idx="17" formatCode="0">
                  <c:v>894.00855920114145</c:v>
                </c:pt>
                <c:pt idx="18" formatCode="0">
                  <c:v>992.24192526915772</c:v>
                </c:pt>
                <c:pt idx="19" formatCode="0">
                  <c:v>916.82730370727347</c:v>
                </c:pt>
                <c:pt idx="20" formatCode="0">
                  <c:v>1042.3804929975718</c:v>
                </c:pt>
                <c:pt idx="21" formatCode="0">
                  <c:v>1045.6851097910967</c:v>
                </c:pt>
                <c:pt idx="22" formatCode="0">
                  <c:v>955.14647729519561</c:v>
                </c:pt>
                <c:pt idx="23" formatCode="0">
                  <c:v>1006.1651093343609</c:v>
                </c:pt>
                <c:pt idx="24" formatCode="0">
                  <c:v>997.2947167409294</c:v>
                </c:pt>
                <c:pt idx="25" formatCode="0">
                  <c:v>897.96535693816475</c:v>
                </c:pt>
                <c:pt idx="26" formatCode="0">
                  <c:v>999.55341478197079</c:v>
                </c:pt>
                <c:pt idx="27" formatCode="0">
                  <c:v>1100</c:v>
                </c:pt>
                <c:pt idx="28" formatCode="#,##0">
                  <c:v>916</c:v>
                </c:pt>
                <c:pt idx="29" formatCode="#,##0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0C-4304-A426-E74435B86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659200"/>
        <c:axId val="153658808"/>
      </c:lineChart>
      <c:catAx>
        <c:axId val="15365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3658808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53658808"/>
        <c:scaling>
          <c:orientation val="minMax"/>
          <c:max val="2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3659200"/>
        <c:crosses val="autoZero"/>
        <c:crossBetween val="midCat"/>
        <c:majorUnit val="5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  <a:prstDash val="sysDash"/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Sheet1!$C$3:$C$7</c:f>
              <c:numCache>
                <c:formatCode>0</c:formatCode>
                <c:ptCount val="5"/>
                <c:pt idx="0">
                  <c:v>3193.446519524618</c:v>
                </c:pt>
                <c:pt idx="1">
                  <c:v>3229.0636629452424</c:v>
                </c:pt>
                <c:pt idx="2">
                  <c:v>2640.0745909528391</c:v>
                </c:pt>
                <c:pt idx="3">
                  <c:v>2414.6456866197186</c:v>
                </c:pt>
                <c:pt idx="4">
                  <c:v>2023.3864027538725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7C-45C8-A38C-0448A985986E}"/>
            </c:ext>
          </c:extLst>
        </c:ser>
        <c:ser>
          <c:idx val="0"/>
          <c:order val="1"/>
          <c:tx>
            <c:strRef>
              <c:f>Sheet1!$D$2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Sheet1!$D$3:$D$7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2759.5950704225352</c:v>
                </c:pt>
                <c:pt idx="4">
                  <c:v>2697.8485370051635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7C-45C8-A38C-0448A985986E}"/>
            </c:ext>
          </c:extLst>
        </c:ser>
        <c:ser>
          <c:idx val="1"/>
          <c:order val="2"/>
          <c:tx>
            <c:strRef>
              <c:f>Sheet1!$E$2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Sheet1!$E$3:$E$7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3104.5444542253522</c:v>
                </c:pt>
                <c:pt idx="4">
                  <c:v>2697.8485370051635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7C-45C8-A38C-0448A985986E}"/>
            </c:ext>
          </c:extLst>
        </c:ser>
        <c:ser>
          <c:idx val="2"/>
          <c:order val="3"/>
          <c:tx>
            <c:strRef>
              <c:f>Sheet1!$F$2</c:f>
              <c:strCache>
                <c:ptCount val="1"/>
              </c:strCache>
            </c:strRef>
          </c:tx>
          <c:spPr>
            <a:ln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Sheet1!$F$3:$F$32</c:f>
              <c:numCache>
                <c:formatCode>General</c:formatCode>
                <c:ptCount val="30"/>
                <c:pt idx="5" formatCode="0">
                  <c:v>1771.6128700657896</c:v>
                </c:pt>
                <c:pt idx="6" formatCode="0">
                  <c:v>1260.9657947686117</c:v>
                </c:pt>
                <c:pt idx="7" formatCode="0">
                  <c:v>2290.4802786499217</c:v>
                </c:pt>
                <c:pt idx="8" formatCode="0">
                  <c:v>1224.0234375</c:v>
                </c:pt>
                <c:pt idx="9" formatCode="0">
                  <c:v>1217.8390983287991</c:v>
                </c:pt>
                <c:pt idx="10" formatCode="0">
                  <c:v>1524.0758754863814</c:v>
                </c:pt>
                <c:pt idx="11" formatCode="0">
                  <c:v>2124.6125532739247</c:v>
                </c:pt>
                <c:pt idx="12" formatCode="0">
                  <c:v>1923.1300345224397</c:v>
                </c:pt>
                <c:pt idx="13" formatCode="0">
                  <c:v>1877.0497940846124</c:v>
                </c:pt>
                <c:pt idx="14" formatCode="0">
                  <c:v>1837.8299120234606</c:v>
                </c:pt>
                <c:pt idx="15" formatCode="0">
                  <c:v>1690.1294498381878</c:v>
                </c:pt>
                <c:pt idx="16" formatCode="0">
                  <c:v>1683.4706303724931</c:v>
                </c:pt>
                <c:pt idx="17" formatCode="0">
                  <c:v>1229.2617689015694</c:v>
                </c:pt>
                <c:pt idx="18" formatCode="0">
                  <c:v>1378.1137850960524</c:v>
                </c:pt>
                <c:pt idx="19" formatCode="0">
                  <c:v>755.03425011187232</c:v>
                </c:pt>
                <c:pt idx="21" formatCode="0">
                  <c:v>941.11659881198693</c:v>
                </c:pt>
                <c:pt idx="22" formatCode="0">
                  <c:v>826.07262901206104</c:v>
                </c:pt>
                <c:pt idx="24" formatCode="0">
                  <c:v>934.96379694462132</c:v>
                </c:pt>
                <c:pt idx="25" formatCode="0">
                  <c:v>997.73928548684978</c:v>
                </c:pt>
                <c:pt idx="26" formatCode="0">
                  <c:v>1099.508756260168</c:v>
                </c:pt>
                <c:pt idx="27" formatCode="0">
                  <c:v>1750</c:v>
                </c:pt>
                <c:pt idx="28">
                  <c:v>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7C-45C8-A38C-0448A985986E}"/>
            </c:ext>
          </c:extLst>
        </c:ser>
        <c:ser>
          <c:idx val="3"/>
          <c:order val="4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Sheet1!$G$3:$G$32</c:f>
              <c:numCache>
                <c:formatCode>General</c:formatCode>
                <c:ptCount val="30"/>
                <c:pt idx="5" formatCode="0">
                  <c:v>3221.1143092105267</c:v>
                </c:pt>
                <c:pt idx="6" formatCode="0">
                  <c:v>3152.4144869215293</c:v>
                </c:pt>
                <c:pt idx="7" formatCode="0">
                  <c:v>3074.4701726844587</c:v>
                </c:pt>
                <c:pt idx="8" formatCode="0">
                  <c:v>3060.05859375</c:v>
                </c:pt>
                <c:pt idx="9" formatCode="0">
                  <c:v>3044.5977458219977</c:v>
                </c:pt>
                <c:pt idx="10" formatCode="0">
                  <c:v>3048.1517509727628</c:v>
                </c:pt>
                <c:pt idx="12" formatCode="0">
                  <c:v>2704.4016110471807</c:v>
                </c:pt>
                <c:pt idx="13" formatCode="0">
                  <c:v>2346.3122426057653</c:v>
                </c:pt>
                <c:pt idx="14" formatCode="0">
                  <c:v>1722.9655425219942</c:v>
                </c:pt>
                <c:pt idx="15" formatCode="0">
                  <c:v>2816.8824163969798</c:v>
                </c:pt>
                <c:pt idx="16" formatCode="0">
                  <c:v>2244.627507163324</c:v>
                </c:pt>
                <c:pt idx="17" formatCode="0">
                  <c:v>1508.6394436519261</c:v>
                </c:pt>
                <c:pt idx="18" formatCode="0">
                  <c:v>1322.9892336922103</c:v>
                </c:pt>
                <c:pt idx="19" formatCode="0">
                  <c:v>1617.9305359540119</c:v>
                </c:pt>
                <c:pt idx="20" formatCode="0">
                  <c:v>2084.7609859951435</c:v>
                </c:pt>
                <c:pt idx="21" formatCode="0">
                  <c:v>2091.3702195821934</c:v>
                </c:pt>
                <c:pt idx="22" formatCode="0">
                  <c:v>2581.4769656626909</c:v>
                </c:pt>
                <c:pt idx="23" formatCode="0">
                  <c:v>2515.4127733359023</c:v>
                </c:pt>
                <c:pt idx="24" formatCode="0">
                  <c:v>2493.2367918523237</c:v>
                </c:pt>
                <c:pt idx="25" formatCode="0">
                  <c:v>1197.2871425842197</c:v>
                </c:pt>
                <c:pt idx="26" formatCode="0">
                  <c:v>999.55341478197079</c:v>
                </c:pt>
                <c:pt idx="27" formatCode="0">
                  <c:v>1250</c:v>
                </c:pt>
                <c:pt idx="28">
                  <c:v>1272</c:v>
                </c:pt>
                <c:pt idx="29">
                  <c:v>1200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7C-45C8-A38C-0448A985986E}"/>
            </c:ext>
          </c:extLst>
        </c:ser>
        <c:ser>
          <c:idx val="4"/>
          <c:order val="5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circle"/>
            <c:size val="5"/>
            <c:spPr>
              <a:solidFill>
                <a:srgbClr val="004687"/>
              </a:solidFill>
              <a:ln>
                <a:noFill/>
              </a:ln>
            </c:spPr>
          </c:marker>
          <c:dPt>
            <c:idx val="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707C-45C8-A38C-0448A985986E}"/>
              </c:ext>
            </c:extLst>
          </c:dPt>
          <c:dPt>
            <c:idx val="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6-707C-45C8-A38C-0448A985986E}"/>
              </c:ext>
            </c:extLst>
          </c:dPt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707C-45C8-A38C-0448A985986E}"/>
              </c:ext>
            </c:extLst>
          </c:dPt>
          <c:dPt>
            <c:idx val="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8-707C-45C8-A38C-0448A985986E}"/>
              </c:ext>
            </c:extLst>
          </c:dPt>
          <c:dPt>
            <c:idx val="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9-707C-45C8-A38C-0448A985986E}"/>
              </c:ext>
            </c:extLst>
          </c:dPt>
          <c:dPt>
            <c:idx val="12"/>
            <c:marker>
              <c:symbol val="circl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A-707C-45C8-A38C-0448A985986E}"/>
              </c:ext>
            </c:extLst>
          </c:dPt>
          <c:dPt>
            <c:idx val="1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B-707C-45C8-A38C-0448A985986E}"/>
              </c:ext>
            </c:extLst>
          </c:dPt>
          <c:dPt>
            <c:idx val="1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C-707C-45C8-A38C-0448A985986E}"/>
              </c:ext>
            </c:extLst>
          </c:dPt>
          <c:dPt>
            <c:idx val="1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D-707C-45C8-A38C-0448A985986E}"/>
              </c:ext>
            </c:extLst>
          </c:dPt>
          <c:dPt>
            <c:idx val="1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E-707C-45C8-A38C-0448A985986E}"/>
              </c:ext>
            </c:extLst>
          </c:dPt>
          <c:dPt>
            <c:idx val="1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F-707C-45C8-A38C-0448A985986E}"/>
              </c:ext>
            </c:extLst>
          </c:dPt>
          <c:dPt>
            <c:idx val="1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0-707C-45C8-A38C-0448A985986E}"/>
              </c:ext>
            </c:extLst>
          </c:dPt>
          <c:dPt>
            <c:idx val="2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1-707C-45C8-A38C-0448A985986E}"/>
              </c:ext>
            </c:extLst>
          </c:dPt>
          <c:dPt>
            <c:idx val="2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2-707C-45C8-A38C-0448A985986E}"/>
              </c:ext>
            </c:extLst>
          </c:dPt>
          <c:dPt>
            <c:idx val="2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3-707C-45C8-A38C-0448A985986E}"/>
              </c:ext>
            </c:extLst>
          </c:dPt>
          <c:dPt>
            <c:idx val="2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4-707C-45C8-A38C-0448A985986E}"/>
              </c:ext>
            </c:extLst>
          </c:dPt>
          <c:dPt>
            <c:idx val="2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5-707C-45C8-A38C-0448A985986E}"/>
              </c:ext>
            </c:extLst>
          </c:dPt>
          <c:dPt>
            <c:idx val="2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6-707C-45C8-A38C-0448A985986E}"/>
              </c:ext>
            </c:extLst>
          </c:dPt>
          <c:dPt>
            <c:idx val="29"/>
            <c:marker>
              <c:symbol val="circle"/>
              <c:size val="7"/>
            </c:marker>
            <c:bubble3D val="0"/>
            <c:extLst>
              <c:ext xmlns:c16="http://schemas.microsoft.com/office/drawing/2014/chart" uri="{C3380CC4-5D6E-409C-BE32-E72D297353CC}">
                <c16:uniqueId val="{00000017-707C-45C8-A38C-0448A985986E}"/>
              </c:ext>
            </c:extLst>
          </c:dPt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Sheet1!$H$3:$H$32</c:f>
              <c:numCache>
                <c:formatCode>General</c:formatCode>
                <c:ptCount val="30"/>
                <c:pt idx="5" formatCode="#,##0">
                  <c:v>3221.1143092105267</c:v>
                </c:pt>
                <c:pt idx="6" formatCode="#,##0">
                  <c:v>5043.8631790744466</c:v>
                </c:pt>
                <c:pt idx="7" formatCode="#,##0">
                  <c:v>5534.0463108320255</c:v>
                </c:pt>
                <c:pt idx="8" formatCode="#,##0">
                  <c:v>918.01757812500011</c:v>
                </c:pt>
                <c:pt idx="9" formatCode="#,##0">
                  <c:v>1217.8390983287991</c:v>
                </c:pt>
                <c:pt idx="12" formatCode="#,##0">
                  <c:v>4206.8469505178373</c:v>
                </c:pt>
                <c:pt idx="14" formatCode="#,##0">
                  <c:v>4020.2529325513196</c:v>
                </c:pt>
                <c:pt idx="15" formatCode="#,##0">
                  <c:v>901.40237324703344</c:v>
                </c:pt>
                <c:pt idx="16" formatCode="#,##0">
                  <c:v>1627.3549426934101</c:v>
                </c:pt>
                <c:pt idx="17" formatCode="#,##0">
                  <c:v>2793.7767475035666</c:v>
                </c:pt>
                <c:pt idx="18" formatCode="#,##0">
                  <c:v>2204.9820561536835</c:v>
                </c:pt>
                <c:pt idx="19" formatCode="#,##0">
                  <c:v>2157.2407146053492</c:v>
                </c:pt>
                <c:pt idx="20" formatCode="#,##0">
                  <c:v>2084.7609859951435</c:v>
                </c:pt>
                <c:pt idx="21" formatCode="#,##0">
                  <c:v>3137.0553293732901</c:v>
                </c:pt>
                <c:pt idx="22" formatCode="#,##0">
                  <c:v>2581.4769656626909</c:v>
                </c:pt>
                <c:pt idx="23" formatCode="#,##0">
                  <c:v>1006.1651093343609</c:v>
                </c:pt>
                <c:pt idx="25" formatCode="#,##0">
                  <c:v>2494.3482137171245</c:v>
                </c:pt>
                <c:pt idx="26" formatCode="#,##0">
                  <c:v>2998.6602443459124</c:v>
                </c:pt>
                <c:pt idx="29" formatCode="#,##0">
                  <c:v>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707C-45C8-A38C-0448A9859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599376"/>
        <c:axId val="155599768"/>
      </c:lineChart>
      <c:catAx>
        <c:axId val="15559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5599768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55599768"/>
        <c:scaling>
          <c:orientation val="minMax"/>
          <c:max val="6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5599376"/>
        <c:crosses val="autoZero"/>
        <c:crossBetween val="midCat"/>
        <c:majorUnit val="15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  <a:prstDash val="sysDash"/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Sheet1!$B$3:$B$7</c:f>
              <c:numCache>
                <c:formatCode>0</c:formatCode>
                <c:ptCount val="5"/>
                <c:pt idx="0">
                  <c:v>3193.446519524618</c:v>
                </c:pt>
                <c:pt idx="1">
                  <c:v>3229.0636629452424</c:v>
                </c:pt>
                <c:pt idx="2">
                  <c:v>2640.0745909528391</c:v>
                </c:pt>
                <c:pt idx="3">
                  <c:v>2414.6456866197186</c:v>
                </c:pt>
                <c:pt idx="4">
                  <c:v>2023.3864027538725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50-4F91-8829-289CBFB82EC8}"/>
            </c:ext>
          </c:extLst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Sheet1!$C$3:$C$7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2759.5950704225352</c:v>
                </c:pt>
                <c:pt idx="4">
                  <c:v>2697.8485370051635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50-4F91-8829-289CBFB82EC8}"/>
            </c:ext>
          </c:extLst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Sheet1!$D$3:$D$7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3104.5444542253522</c:v>
                </c:pt>
                <c:pt idx="4">
                  <c:v>2697.8485370051635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50-4F91-8829-289CBFB82EC8}"/>
            </c:ext>
          </c:extLst>
        </c:ser>
        <c:ser>
          <c:idx val="2"/>
          <c:order val="3"/>
          <c:tx>
            <c:strRef>
              <c:f>Sheet1!$E$2</c:f>
              <c:strCache>
                <c:ptCount val="1"/>
              </c:strCache>
            </c:strRef>
          </c:tx>
          <c:spPr>
            <a:ln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Sheet1!$E$3:$E$32</c:f>
              <c:numCache>
                <c:formatCode>General</c:formatCode>
                <c:ptCount val="30"/>
                <c:pt idx="5" formatCode="0">
                  <c:v>1385.0791529605265</c:v>
                </c:pt>
                <c:pt idx="6" formatCode="0">
                  <c:v>1418.5865191146881</c:v>
                </c:pt>
                <c:pt idx="7" formatCode="0">
                  <c:v>1414.256279434851</c:v>
                </c:pt>
                <c:pt idx="8" formatCode="0">
                  <c:v>1468.828125</c:v>
                </c:pt>
                <c:pt idx="9" formatCode="0">
                  <c:v>1096.0551884959191</c:v>
                </c:pt>
                <c:pt idx="10" formatCode="0">
                  <c:v>1219.2607003891051</c:v>
                </c:pt>
                <c:pt idx="11" formatCode="0">
                  <c:v>1214.0643161565285</c:v>
                </c:pt>
                <c:pt idx="12" formatCode="0">
                  <c:v>961.56501726121985</c:v>
                </c:pt>
                <c:pt idx="13" formatCode="0">
                  <c:v>997.18270310745027</c:v>
                </c:pt>
                <c:pt idx="14" formatCode="0">
                  <c:v>918.91495601173028</c:v>
                </c:pt>
                <c:pt idx="15" formatCode="0">
                  <c:v>788.72707659115429</c:v>
                </c:pt>
                <c:pt idx="16" formatCode="0">
                  <c:v>897.85100286532963</c:v>
                </c:pt>
                <c:pt idx="17" formatCode="0">
                  <c:v>949.88409415121271</c:v>
                </c:pt>
                <c:pt idx="18" formatCode="0">
                  <c:v>1102.4910280768418</c:v>
                </c:pt>
                <c:pt idx="19" formatCode="0">
                  <c:v>889.8617947747066</c:v>
                </c:pt>
                <c:pt idx="20" formatCode="0">
                  <c:v>1042.3804929975718</c:v>
                </c:pt>
                <c:pt idx="21" formatCode="0">
                  <c:v>1045.6851097910967</c:v>
                </c:pt>
                <c:pt idx="22" formatCode="0">
                  <c:v>1032.5907862650763</c:v>
                </c:pt>
                <c:pt idx="23" formatCode="0">
                  <c:v>1006.1651093343609</c:v>
                </c:pt>
                <c:pt idx="24" formatCode="0">
                  <c:v>997.2947167409294</c:v>
                </c:pt>
                <c:pt idx="25" formatCode="0">
                  <c:v>1047.6262497611922</c:v>
                </c:pt>
                <c:pt idx="26" formatCode="0">
                  <c:v>999.55341478197079</c:v>
                </c:pt>
                <c:pt idx="27" formatCode="0">
                  <c:v>1000</c:v>
                </c:pt>
                <c:pt idx="28">
                  <c:v>1018</c:v>
                </c:pt>
                <c:pt idx="29">
                  <c:v>950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F50-4F91-8829-289CBFB82EC8}"/>
            </c:ext>
          </c:extLst>
        </c:ser>
        <c:ser>
          <c:idx val="3"/>
          <c:order val="4"/>
          <c:tx>
            <c:strRef>
              <c:f>Sheet1!$F$2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Sheet1!$F$3:$F$32</c:f>
              <c:numCache>
                <c:formatCode>General</c:formatCode>
                <c:ptCount val="30"/>
                <c:pt idx="5" formatCode="0">
                  <c:v>2737.9471628289475</c:v>
                </c:pt>
                <c:pt idx="6" formatCode="0">
                  <c:v>2837.1730382293763</c:v>
                </c:pt>
                <c:pt idx="7" formatCode="0">
                  <c:v>2767.0231554160127</c:v>
                </c:pt>
                <c:pt idx="8" formatCode="0">
                  <c:v>2754.052734375</c:v>
                </c:pt>
                <c:pt idx="9" formatCode="0">
                  <c:v>1826.7586474931984</c:v>
                </c:pt>
                <c:pt idx="10" formatCode="0">
                  <c:v>1828.8910505836577</c:v>
                </c:pt>
                <c:pt idx="11" formatCode="0">
                  <c:v>2731.644711352189</c:v>
                </c:pt>
                <c:pt idx="12" formatCode="0">
                  <c:v>1141.8584579976987</c:v>
                </c:pt>
                <c:pt idx="13" formatCode="0">
                  <c:v>1290.471733433171</c:v>
                </c:pt>
                <c:pt idx="14" formatCode="0">
                  <c:v>1148.6436950146629</c:v>
                </c:pt>
                <c:pt idx="15" formatCode="0">
                  <c:v>1690.1294498381878</c:v>
                </c:pt>
                <c:pt idx="16" formatCode="0">
                  <c:v>1683.4706303724931</c:v>
                </c:pt>
                <c:pt idx="17" formatCode="0">
                  <c:v>1341.0128388017122</c:v>
                </c:pt>
                <c:pt idx="18" formatCode="0">
                  <c:v>1212.740130884526</c:v>
                </c:pt>
                <c:pt idx="19" formatCode="0">
                  <c:v>1078.6203573026746</c:v>
                </c:pt>
                <c:pt idx="20" formatCode="0">
                  <c:v>990.26146834769315</c:v>
                </c:pt>
                <c:pt idx="21" formatCode="0">
                  <c:v>1620.8119201761997</c:v>
                </c:pt>
                <c:pt idx="22" formatCode="0">
                  <c:v>1239.1089435180916</c:v>
                </c:pt>
                <c:pt idx="23" formatCode="0">
                  <c:v>905.54859840092479</c:v>
                </c:pt>
                <c:pt idx="24" formatCode="0">
                  <c:v>1097.0241884150223</c:v>
                </c:pt>
                <c:pt idx="25" formatCode="0">
                  <c:v>1197.2871425842197</c:v>
                </c:pt>
                <c:pt idx="26" formatCode="0">
                  <c:v>1199.4640977383649</c:v>
                </c:pt>
                <c:pt idx="27" formatCode="0">
                  <c:v>1200</c:v>
                </c:pt>
                <c:pt idx="28">
                  <c:v>916</c:v>
                </c:pt>
                <c:pt idx="29">
                  <c:v>750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F50-4F91-8829-289CBFB82EC8}"/>
            </c:ext>
          </c:extLst>
        </c:ser>
        <c:ser>
          <c:idx val="4"/>
          <c:order val="5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Sheet1!$G$3:$G$32</c:f>
              <c:numCache>
                <c:formatCode>General</c:formatCode>
                <c:ptCount val="30"/>
                <c:pt idx="5" formatCode="0">
                  <c:v>1288.4457236842106</c:v>
                </c:pt>
                <c:pt idx="6" formatCode="0">
                  <c:v>3467.6559356136822</c:v>
                </c:pt>
                <c:pt idx="7" formatCode="0">
                  <c:v>4611.7052590266876</c:v>
                </c:pt>
                <c:pt idx="8" formatCode="0">
                  <c:v>3825.0732421875005</c:v>
                </c:pt>
                <c:pt idx="9" formatCode="0">
                  <c:v>2131.2184220753984</c:v>
                </c:pt>
                <c:pt idx="10" formatCode="0">
                  <c:v>3718.7451361867707</c:v>
                </c:pt>
                <c:pt idx="11" formatCode="0">
                  <c:v>2549.5350639287099</c:v>
                </c:pt>
                <c:pt idx="12" formatCode="0">
                  <c:v>3305.3797468354433</c:v>
                </c:pt>
                <c:pt idx="13" formatCode="0">
                  <c:v>3226.1793335829275</c:v>
                </c:pt>
                <c:pt idx="14" formatCode="0">
                  <c:v>3445.9310850439883</c:v>
                </c:pt>
                <c:pt idx="15" formatCode="0">
                  <c:v>1859.1423948220065</c:v>
                </c:pt>
                <c:pt idx="16" formatCode="0">
                  <c:v>2805.7843839541551</c:v>
                </c:pt>
                <c:pt idx="17" formatCode="0">
                  <c:v>2793.7767475035666</c:v>
                </c:pt>
                <c:pt idx="18" formatCode="0">
                  <c:v>992.24192526915772</c:v>
                </c:pt>
                <c:pt idx="19" formatCode="0">
                  <c:v>2696.5508932566868</c:v>
                </c:pt>
                <c:pt idx="20" formatCode="0">
                  <c:v>2084.7609859951435</c:v>
                </c:pt>
                <c:pt idx="21" formatCode="0">
                  <c:v>2091.3702195821934</c:v>
                </c:pt>
                <c:pt idx="22" formatCode="0">
                  <c:v>2065.1815725301526</c:v>
                </c:pt>
                <c:pt idx="23" formatCode="0">
                  <c:v>2062.63847413544</c:v>
                </c:pt>
                <c:pt idx="24" formatCode="0">
                  <c:v>2493.2367918523237</c:v>
                </c:pt>
                <c:pt idx="25" formatCode="0">
                  <c:v>2494.3482137171245</c:v>
                </c:pt>
                <c:pt idx="26" formatCode="0">
                  <c:v>1299.4194392165621</c:v>
                </c:pt>
                <c:pt idx="27" formatCode="0">
                  <c:v>1500</c:v>
                </c:pt>
                <c:pt idx="28">
                  <c:v>916</c:v>
                </c:pt>
                <c:pt idx="29">
                  <c:v>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F50-4F91-8829-289CBFB82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600552"/>
        <c:axId val="155600944"/>
      </c:lineChart>
      <c:catAx>
        <c:axId val="155600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560094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55600944"/>
        <c:scaling>
          <c:orientation val="minMax"/>
          <c:max val="6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5600552"/>
        <c:crosses val="autoZero"/>
        <c:crossBetween val="midCat"/>
        <c:majorUnit val="15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Sheet1!$A$5:$A$22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Sheet1!$B$5:$B$22</c:f>
              <c:numCache>
                <c:formatCode>#,##0</c:formatCode>
                <c:ptCount val="18"/>
                <c:pt idx="0">
                  <c:v>162.26409666283087</c:v>
                </c:pt>
                <c:pt idx="1">
                  <c:v>143.71162485960312</c:v>
                </c:pt>
                <c:pt idx="2">
                  <c:v>114.86436950146629</c:v>
                </c:pt>
                <c:pt idx="3">
                  <c:v>135.21035598705504</c:v>
                </c:pt>
                <c:pt idx="4">
                  <c:v>112.2313753581662</c:v>
                </c:pt>
                <c:pt idx="5">
                  <c:v>111.75106990014268</c:v>
                </c:pt>
                <c:pt idx="6">
                  <c:v>110.24910280768418</c:v>
                </c:pt>
                <c:pt idx="7">
                  <c:v>107.86203573026746</c:v>
                </c:pt>
                <c:pt idx="8">
                  <c:v>117.78899570872561</c:v>
                </c:pt>
                <c:pt idx="9">
                  <c:v>115.02536207702063</c:v>
                </c:pt>
                <c:pt idx="10">
                  <c:v>147.14418704277338</c:v>
                </c:pt>
                <c:pt idx="11">
                  <c:v>113.1935748001156</c:v>
                </c:pt>
                <c:pt idx="12">
                  <c:v>137.12802355187779</c:v>
                </c:pt>
                <c:pt idx="13">
                  <c:v>112.24566961727059</c:v>
                </c:pt>
                <c:pt idx="14">
                  <c:v>124.94417684774635</c:v>
                </c:pt>
                <c:pt idx="15">
                  <c:v>132.5</c:v>
                </c:pt>
                <c:pt idx="16">
                  <c:v>153</c:v>
                </c:pt>
                <c:pt idx="17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13-4363-B1FB-87CCD6EF3BC8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Sheet1!$A$5:$A$22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Sheet1!$C$5:$C$22</c:f>
              <c:numCache>
                <c:formatCode>#,##0</c:formatCode>
                <c:ptCount val="18"/>
                <c:pt idx="0">
                  <c:v>180.29344073647871</c:v>
                </c:pt>
                <c:pt idx="1">
                  <c:v>175.9734181954324</c:v>
                </c:pt>
                <c:pt idx="2">
                  <c:v>172.29655425219943</c:v>
                </c:pt>
                <c:pt idx="3">
                  <c:v>135.21035598705504</c:v>
                </c:pt>
                <c:pt idx="4">
                  <c:v>145.90078796561608</c:v>
                </c:pt>
                <c:pt idx="5">
                  <c:v>111.75106990014268</c:v>
                </c:pt>
                <c:pt idx="6">
                  <c:v>88.199282246147348</c:v>
                </c:pt>
                <c:pt idx="7">
                  <c:v>107.86203573026746</c:v>
                </c:pt>
                <c:pt idx="8">
                  <c:v>104.23804929975718</c:v>
                </c:pt>
                <c:pt idx="9">
                  <c:v>104.56851097910966</c:v>
                </c:pt>
                <c:pt idx="10">
                  <c:v>105.84055559217032</c:v>
                </c:pt>
                <c:pt idx="11">
                  <c:v>110.6781620267797</c:v>
                </c:pt>
                <c:pt idx="12">
                  <c:v>119.67536600891152</c:v>
                </c:pt>
                <c:pt idx="13">
                  <c:v>99.773928548684978</c:v>
                </c:pt>
                <c:pt idx="14">
                  <c:v>99.955341478197084</c:v>
                </c:pt>
                <c:pt idx="15">
                  <c:v>100</c:v>
                </c:pt>
                <c:pt idx="16">
                  <c:v>102</c:v>
                </c:pt>
                <c:pt idx="17">
                  <c:v>123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13-4363-B1FB-87CCD6EF3BC8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Sheet1!$A$5:$A$22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Sheet1!$D$5:$D$22</c:f>
              <c:numCache>
                <c:formatCode>#,##0</c:formatCode>
                <c:ptCount val="18"/>
                <c:pt idx="0">
                  <c:v>240.39125431530496</c:v>
                </c:pt>
                <c:pt idx="1">
                  <c:v>234.63122426057654</c:v>
                </c:pt>
                <c:pt idx="2">
                  <c:v>183.78299120234604</c:v>
                </c:pt>
                <c:pt idx="3">
                  <c:v>169.01294498381878</c:v>
                </c:pt>
                <c:pt idx="4">
                  <c:v>168.34706303724931</c:v>
                </c:pt>
                <c:pt idx="5">
                  <c:v>156.45149786019974</c:v>
                </c:pt>
                <c:pt idx="6">
                  <c:v>115.7615579480684</c:v>
                </c:pt>
                <c:pt idx="7">
                  <c:v>134.82754466283433</c:v>
                </c:pt>
                <c:pt idx="8">
                  <c:v>145.93326901966003</c:v>
                </c:pt>
                <c:pt idx="9">
                  <c:v>156.8527664686645</c:v>
                </c:pt>
                <c:pt idx="10">
                  <c:v>123.91089435180915</c:v>
                </c:pt>
                <c:pt idx="11">
                  <c:v>150.92476640015414</c:v>
                </c:pt>
                <c:pt idx="12">
                  <c:v>139.62126034373011</c:v>
                </c:pt>
                <c:pt idx="13">
                  <c:v>134.69480354072471</c:v>
                </c:pt>
                <c:pt idx="14">
                  <c:v>149.93301221729561</c:v>
                </c:pt>
                <c:pt idx="15">
                  <c:v>150</c:v>
                </c:pt>
                <c:pt idx="16" formatCode="0">
                  <c:v>204</c:v>
                </c:pt>
                <c:pt idx="17" formatCode="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13-4363-B1FB-87CCD6EF3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654176"/>
        <c:axId val="247654568"/>
      </c:lineChart>
      <c:catAx>
        <c:axId val="24765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545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7654568"/>
        <c:scaling>
          <c:orientation val="minMax"/>
          <c:max val="2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54176"/>
        <c:crosses val="autoZero"/>
        <c:crossBetween val="midCat"/>
        <c:majorUnit val="7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4419073385785419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dPt>
            <c:idx val="9"/>
            <c:marker>
              <c:symbol val="circle"/>
              <c:size val="5"/>
              <c:spPr>
                <a:solidFill>
                  <a:srgbClr val="F29200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C733-4A99-B8D8-6A8BB6DDED38}"/>
              </c:ext>
            </c:extLst>
          </c:dPt>
          <c:cat>
            <c:strRef>
              <c:f>Sheet1!$A$5:$A$22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Sheet1!$F$5:$F$22</c:f>
              <c:numCache>
                <c:formatCode>#,##0</c:formatCode>
                <c:ptCount val="18"/>
                <c:pt idx="0">
                  <c:v>120.19562715765248</c:v>
                </c:pt>
                <c:pt idx="1">
                  <c:v>117.31561213028827</c:v>
                </c:pt>
                <c:pt idx="2">
                  <c:v>114.86436950146629</c:v>
                </c:pt>
                <c:pt idx="3">
                  <c:v>112.67529665587918</c:v>
                </c:pt>
                <c:pt idx="4">
                  <c:v>101.00823782234959</c:v>
                </c:pt>
                <c:pt idx="6">
                  <c:v>110.24910280768418</c:v>
                </c:pt>
                <c:pt idx="7">
                  <c:v>107.86203573026746</c:v>
                </c:pt>
                <c:pt idx="9">
                  <c:v>130.71063872388709</c:v>
                </c:pt>
                <c:pt idx="12">
                  <c:v>99.729471674092935</c:v>
                </c:pt>
                <c:pt idx="13">
                  <c:v>199.54785709736996</c:v>
                </c:pt>
                <c:pt idx="14">
                  <c:v>44.979903665188687</c:v>
                </c:pt>
                <c:pt idx="15">
                  <c:v>200</c:v>
                </c:pt>
                <c:pt idx="16" formatCode="General">
                  <c:v>153</c:v>
                </c:pt>
                <c:pt idx="17" formatCode="General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33-4A99-B8D8-6A8BB6DDED38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Sheet1!$A$5:$A$22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Sheet1!$G$5:$G$22</c:f>
              <c:numCache>
                <c:formatCode>#,##0</c:formatCode>
                <c:ptCount val="18"/>
                <c:pt idx="0">
                  <c:v>93.15161104718068</c:v>
                </c:pt>
                <c:pt idx="1">
                  <c:v>58.657806065144136</c:v>
                </c:pt>
                <c:pt idx="2">
                  <c:v>114.86436950146629</c:v>
                </c:pt>
                <c:pt idx="3">
                  <c:v>67.605177993527519</c:v>
                </c:pt>
                <c:pt idx="4">
                  <c:v>95.396669054441276</c:v>
                </c:pt>
                <c:pt idx="5">
                  <c:v>67.050641940085598</c:v>
                </c:pt>
                <c:pt idx="6">
                  <c:v>77.174371965378924</c:v>
                </c:pt>
                <c:pt idx="7">
                  <c:v>107.86203573026746</c:v>
                </c:pt>
                <c:pt idx="8">
                  <c:v>104.23804929975718</c:v>
                </c:pt>
                <c:pt idx="9">
                  <c:v>104.56851097910966</c:v>
                </c:pt>
                <c:pt idx="10">
                  <c:v>123.91089435180915</c:v>
                </c:pt>
                <c:pt idx="11">
                  <c:v>123.25522589345921</c:v>
                </c:pt>
                <c:pt idx="12">
                  <c:v>122.16860280076385</c:v>
                </c:pt>
                <c:pt idx="13">
                  <c:v>149.66089282302747</c:v>
                </c:pt>
                <c:pt idx="14">
                  <c:v>49.977670739098542</c:v>
                </c:pt>
                <c:pt idx="15">
                  <c:v>100</c:v>
                </c:pt>
                <c:pt idx="16" formatCode="General">
                  <c:v>121</c:v>
                </c:pt>
                <c:pt idx="17" formatCode="General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33-4A99-B8D8-6A8BB6DDED38}"/>
            </c:ext>
          </c:extLst>
        </c:ser>
        <c:ser>
          <c:idx val="2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dPt>
            <c:idx val="2"/>
            <c:marker>
              <c:symbol val="circle"/>
              <c:size val="5"/>
              <c:spPr>
                <a:solidFill>
                  <a:srgbClr val="004687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733-4A99-B8D8-6A8BB6DDED38}"/>
              </c:ext>
            </c:extLst>
          </c:dPt>
          <c:dPt>
            <c:idx val="14"/>
            <c:bubble3D val="0"/>
            <c:spPr>
              <a:ln w="31750">
                <a:solidFill>
                  <a:srgbClr val="004687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733-4A99-B8D8-6A8BB6DDED38}"/>
              </c:ext>
            </c:extLst>
          </c:dPt>
          <c:dPt>
            <c:idx val="17"/>
            <c:marker>
              <c:symbol val="circle"/>
              <c:size val="6"/>
              <c:spPr>
                <a:solidFill>
                  <a:srgbClr val="004687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C733-4A99-B8D8-6A8BB6DDED38}"/>
              </c:ext>
            </c:extLst>
          </c:dPt>
          <c:cat>
            <c:strRef>
              <c:f>Sheet1!$A$5:$A$22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Sheet1!$H$5:$H$22</c:f>
              <c:numCache>
                <c:formatCode>General</c:formatCode>
                <c:ptCount val="18"/>
                <c:pt idx="2" formatCode="#,##0">
                  <c:v>114.86436950146629</c:v>
                </c:pt>
                <c:pt idx="7" formatCode="#,##0">
                  <c:v>161.7930535954012</c:v>
                </c:pt>
                <c:pt idx="8" formatCode="#,##0">
                  <c:v>182.41658627457505</c:v>
                </c:pt>
                <c:pt idx="9" formatCode="#,##0">
                  <c:v>156.8527664686645</c:v>
                </c:pt>
                <c:pt idx="10" formatCode="#,##0">
                  <c:v>134.23680221445991</c:v>
                </c:pt>
                <c:pt idx="11" formatCode="#,##0">
                  <c:v>201.23302186687218</c:v>
                </c:pt>
                <c:pt idx="14" formatCode="#,##0">
                  <c:v>199.91068295639417</c:v>
                </c:pt>
                <c:pt idx="15" formatCode="#,##0">
                  <c:v>250</c:v>
                </c:pt>
                <c:pt idx="17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733-4A99-B8D8-6A8BB6DDE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655352"/>
        <c:axId val="247655744"/>
      </c:lineChart>
      <c:catAx>
        <c:axId val="247655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5574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7655744"/>
        <c:scaling>
          <c:orientation val="minMax"/>
          <c:max val="2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55352"/>
        <c:crosses val="autoZero"/>
        <c:crossBetween val="midCat"/>
        <c:majorUnit val="7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Sheet1!$F$4:$F$21</c:f>
              <c:numCache>
                <c:formatCode>0</c:formatCode>
                <c:ptCount val="18"/>
                <c:pt idx="0">
                  <c:v>390.63578826237057</c:v>
                </c:pt>
                <c:pt idx="1">
                  <c:v>351.9468363908648</c:v>
                </c:pt>
                <c:pt idx="2">
                  <c:v>344.59310850439886</c:v>
                </c:pt>
                <c:pt idx="3">
                  <c:v>338.02588996763757</c:v>
                </c:pt>
                <c:pt idx="4">
                  <c:v>280.5784383954155</c:v>
                </c:pt>
                <c:pt idx="6">
                  <c:v>110.24910280768418</c:v>
                </c:pt>
                <c:pt idx="7">
                  <c:v>107.86203573026746</c:v>
                </c:pt>
                <c:pt idx="10" formatCode="#,##0">
                  <c:v>180.70338759638835</c:v>
                </c:pt>
                <c:pt idx="11" formatCode="#,##0">
                  <c:v>176.07889413351316</c:v>
                </c:pt>
                <c:pt idx="12" formatCode="#,##0">
                  <c:v>149.59420751113942</c:v>
                </c:pt>
                <c:pt idx="13" formatCode="#,##0">
                  <c:v>149.66089282302747</c:v>
                </c:pt>
                <c:pt idx="14" formatCode="#,##0">
                  <c:v>249.8883536954927</c:v>
                </c:pt>
                <c:pt idx="15" formatCode="#,##0">
                  <c:v>237.5</c:v>
                </c:pt>
                <c:pt idx="16" formatCode="General">
                  <c:v>356</c:v>
                </c:pt>
                <c:pt idx="17" formatCode="General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C9-4395-9A43-6FE3673E13F8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Sheet1!$G$4:$G$21</c:f>
              <c:numCache>
                <c:formatCode>0</c:formatCode>
                <c:ptCount val="18"/>
                <c:pt idx="0">
                  <c:v>300.48906789413121</c:v>
                </c:pt>
                <c:pt idx="1">
                  <c:v>263.96012729314862</c:v>
                </c:pt>
                <c:pt idx="2">
                  <c:v>402.025293255132</c:v>
                </c:pt>
                <c:pt idx="3">
                  <c:v>281.68824163969799</c:v>
                </c:pt>
                <c:pt idx="4">
                  <c:v>280.5784383954155</c:v>
                </c:pt>
                <c:pt idx="5">
                  <c:v>279.37767475035668</c:v>
                </c:pt>
                <c:pt idx="6">
                  <c:v>192.93592991344732</c:v>
                </c:pt>
                <c:pt idx="7">
                  <c:v>215.72407146053493</c:v>
                </c:pt>
                <c:pt idx="8">
                  <c:v>208.47609859951436</c:v>
                </c:pt>
                <c:pt idx="9">
                  <c:v>209.13702195821932</c:v>
                </c:pt>
                <c:pt idx="10">
                  <c:v>154.88861793976145</c:v>
                </c:pt>
                <c:pt idx="11">
                  <c:v>160.98641749349775</c:v>
                </c:pt>
                <c:pt idx="12">
                  <c:v>149.59420751113942</c:v>
                </c:pt>
                <c:pt idx="13">
                  <c:v>199.54785709736996</c:v>
                </c:pt>
                <c:pt idx="14">
                  <c:v>149.93301221729561</c:v>
                </c:pt>
                <c:pt idx="15">
                  <c:v>200</c:v>
                </c:pt>
                <c:pt idx="16" formatCode="General">
                  <c:v>153</c:v>
                </c:pt>
                <c:pt idx="17" formatCode="General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C9-4395-9A43-6FE3673E13F8}"/>
            </c:ext>
          </c:extLst>
        </c:ser>
        <c:ser>
          <c:idx val="1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Sheet1!$H$4:$H$21</c:f>
              <c:numCache>
                <c:formatCode>General</c:formatCode>
                <c:ptCount val="18"/>
                <c:pt idx="10" formatCode="#,##0">
                  <c:v>413.03631450603052</c:v>
                </c:pt>
                <c:pt idx="11" formatCode="#,##0">
                  <c:v>201.23302186687218</c:v>
                </c:pt>
                <c:pt idx="12" formatCode="#,##0">
                  <c:v>199.45894334818587</c:v>
                </c:pt>
                <c:pt idx="13" formatCode="#,##0">
                  <c:v>199.54785709736996</c:v>
                </c:pt>
                <c:pt idx="14" formatCode="#,##0">
                  <c:v>199.91068295639417</c:v>
                </c:pt>
                <c:pt idx="15" formatCode="#,##0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C9-4395-9A43-6FE3673E1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656528"/>
        <c:axId val="247656920"/>
      </c:lineChart>
      <c:catAx>
        <c:axId val="24765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5692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7656920"/>
        <c:scaling>
          <c:orientation val="minMax"/>
          <c:max val="44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7656528"/>
        <c:crosses val="autoZero"/>
        <c:crossBetween val="midCat"/>
        <c:majorUnit val="11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  <a:prstDash val="solid"/>
            </a:ln>
          </c:spPr>
          <c:marker>
            <c:symbol val="none"/>
          </c:marker>
          <c:dPt>
            <c:idx val="17"/>
            <c:marker>
              <c:symbol val="circle"/>
              <c:size val="6"/>
              <c:spPr>
                <a:solidFill>
                  <a:srgbClr val="F29200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853-433F-960F-2CF538E808DA}"/>
              </c:ext>
            </c:extLst>
          </c:dPt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Sheet1!$B$4:$B$21</c:f>
              <c:numCache>
                <c:formatCode>0</c:formatCode>
                <c:ptCount val="18"/>
                <c:pt idx="0">
                  <c:v>36.058688147295747</c:v>
                </c:pt>
                <c:pt idx="1">
                  <c:v>35.194683639086485</c:v>
                </c:pt>
                <c:pt idx="2">
                  <c:v>28.716092375366571</c:v>
                </c:pt>
                <c:pt idx="3">
                  <c:v>33.80258899676376</c:v>
                </c:pt>
                <c:pt idx="4">
                  <c:v>33.669412607449864</c:v>
                </c:pt>
                <c:pt idx="5">
                  <c:v>44.70042796005707</c:v>
                </c:pt>
                <c:pt idx="6">
                  <c:v>55.124551403842091</c:v>
                </c:pt>
                <c:pt idx="7">
                  <c:v>43.144814292106986</c:v>
                </c:pt>
                <c:pt idx="8">
                  <c:v>52.11902464987859</c:v>
                </c:pt>
                <c:pt idx="9">
                  <c:v>52.28425548955483</c:v>
                </c:pt>
                <c:pt idx="10">
                  <c:v>72.281355038555333</c:v>
                </c:pt>
                <c:pt idx="13" formatCode="#,##0">
                  <c:v>29.932178564605493</c:v>
                </c:pt>
                <c:pt idx="14" formatCode="#,##0">
                  <c:v>34.984369517368975</c:v>
                </c:pt>
                <c:pt idx="17" formatCode="#,##0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53-433F-960F-2CF538E808DA}"/>
            </c:ext>
          </c:extLst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Sheet1!$C$4:$C$21</c:f>
              <c:numCache>
                <c:formatCode>0</c:formatCode>
                <c:ptCount val="18"/>
                <c:pt idx="0">
                  <c:v>42.068469505178371</c:v>
                </c:pt>
                <c:pt idx="1">
                  <c:v>35.194683639086485</c:v>
                </c:pt>
                <c:pt idx="2">
                  <c:v>28.716092375366571</c:v>
                </c:pt>
                <c:pt idx="3">
                  <c:v>33.80258899676376</c:v>
                </c:pt>
                <c:pt idx="4">
                  <c:v>33.669412607449864</c:v>
                </c:pt>
                <c:pt idx="5">
                  <c:v>33.525320970042799</c:v>
                </c:pt>
                <c:pt idx="6">
                  <c:v>33.074730842305257</c:v>
                </c:pt>
                <c:pt idx="7">
                  <c:v>32.358610719080239</c:v>
                </c:pt>
                <c:pt idx="8">
                  <c:v>26.059512324939295</c:v>
                </c:pt>
                <c:pt idx="9">
                  <c:v>31.3705532937329</c:v>
                </c:pt>
                <c:pt idx="10">
                  <c:v>25.814769656626908</c:v>
                </c:pt>
                <c:pt idx="11">
                  <c:v>25.154127733359022</c:v>
                </c:pt>
                <c:pt idx="12">
                  <c:v>29.918841502227881</c:v>
                </c:pt>
                <c:pt idx="13">
                  <c:v>29.932178564605493</c:v>
                </c:pt>
                <c:pt idx="16" formatCode="General">
                  <c:v>35</c:v>
                </c:pt>
                <c:pt idx="17" formatCode="General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53-433F-960F-2CF538E808DA}"/>
            </c:ext>
          </c:extLst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dPt>
            <c:idx val="14"/>
            <c:marker>
              <c:symbol val="circle"/>
              <c:size val="7"/>
              <c:spPr>
                <a:solidFill>
                  <a:srgbClr val="004687"/>
                </a:solidFill>
                <a:ln>
                  <a:solidFill>
                    <a:schemeClr val="tx1"/>
                  </a:solidFill>
                </a:ln>
              </c:spPr>
            </c:marker>
            <c:bubble3D val="0"/>
            <c:spPr>
              <a:ln w="31750">
                <a:solidFill>
                  <a:srgbClr val="004687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3853-433F-960F-2CF538E808DA}"/>
              </c:ext>
            </c:extLst>
          </c:dPt>
          <c:dPt>
            <c:idx val="17"/>
            <c:marker>
              <c:symbol val="circle"/>
              <c:size val="6"/>
              <c:spPr>
                <a:solidFill>
                  <a:srgbClr val="004687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3853-433F-960F-2CF538E808DA}"/>
              </c:ext>
            </c:extLst>
          </c:dPt>
          <c:cat>
            <c:strRef>
              <c:f>Sheet1!$A$4:$A$21</c:f>
              <c:strCache>
                <c:ptCount val="18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strCache>
            </c:strRef>
          </c:cat>
          <c:val>
            <c:numRef>
              <c:f>Sheet1!$D$4:$D$21</c:f>
              <c:numCache>
                <c:formatCode>0</c:formatCode>
                <c:ptCount val="18"/>
                <c:pt idx="0">
                  <c:v>54.088032220943617</c:v>
                </c:pt>
                <c:pt idx="1">
                  <c:v>46.92624485211531</c:v>
                </c:pt>
                <c:pt idx="2">
                  <c:v>51.688966275659823</c:v>
                </c:pt>
                <c:pt idx="3">
                  <c:v>39.436353829557717</c:v>
                </c:pt>
                <c:pt idx="4">
                  <c:v>44.892550143266483</c:v>
                </c:pt>
                <c:pt idx="5">
                  <c:v>22.350213980028535</c:v>
                </c:pt>
                <c:pt idx="6">
                  <c:v>38.587185982689462</c:v>
                </c:pt>
                <c:pt idx="7">
                  <c:v>43.144814292106986</c:v>
                </c:pt>
                <c:pt idx="8">
                  <c:v>30.22903429692958</c:v>
                </c:pt>
                <c:pt idx="9">
                  <c:v>31.3705532937329</c:v>
                </c:pt>
                <c:pt idx="10">
                  <c:v>41.303631450603049</c:v>
                </c:pt>
                <c:pt idx="11">
                  <c:v>20.123302186687219</c:v>
                </c:pt>
                <c:pt idx="12">
                  <c:v>29.918841502227881</c:v>
                </c:pt>
                <c:pt idx="14" formatCode="#,##0">
                  <c:v>29.986602443459123</c:v>
                </c:pt>
                <c:pt idx="17" formatCode="#,##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853-433F-960F-2CF538E80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8123056"/>
        <c:axId val="248123448"/>
      </c:lineChart>
      <c:catAx>
        <c:axId val="24812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812344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8123448"/>
        <c:scaling>
          <c:orientation val="minMax"/>
          <c:max val="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8123056"/>
        <c:crosses val="autoZero"/>
        <c:crossBetween val="midCat"/>
        <c:majorUnit val="2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3.4042573047024481E-2"/>
          <c:w val="0.90322580645161465"/>
          <c:h val="0.71407766537654316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Marijuana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Sheet1!$A$3:$A$32</c:f>
              <c:numCache>
                <c:formatCode>General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Sheet1!$C$3:$C$32</c:f>
              <c:numCache>
                <c:formatCode>#,##0</c:formatCode>
                <c:ptCount val="30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5</c:v>
                </c:pt>
                <c:pt idx="6">
                  <c:v>11</c:v>
                </c:pt>
                <c:pt idx="7">
                  <c:v>21</c:v>
                </c:pt>
                <c:pt idx="8">
                  <c:v>23</c:v>
                </c:pt>
                <c:pt idx="9">
                  <c:v>13</c:v>
                </c:pt>
                <c:pt idx="10">
                  <c:v>17</c:v>
                </c:pt>
                <c:pt idx="11">
                  <c:v>22</c:v>
                </c:pt>
                <c:pt idx="12">
                  <c:v>48</c:v>
                </c:pt>
                <c:pt idx="13">
                  <c:v>62</c:v>
                </c:pt>
                <c:pt idx="14">
                  <c:v>62</c:v>
                </c:pt>
                <c:pt idx="15">
                  <c:v>71</c:v>
                </c:pt>
                <c:pt idx="16">
                  <c:v>79</c:v>
                </c:pt>
                <c:pt idx="17">
                  <c:v>79</c:v>
                </c:pt>
                <c:pt idx="18">
                  <c:v>67</c:v>
                </c:pt>
                <c:pt idx="19">
                  <c:v>73</c:v>
                </c:pt>
                <c:pt idx="20">
                  <c:v>83</c:v>
                </c:pt>
                <c:pt idx="21">
                  <c:v>95</c:v>
                </c:pt>
                <c:pt idx="22">
                  <c:v>92.682926829268297</c:v>
                </c:pt>
                <c:pt idx="23">
                  <c:v>90</c:v>
                </c:pt>
                <c:pt idx="24">
                  <c:v>92.857142857142861</c:v>
                </c:pt>
                <c:pt idx="25">
                  <c:v>90</c:v>
                </c:pt>
                <c:pt idx="26">
                  <c:v>93</c:v>
                </c:pt>
                <c:pt idx="27">
                  <c:v>98</c:v>
                </c:pt>
                <c:pt idx="28">
                  <c:v>96</c:v>
                </c:pt>
                <c:pt idx="29">
                  <c:v>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16-4E93-B5BE-370E7B3310C6}"/>
            </c:ext>
          </c:extLst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Sheet1!$A$3:$A$32</c:f>
              <c:numCache>
                <c:formatCode>General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Sheet1!$E$3:$E$32</c:f>
              <c:numCache>
                <c:formatCode>0</c:formatCode>
                <c:ptCount val="30"/>
                <c:pt idx="0">
                  <c:v>24</c:v>
                </c:pt>
                <c:pt idx="1">
                  <c:v>24</c:v>
                </c:pt>
                <c:pt idx="2">
                  <c:v>28</c:v>
                </c:pt>
                <c:pt idx="3">
                  <c:v>20</c:v>
                </c:pt>
                <c:pt idx="4">
                  <c:v>28</c:v>
                </c:pt>
                <c:pt idx="5">
                  <c:v>37</c:v>
                </c:pt>
                <c:pt idx="6">
                  <c:v>25</c:v>
                </c:pt>
                <c:pt idx="7">
                  <c:v>33</c:v>
                </c:pt>
                <c:pt idx="8">
                  <c:v>31</c:v>
                </c:pt>
                <c:pt idx="9">
                  <c:v>20</c:v>
                </c:pt>
                <c:pt idx="10">
                  <c:v>23</c:v>
                </c:pt>
                <c:pt idx="11">
                  <c:v>13</c:v>
                </c:pt>
                <c:pt idx="12">
                  <c:v>48</c:v>
                </c:pt>
                <c:pt idx="13">
                  <c:v>52</c:v>
                </c:pt>
                <c:pt idx="14">
                  <c:v>59</c:v>
                </c:pt>
                <c:pt idx="15">
                  <c:v>62</c:v>
                </c:pt>
                <c:pt idx="16">
                  <c:v>62</c:v>
                </c:pt>
                <c:pt idx="17">
                  <c:v>69</c:v>
                </c:pt>
                <c:pt idx="18">
                  <c:v>69</c:v>
                </c:pt>
                <c:pt idx="19">
                  <c:v>68</c:v>
                </c:pt>
                <c:pt idx="20">
                  <c:v>79</c:v>
                </c:pt>
                <c:pt idx="21">
                  <c:v>86</c:v>
                </c:pt>
                <c:pt idx="22">
                  <c:v>80.487804878048792</c:v>
                </c:pt>
                <c:pt idx="23">
                  <c:v>69</c:v>
                </c:pt>
                <c:pt idx="24">
                  <c:v>61.904761904761905</c:v>
                </c:pt>
                <c:pt idx="25">
                  <c:v>74</c:v>
                </c:pt>
                <c:pt idx="26">
                  <c:v>80</c:v>
                </c:pt>
                <c:pt idx="27">
                  <c:v>91</c:v>
                </c:pt>
                <c:pt idx="28">
                  <c:v>92</c:v>
                </c:pt>
                <c:pt idx="29" formatCode="#,##0">
                  <c:v>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16-4E93-B5BE-370E7B3310C6}"/>
            </c:ext>
          </c:extLst>
        </c:ser>
        <c:ser>
          <c:idx val="5"/>
          <c:order val="2"/>
          <c:tx>
            <c:strRef>
              <c:f>Sheet1!$G$1:$G$2</c:f>
              <c:strCache>
                <c:ptCount val="2"/>
                <c:pt idx="1">
                  <c:v>Brunt heroin</c:v>
                </c:pt>
              </c:strCache>
            </c:strRef>
          </c:tx>
          <c:spPr>
            <a:ln w="38100">
              <a:solidFill>
                <a:schemeClr val="accent4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Sheet1!$A$3:$A$32</c:f>
              <c:numCache>
                <c:formatCode>General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Sheet1!$G$3:$G$32</c:f>
              <c:numCache>
                <c:formatCode>0</c:formatCode>
                <c:ptCount val="30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46</c:v>
                </c:pt>
                <c:pt idx="6">
                  <c:v>39</c:v>
                </c:pt>
                <c:pt idx="7">
                  <c:v>44</c:v>
                </c:pt>
                <c:pt idx="8">
                  <c:v>49</c:v>
                </c:pt>
                <c:pt idx="9">
                  <c:v>40</c:v>
                </c:pt>
                <c:pt idx="10">
                  <c:v>40</c:v>
                </c:pt>
                <c:pt idx="11">
                  <c:v>19</c:v>
                </c:pt>
                <c:pt idx="12">
                  <c:v>62</c:v>
                </c:pt>
                <c:pt idx="13">
                  <c:v>67</c:v>
                </c:pt>
                <c:pt idx="14">
                  <c:v>72</c:v>
                </c:pt>
                <c:pt idx="15">
                  <c:v>62</c:v>
                </c:pt>
                <c:pt idx="16">
                  <c:v>55</c:v>
                </c:pt>
                <c:pt idx="17">
                  <c:v>52</c:v>
                </c:pt>
                <c:pt idx="18">
                  <c:v>57</c:v>
                </c:pt>
                <c:pt idx="19">
                  <c:v>48</c:v>
                </c:pt>
                <c:pt idx="20">
                  <c:v>43</c:v>
                </c:pt>
                <c:pt idx="21">
                  <c:v>57</c:v>
                </c:pt>
                <c:pt idx="22">
                  <c:v>43.902439024390247</c:v>
                </c:pt>
                <c:pt idx="23">
                  <c:v>29</c:v>
                </c:pt>
                <c:pt idx="24">
                  <c:v>28.571428571428569</c:v>
                </c:pt>
                <c:pt idx="25">
                  <c:v>21</c:v>
                </c:pt>
                <c:pt idx="26">
                  <c:v>24</c:v>
                </c:pt>
                <c:pt idx="27">
                  <c:v>32</c:v>
                </c:pt>
                <c:pt idx="28">
                  <c:v>31</c:v>
                </c:pt>
                <c:pt idx="29" formatCode="#,##0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16-4E93-B5BE-370E7B3310C6}"/>
            </c:ext>
          </c:extLst>
        </c:ser>
        <c:ser>
          <c:idx val="3"/>
          <c:order val="3"/>
          <c:tx>
            <c:strRef>
              <c:f>Sheet1!$F$2</c:f>
              <c:strCache>
                <c:ptCount val="1"/>
                <c:pt idx="0">
                  <c:v>Vitt heroin</c:v>
                </c:pt>
              </c:strCache>
            </c:strRef>
          </c:tx>
          <c:spPr>
            <a:ln w="38100">
              <a:solidFill>
                <a:schemeClr val="bg2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Sheet1!$A$3:$A$32</c:f>
              <c:numCache>
                <c:formatCode>General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Sheet1!$F$3:$F$32</c:f>
              <c:numCache>
                <c:formatCode>General</c:formatCode>
                <c:ptCount val="30"/>
                <c:pt idx="5" formatCode="0">
                  <c:v>54</c:v>
                </c:pt>
                <c:pt idx="6" formatCode="0">
                  <c:v>39</c:v>
                </c:pt>
                <c:pt idx="7" formatCode="0">
                  <c:v>33</c:v>
                </c:pt>
                <c:pt idx="8" formatCode="0">
                  <c:v>37</c:v>
                </c:pt>
                <c:pt idx="9" formatCode="0">
                  <c:v>20</c:v>
                </c:pt>
                <c:pt idx="10" formatCode="0">
                  <c:v>23</c:v>
                </c:pt>
                <c:pt idx="11" formatCode="0">
                  <c:v>3</c:v>
                </c:pt>
                <c:pt idx="12" formatCode="0">
                  <c:v>29</c:v>
                </c:pt>
                <c:pt idx="13" formatCode="0">
                  <c:v>24</c:v>
                </c:pt>
                <c:pt idx="14" formatCode="0">
                  <c:v>44</c:v>
                </c:pt>
                <c:pt idx="15" formatCode="0">
                  <c:v>48</c:v>
                </c:pt>
                <c:pt idx="16" formatCode="0">
                  <c:v>43</c:v>
                </c:pt>
                <c:pt idx="17" formatCode="0">
                  <c:v>48</c:v>
                </c:pt>
                <c:pt idx="18" formatCode="0">
                  <c:v>50</c:v>
                </c:pt>
                <c:pt idx="19" formatCode="0">
                  <c:v>43</c:v>
                </c:pt>
                <c:pt idx="20" formatCode="0">
                  <c:v>24</c:v>
                </c:pt>
                <c:pt idx="21" formatCode="0">
                  <c:v>31</c:v>
                </c:pt>
                <c:pt idx="22" formatCode="0">
                  <c:v>21.951219512195124</c:v>
                </c:pt>
                <c:pt idx="23" formatCode="0">
                  <c:v>17</c:v>
                </c:pt>
                <c:pt idx="24" formatCode="0">
                  <c:v>11.904761904761903</c:v>
                </c:pt>
                <c:pt idx="25" formatCode="0">
                  <c:v>14</c:v>
                </c:pt>
                <c:pt idx="26" formatCode="0">
                  <c:v>7</c:v>
                </c:pt>
                <c:pt idx="27" formatCode="0">
                  <c:v>17</c:v>
                </c:pt>
                <c:pt idx="28" formatCode="0">
                  <c:v>24</c:v>
                </c:pt>
                <c:pt idx="29" formatCode="#,##0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16-4E93-B5BE-370E7B3310C6}"/>
            </c:ext>
          </c:extLst>
        </c:ser>
        <c:ser>
          <c:idx val="2"/>
          <c:order val="4"/>
          <c:tx>
            <c:strRef>
              <c:f>Sheet1!$D$2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Sheet1!$A$3:$A$32</c:f>
              <c:numCache>
                <c:formatCode>General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Sheet1!$D$3:$D$32</c:f>
              <c:numCache>
                <c:formatCode>0</c:formatCode>
                <c:ptCount val="30"/>
                <c:pt idx="0">
                  <c:v>62</c:v>
                </c:pt>
                <c:pt idx="1">
                  <c:v>79</c:v>
                </c:pt>
                <c:pt idx="2">
                  <c:v>78</c:v>
                </c:pt>
                <c:pt idx="3">
                  <c:v>91</c:v>
                </c:pt>
                <c:pt idx="4">
                  <c:v>85</c:v>
                </c:pt>
                <c:pt idx="5">
                  <c:v>83</c:v>
                </c:pt>
                <c:pt idx="6">
                  <c:v>61</c:v>
                </c:pt>
                <c:pt idx="7">
                  <c:v>69</c:v>
                </c:pt>
                <c:pt idx="8">
                  <c:v>74</c:v>
                </c:pt>
                <c:pt idx="9">
                  <c:v>80</c:v>
                </c:pt>
                <c:pt idx="10">
                  <c:v>66</c:v>
                </c:pt>
                <c:pt idx="11">
                  <c:v>66</c:v>
                </c:pt>
                <c:pt idx="12">
                  <c:v>100</c:v>
                </c:pt>
                <c:pt idx="13">
                  <c:v>98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93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90.476190476190482</c:v>
                </c:pt>
                <c:pt idx="25">
                  <c:v>95</c:v>
                </c:pt>
                <c:pt idx="26">
                  <c:v>95</c:v>
                </c:pt>
                <c:pt idx="27">
                  <c:v>100</c:v>
                </c:pt>
                <c:pt idx="28">
                  <c:v>96</c:v>
                </c:pt>
                <c:pt idx="29" formatCode="#,##0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C16-4E93-B5BE-370E7B3310C6}"/>
            </c:ext>
          </c:extLst>
        </c:ser>
        <c:ser>
          <c:idx val="4"/>
          <c:order val="5"/>
          <c:tx>
            <c:strRef>
              <c:f>Sheet1!$B$2</c:f>
              <c:strCache>
                <c:ptCount val="1"/>
                <c:pt idx="0">
                  <c:v>Hasch</c:v>
                </c:pt>
              </c:strCache>
            </c:strRef>
          </c:tx>
          <c:spPr>
            <a:ln w="381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numRef>
              <c:f>Sheet1!$A$3:$A$32</c:f>
              <c:numCache>
                <c:formatCode>General</c:formatCode>
                <c:ptCount val="3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</c:numCache>
            </c:numRef>
          </c:cat>
          <c:val>
            <c:numRef>
              <c:f>Sheet1!$B$3:$B$32</c:f>
              <c:numCache>
                <c:formatCode>#,##0</c:formatCode>
                <c:ptCount val="30"/>
                <c:pt idx="0">
                  <c:v>62</c:v>
                </c:pt>
                <c:pt idx="1">
                  <c:v>79</c:v>
                </c:pt>
                <c:pt idx="2">
                  <c:v>85</c:v>
                </c:pt>
                <c:pt idx="3">
                  <c:v>94</c:v>
                </c:pt>
                <c:pt idx="4">
                  <c:v>92</c:v>
                </c:pt>
                <c:pt idx="5">
                  <c:v>85</c:v>
                </c:pt>
                <c:pt idx="6">
                  <c:v>83</c:v>
                </c:pt>
                <c:pt idx="7">
                  <c:v>74</c:v>
                </c:pt>
                <c:pt idx="8">
                  <c:v>80</c:v>
                </c:pt>
                <c:pt idx="9">
                  <c:v>70</c:v>
                </c:pt>
                <c:pt idx="10">
                  <c:v>63</c:v>
                </c:pt>
                <c:pt idx="11">
                  <c:v>72</c:v>
                </c:pt>
                <c:pt idx="12">
                  <c:v>100</c:v>
                </c:pt>
                <c:pt idx="13">
                  <c:v>93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95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98</c:v>
                </c:pt>
                <c:pt idx="25">
                  <c:v>98</c:v>
                </c:pt>
                <c:pt idx="26">
                  <c:v>100</c:v>
                </c:pt>
                <c:pt idx="27">
                  <c:v>98</c:v>
                </c:pt>
                <c:pt idx="28">
                  <c:v>96</c:v>
                </c:pt>
                <c:pt idx="29">
                  <c:v>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C16-4E93-B5BE-370E7B331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5285248"/>
        <c:axId val="245285640"/>
      </c:lineChart>
      <c:catAx>
        <c:axId val="245285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24528564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45285640"/>
        <c:scaling>
          <c:orientation val="minMax"/>
          <c:max val="10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245285248"/>
        <c:crossesAt val="1"/>
        <c:crossBetween val="midCat"/>
        <c:majorUnit val="25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439704800828551"/>
          <c:y val="0.8531948114216511"/>
          <c:w val="0.67073899918122792"/>
          <c:h val="0.13491295708252515"/>
        </c:manualLayout>
      </c:layout>
      <c:overlay val="0"/>
      <c:txPr>
        <a:bodyPr/>
        <a:lstStyle/>
        <a:p>
          <a:pPr>
            <a:defRPr sz="17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4.8844872050892135E-2"/>
          <c:w val="0.90322580645161465"/>
          <c:h val="0.8541622061598807"/>
        </c:manualLayout>
      </c:layout>
      <c:lineChart>
        <c:grouping val="standard"/>
        <c:varyColors val="0"/>
        <c:ser>
          <c:idx val="2"/>
          <c:order val="0"/>
          <c:tx>
            <c:strRef>
              <c:f>Sheet1!$D$2</c:f>
              <c:strCache>
                <c:ptCount val="1"/>
                <c:pt idx="0">
                  <c:v>Kat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Sheet1!$D$3:$D$20</c:f>
              <c:numCache>
                <c:formatCode>#,##0</c:formatCode>
                <c:ptCount val="18"/>
                <c:pt idx="0">
                  <c:v>19</c:v>
                </c:pt>
                <c:pt idx="1">
                  <c:v>17</c:v>
                </c:pt>
                <c:pt idx="2">
                  <c:v>15</c:v>
                </c:pt>
                <c:pt idx="3">
                  <c:v>12</c:v>
                </c:pt>
                <c:pt idx="4">
                  <c:v>12</c:v>
                </c:pt>
                <c:pt idx="5">
                  <c:v>2</c:v>
                </c:pt>
                <c:pt idx="6">
                  <c:v>12</c:v>
                </c:pt>
                <c:pt idx="7">
                  <c:v>18</c:v>
                </c:pt>
                <c:pt idx="8">
                  <c:v>7</c:v>
                </c:pt>
                <c:pt idx="9">
                  <c:v>7</c:v>
                </c:pt>
                <c:pt idx="10">
                  <c:v>24.390243902439025</c:v>
                </c:pt>
                <c:pt idx="11">
                  <c:v>29</c:v>
                </c:pt>
                <c:pt idx="12">
                  <c:v>35.714285714285715</c:v>
                </c:pt>
                <c:pt idx="13">
                  <c:v>45</c:v>
                </c:pt>
                <c:pt idx="14">
                  <c:v>34</c:v>
                </c:pt>
                <c:pt idx="15">
                  <c:v>21</c:v>
                </c:pt>
                <c:pt idx="16">
                  <c:v>14</c:v>
                </c:pt>
                <c:pt idx="17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90-43A2-AFF1-5A943C612ECA}"/>
            </c:ext>
          </c:extLst>
        </c:ser>
        <c:ser>
          <c:idx val="0"/>
          <c:order val="1"/>
          <c:tx>
            <c:strRef>
              <c:f>Sheet1!$C$2</c:f>
              <c:strCache>
                <c:ptCount val="1"/>
                <c:pt idx="0">
                  <c:v>LSD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Sheet1!$C$3:$C$20</c:f>
              <c:numCache>
                <c:formatCode>0</c:formatCode>
                <c:ptCount val="18"/>
                <c:pt idx="0">
                  <c:v>43</c:v>
                </c:pt>
                <c:pt idx="1">
                  <c:v>36</c:v>
                </c:pt>
                <c:pt idx="2">
                  <c:v>41</c:v>
                </c:pt>
                <c:pt idx="3">
                  <c:v>33</c:v>
                </c:pt>
                <c:pt idx="4">
                  <c:v>24</c:v>
                </c:pt>
                <c:pt idx="5">
                  <c:v>10</c:v>
                </c:pt>
                <c:pt idx="6">
                  <c:v>10</c:v>
                </c:pt>
                <c:pt idx="7">
                  <c:v>23</c:v>
                </c:pt>
                <c:pt idx="8">
                  <c:v>14</c:v>
                </c:pt>
                <c:pt idx="9">
                  <c:v>19</c:v>
                </c:pt>
                <c:pt idx="10">
                  <c:v>19.512195121951219</c:v>
                </c:pt>
                <c:pt idx="11">
                  <c:v>17</c:v>
                </c:pt>
                <c:pt idx="12">
                  <c:v>11.904761904761903</c:v>
                </c:pt>
                <c:pt idx="13">
                  <c:v>11.904761904761903</c:v>
                </c:pt>
                <c:pt idx="14">
                  <c:v>7</c:v>
                </c:pt>
                <c:pt idx="15">
                  <c:v>19</c:v>
                </c:pt>
                <c:pt idx="16">
                  <c:v>16</c:v>
                </c:pt>
                <c:pt idx="17" formatCode="#,##0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90-43A2-AFF1-5A943C612ECA}"/>
            </c:ext>
          </c:extLst>
        </c:ser>
        <c:ser>
          <c:idx val="1"/>
          <c:order val="2"/>
          <c:tx>
            <c:strRef>
              <c:f>Sheet1!$E$2</c:f>
              <c:strCache>
                <c:ptCount val="1"/>
                <c:pt idx="0">
                  <c:v>GHB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Sheet1!$E$3:$E$20</c:f>
              <c:numCache>
                <c:formatCode>0</c:formatCode>
                <c:ptCount val="18"/>
                <c:pt idx="0">
                  <c:v>62</c:v>
                </c:pt>
                <c:pt idx="1">
                  <c:v>43</c:v>
                </c:pt>
                <c:pt idx="2">
                  <c:v>41</c:v>
                </c:pt>
                <c:pt idx="3">
                  <c:v>33</c:v>
                </c:pt>
                <c:pt idx="4">
                  <c:v>36</c:v>
                </c:pt>
                <c:pt idx="5">
                  <c:v>26</c:v>
                </c:pt>
                <c:pt idx="6">
                  <c:v>21</c:v>
                </c:pt>
                <c:pt idx="7">
                  <c:v>25</c:v>
                </c:pt>
                <c:pt idx="8">
                  <c:v>24</c:v>
                </c:pt>
                <c:pt idx="9">
                  <c:v>26</c:v>
                </c:pt>
                <c:pt idx="10">
                  <c:v>17.073170731707318</c:v>
                </c:pt>
                <c:pt idx="11">
                  <c:v>14</c:v>
                </c:pt>
                <c:pt idx="12">
                  <c:v>16.666666666666664</c:v>
                </c:pt>
                <c:pt idx="13">
                  <c:v>12</c:v>
                </c:pt>
                <c:pt idx="14">
                  <c:v>5</c:v>
                </c:pt>
                <c:pt idx="15">
                  <c:v>0</c:v>
                </c:pt>
                <c:pt idx="16">
                  <c:v>4</c:v>
                </c:pt>
                <c:pt idx="17" formatCode="#,##0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90-43A2-AFF1-5A943C612ECA}"/>
            </c:ext>
          </c:extLst>
        </c:ser>
        <c:ser>
          <c:idx val="4"/>
          <c:order val="5"/>
          <c:tx>
            <c:strRef>
              <c:f>Sheet1!$B$2</c:f>
              <c:strCache>
                <c:ptCount val="1"/>
                <c:pt idx="0">
                  <c:v>Ecstasy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Sheet1!$B$3:$B$20</c:f>
              <c:numCache>
                <c:formatCode>#,##0</c:formatCode>
                <c:ptCount val="18"/>
                <c:pt idx="0">
                  <c:v>90</c:v>
                </c:pt>
                <c:pt idx="1">
                  <c:v>95</c:v>
                </c:pt>
                <c:pt idx="2">
                  <c:v>92</c:v>
                </c:pt>
                <c:pt idx="3">
                  <c:v>98</c:v>
                </c:pt>
                <c:pt idx="4">
                  <c:v>95</c:v>
                </c:pt>
                <c:pt idx="5">
                  <c:v>98</c:v>
                </c:pt>
                <c:pt idx="6">
                  <c:v>71</c:v>
                </c:pt>
                <c:pt idx="7">
                  <c:v>80</c:v>
                </c:pt>
                <c:pt idx="8">
                  <c:v>67</c:v>
                </c:pt>
                <c:pt idx="9">
                  <c:v>55</c:v>
                </c:pt>
                <c:pt idx="10">
                  <c:v>48.780487804878049</c:v>
                </c:pt>
                <c:pt idx="11">
                  <c:v>36</c:v>
                </c:pt>
                <c:pt idx="12">
                  <c:v>28.571428571428569</c:v>
                </c:pt>
                <c:pt idx="13">
                  <c:v>38</c:v>
                </c:pt>
                <c:pt idx="14">
                  <c:v>46</c:v>
                </c:pt>
                <c:pt idx="15">
                  <c:v>49</c:v>
                </c:pt>
                <c:pt idx="16">
                  <c:v>53.061224489795919</c:v>
                </c:pt>
                <c:pt idx="17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F90-43A2-AFF1-5A943C612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5286816"/>
        <c:axId val="245286424"/>
        <c:extLst>
          <c:ext xmlns:c15="http://schemas.microsoft.com/office/drawing/2012/chart" uri="{02D57815-91ED-43cb-92C2-25804820EDAC}">
            <c15:filteredLineSeries>
              <c15:ser>
                <c:idx val="5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Sheet1!$G$1:$G$2</c15:sqref>
                        </c15:formulaRef>
                      </c:ext>
                    </c:extLst>
                    <c:strCache>
                      <c:ptCount val="2"/>
                      <c:pt idx="1">
                        <c:v>GHB</c:v>
                      </c:pt>
                    </c:strCache>
                  </c:strRef>
                </c:tx>
                <c:spPr>
                  <a:ln w="38100">
                    <a:solidFill>
                      <a:srgbClr val="F2920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Sheet1!$A$3:$A$20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Sheet1!$G$3:$G$29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EF90-43A2-AFF1-5A943C612ECA}"/>
                  </c:ext>
                </c:extLst>
              </c15:ser>
            </c15:filteredLineSeries>
            <c15:filteredLineSeries>
              <c15:ser>
                <c:idx val="3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8100">
                    <a:solidFill>
                      <a:srgbClr val="B32B31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Sheet1!$A$3:$A$20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Sheet1!$F$3:$F$29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EF90-43A2-AFF1-5A943C612ECA}"/>
                  </c:ext>
                </c:extLst>
              </c15:ser>
            </c15:filteredLineSeries>
          </c:ext>
        </c:extLst>
      </c:lineChart>
      <c:catAx>
        <c:axId val="24528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2452864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45286424"/>
        <c:scaling>
          <c:orientation val="minMax"/>
          <c:max val="10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245286816"/>
        <c:crossesAt val="1"/>
        <c:crossBetween val="midCat"/>
        <c:majorUnit val="25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64711899672772999"/>
          <c:y val="6.1268558312360076E-2"/>
          <c:w val="0.26607117668260372"/>
          <c:h val="0.1398471355297807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Sheet1!$B$3:$B$32</c:f>
              <c:numCache>
                <c:formatCode>#,##0</c:formatCode>
                <c:ptCount val="30"/>
                <c:pt idx="0">
                  <c:v>182.29202037351399</c:v>
                </c:pt>
                <c:pt idx="1">
                  <c:v>145.57289451297319</c:v>
                </c:pt>
                <c:pt idx="2">
                  <c:v>136.55303979188747</c:v>
                </c:pt>
                <c:pt idx="3">
                  <c:v>120.5183114710802</c:v>
                </c:pt>
                <c:pt idx="4">
                  <c:v>117.72013930690515</c:v>
                </c:pt>
                <c:pt idx="5">
                  <c:v>119.02081537135116</c:v>
                </c:pt>
                <c:pt idx="6">
                  <c:v>103.55986014548085</c:v>
                </c:pt>
                <c:pt idx="7">
                  <c:v>113.71263826782774</c:v>
                </c:pt>
                <c:pt idx="8">
                  <c:v>106.82539992196645</c:v>
                </c:pt>
                <c:pt idx="9">
                  <c:v>99.882941199271301</c:v>
                </c:pt>
                <c:pt idx="10">
                  <c:v>112.66964632724445</c:v>
                </c:pt>
                <c:pt idx="11">
                  <c:v>112.15095361522688</c:v>
                </c:pt>
                <c:pt idx="12">
                  <c:v>98.80296000920211</c:v>
                </c:pt>
                <c:pt idx="13">
                  <c:v>96.479838256767394</c:v>
                </c:pt>
                <c:pt idx="14">
                  <c:v>94.443100604727874</c:v>
                </c:pt>
                <c:pt idx="15">
                  <c:v>92.656862392578475</c:v>
                </c:pt>
                <c:pt idx="16">
                  <c:v>92.314967399871051</c:v>
                </c:pt>
                <c:pt idx="17">
                  <c:v>91.896865304375723</c:v>
                </c:pt>
                <c:pt idx="18">
                  <c:v>90.664977834072204</c:v>
                </c:pt>
                <c:pt idx="19">
                  <c:v>88.70193797115418</c:v>
                </c:pt>
                <c:pt idx="20">
                  <c:v>85.753078202995013</c:v>
                </c:pt>
                <c:pt idx="21">
                  <c:v>88.334905187117485</c:v>
                </c:pt>
                <c:pt idx="22">
                  <c:v>101.16854564089</c:v>
                </c:pt>
                <c:pt idx="23">
                  <c:v>103.42934206723822</c:v>
                </c:pt>
                <c:pt idx="24">
                  <c:v>102.51750477402928</c:v>
                </c:pt>
                <c:pt idx="25">
                  <c:v>102.56320448321976</c:v>
                </c:pt>
                <c:pt idx="26">
                  <c:v>107.88717343455933</c:v>
                </c:pt>
                <c:pt idx="27">
                  <c:v>102.79559597893729</c:v>
                </c:pt>
                <c:pt idx="28">
                  <c:v>101.79502575609141</c:v>
                </c:pt>
                <c:pt idx="29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06-4E78-8A33-06E0B0D21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124176"/>
        <c:axId val="243124568"/>
      </c:lineChart>
      <c:catAx>
        <c:axId val="24312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3124568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43124568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3124176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049200492005"/>
          <c:y val="0.20312559215429768"/>
          <c:w val="0.63216550498838364"/>
          <c:h val="0.63147123761827295"/>
        </c:manualLayout>
      </c:layout>
      <c:lineChart>
        <c:grouping val="standard"/>
        <c:varyColors val="0"/>
        <c:ser>
          <c:idx val="4"/>
          <c:order val="0"/>
          <c:tx>
            <c:strRef>
              <c:f>Sheet1!$D$2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Sheet1!$D$3:$D$32</c:f>
              <c:numCache>
                <c:formatCode>General</c:formatCode>
                <c:ptCount val="30"/>
                <c:pt idx="0">
                  <c:v>729</c:v>
                </c:pt>
                <c:pt idx="1">
                  <c:v>685</c:v>
                </c:pt>
                <c:pt idx="2">
                  <c:v>621</c:v>
                </c:pt>
                <c:pt idx="3">
                  <c:v>567</c:v>
                </c:pt>
                <c:pt idx="4" formatCode="#,##0">
                  <c:v>485</c:v>
                </c:pt>
                <c:pt idx="5" formatCode="#,##0">
                  <c:v>479</c:v>
                </c:pt>
                <c:pt idx="6" formatCode="#,##0">
                  <c:v>388</c:v>
                </c:pt>
                <c:pt idx="7">
                  <c:v>379</c:v>
                </c:pt>
                <c:pt idx="8">
                  <c:v>346</c:v>
                </c:pt>
                <c:pt idx="9" formatCode="#,##0">
                  <c:v>375</c:v>
                </c:pt>
                <c:pt idx="10" formatCode="#,##0">
                  <c:v>376</c:v>
                </c:pt>
                <c:pt idx="11" formatCode="#,##0">
                  <c:v>324</c:v>
                </c:pt>
                <c:pt idx="12" formatCode="#,##0">
                  <c:v>309</c:v>
                </c:pt>
                <c:pt idx="13" formatCode="#,##0">
                  <c:v>301</c:v>
                </c:pt>
                <c:pt idx="14" formatCode="#,##0">
                  <c:v>295</c:v>
                </c:pt>
                <c:pt idx="15" formatCode="#,##0">
                  <c:v>290</c:v>
                </c:pt>
                <c:pt idx="16" formatCode="#,##0">
                  <c:v>288</c:v>
                </c:pt>
                <c:pt idx="17" formatCode="#,##0">
                  <c:v>287</c:v>
                </c:pt>
                <c:pt idx="18" formatCode="#,##0">
                  <c:v>283</c:v>
                </c:pt>
                <c:pt idx="19" formatCode="#,##0">
                  <c:v>249</c:v>
                </c:pt>
                <c:pt idx="20" formatCode="#,##0">
                  <c:v>268</c:v>
                </c:pt>
                <c:pt idx="21" formatCode="#,##0">
                  <c:v>269</c:v>
                </c:pt>
                <c:pt idx="22" formatCode="#,##0">
                  <c:v>266</c:v>
                </c:pt>
                <c:pt idx="23" formatCode="#,##0">
                  <c:v>259</c:v>
                </c:pt>
                <c:pt idx="24" formatCode="#,##0">
                  <c:v>256</c:v>
                </c:pt>
                <c:pt idx="25" formatCode="#,##0">
                  <c:v>256</c:v>
                </c:pt>
                <c:pt idx="26" formatCode="#,##0">
                  <c:v>257</c:v>
                </c:pt>
                <c:pt idx="27" formatCode="#,##0">
                  <c:v>257</c:v>
                </c:pt>
                <c:pt idx="28" formatCode="#,##0">
                  <c:v>254</c:v>
                </c:pt>
                <c:pt idx="29" formatCode="#,##0">
                  <c:v>250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8F-4560-8165-93CC0B3AB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125352"/>
        <c:axId val="243125744"/>
      </c:lineChart>
      <c:catAx>
        <c:axId val="243125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312574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43125744"/>
        <c:scaling>
          <c:orientation val="minMax"/>
          <c:max val="8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3125352"/>
        <c:crosses val="autoZero"/>
        <c:crossBetween val="midCat"/>
        <c:majorUnit val="200"/>
      </c:valAx>
      <c:spPr>
        <a:solidFill>
          <a:schemeClr val="tx1"/>
        </a:solidFill>
        <a:ln w="314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Sheet1!$C$3:$C$32</c:f>
              <c:numCache>
                <c:formatCode>General</c:formatCode>
                <c:ptCount val="30"/>
                <c:pt idx="0">
                  <c:v>173</c:v>
                </c:pt>
                <c:pt idx="1">
                  <c:v>86</c:v>
                </c:pt>
                <c:pt idx="2">
                  <c:v>132</c:v>
                </c:pt>
                <c:pt idx="3">
                  <c:v>92</c:v>
                </c:pt>
                <c:pt idx="4">
                  <c:v>62</c:v>
                </c:pt>
                <c:pt idx="5">
                  <c:v>93</c:v>
                </c:pt>
                <c:pt idx="6">
                  <c:v>62</c:v>
                </c:pt>
                <c:pt idx="7">
                  <c:v>107</c:v>
                </c:pt>
                <c:pt idx="8">
                  <c:v>101</c:v>
                </c:pt>
                <c:pt idx="9">
                  <c:v>115</c:v>
                </c:pt>
                <c:pt idx="10">
                  <c:v>125</c:v>
                </c:pt>
                <c:pt idx="11">
                  <c:v>106</c:v>
                </c:pt>
                <c:pt idx="12" formatCode="#,##0">
                  <c:v>84</c:v>
                </c:pt>
                <c:pt idx="13">
                  <c:v>84</c:v>
                </c:pt>
                <c:pt idx="14" formatCode="#,##0">
                  <c:v>83</c:v>
                </c:pt>
                <c:pt idx="15">
                  <c:v>81</c:v>
                </c:pt>
                <c:pt idx="16">
                  <c:v>81</c:v>
                </c:pt>
                <c:pt idx="17">
                  <c:v>92</c:v>
                </c:pt>
                <c:pt idx="18">
                  <c:v>91</c:v>
                </c:pt>
                <c:pt idx="19">
                  <c:v>89</c:v>
                </c:pt>
                <c:pt idx="20">
                  <c:v>96</c:v>
                </c:pt>
                <c:pt idx="21">
                  <c:v>108</c:v>
                </c:pt>
                <c:pt idx="22">
                  <c:v>106</c:v>
                </c:pt>
                <c:pt idx="23">
                  <c:v>103</c:v>
                </c:pt>
                <c:pt idx="24">
                  <c:v>113</c:v>
                </c:pt>
                <c:pt idx="25">
                  <c:v>103</c:v>
                </c:pt>
                <c:pt idx="26">
                  <c:v>123</c:v>
                </c:pt>
                <c:pt idx="27">
                  <c:v>123</c:v>
                </c:pt>
                <c:pt idx="28" formatCode="#,##0">
                  <c:v>112</c:v>
                </c:pt>
                <c:pt idx="29" formatCode="#,##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E2-4527-829F-77CFF2EFAD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126528"/>
        <c:axId val="243126920"/>
      </c:lineChart>
      <c:catAx>
        <c:axId val="24312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3126920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43126920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3126528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Sheet1!$E$2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Sheet1!$E$3:$E$32</c:f>
              <c:numCache>
                <c:formatCode>General</c:formatCode>
                <c:ptCount val="30"/>
                <c:pt idx="0">
                  <c:v>1458</c:v>
                </c:pt>
                <c:pt idx="1">
                  <c:v>1541</c:v>
                </c:pt>
                <c:pt idx="2">
                  <c:v>1862</c:v>
                </c:pt>
                <c:pt idx="3">
                  <c:v>1418</c:v>
                </c:pt>
                <c:pt idx="4">
                  <c:v>1385</c:v>
                </c:pt>
                <c:pt idx="5">
                  <c:v>1322</c:v>
                </c:pt>
                <c:pt idx="6">
                  <c:v>1294</c:v>
                </c:pt>
                <c:pt idx="7">
                  <c:v>1263</c:v>
                </c:pt>
                <c:pt idx="8">
                  <c:v>1257</c:v>
                </c:pt>
                <c:pt idx="9">
                  <c:v>1373</c:v>
                </c:pt>
                <c:pt idx="10">
                  <c:v>1189</c:v>
                </c:pt>
                <c:pt idx="11">
                  <c:v>1371</c:v>
                </c:pt>
                <c:pt idx="12">
                  <c:v>1112</c:v>
                </c:pt>
                <c:pt idx="13">
                  <c:v>1206</c:v>
                </c:pt>
                <c:pt idx="14">
                  <c:v>944</c:v>
                </c:pt>
                <c:pt idx="15">
                  <c:v>927</c:v>
                </c:pt>
                <c:pt idx="16">
                  <c:v>923</c:v>
                </c:pt>
                <c:pt idx="17">
                  <c:v>919</c:v>
                </c:pt>
                <c:pt idx="18">
                  <c:v>907</c:v>
                </c:pt>
                <c:pt idx="19">
                  <c:v>887</c:v>
                </c:pt>
                <c:pt idx="20">
                  <c:v>911</c:v>
                </c:pt>
                <c:pt idx="21">
                  <c:v>862</c:v>
                </c:pt>
                <c:pt idx="22">
                  <c:v>958</c:v>
                </c:pt>
                <c:pt idx="23">
                  <c:v>931</c:v>
                </c:pt>
                <c:pt idx="24">
                  <c:v>923</c:v>
                </c:pt>
                <c:pt idx="25">
                  <c:v>923</c:v>
                </c:pt>
                <c:pt idx="26">
                  <c:v>925</c:v>
                </c:pt>
                <c:pt idx="27">
                  <c:v>925</c:v>
                </c:pt>
                <c:pt idx="28">
                  <c:v>916</c:v>
                </c:pt>
                <c:pt idx="29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B0-4896-8D2F-514AB39FB1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2349232"/>
        <c:axId val="242349624"/>
      </c:lineChart>
      <c:catAx>
        <c:axId val="24234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234962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42349624"/>
        <c:scaling>
          <c:orientation val="minMax"/>
          <c:max val="2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2349232"/>
        <c:crosses val="autoZero"/>
        <c:crossBetween val="midCat"/>
        <c:majorUnit val="5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Sheet1!$F$2</c:f>
              <c:strCache>
                <c:ptCount val="1"/>
                <c:pt idx="0">
                  <c:v>Antal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Sheet1!$F$3:$F$32</c:f>
              <c:numCache>
                <c:formatCode>General</c:formatCode>
                <c:ptCount val="30"/>
                <c:pt idx="0">
                  <c:v>3099</c:v>
                </c:pt>
                <c:pt idx="1">
                  <c:v>3425</c:v>
                </c:pt>
                <c:pt idx="2">
                  <c:v>3103</c:v>
                </c:pt>
                <c:pt idx="3">
                  <c:v>2836</c:v>
                </c:pt>
                <c:pt idx="4">
                  <c:v>2597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0D-4A57-BE83-8E212F7E3563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Kg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Sheet1!$A$3:$A$32</c:f>
              <c:strCache>
                <c:ptCount val="30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</c:strCache>
            </c:strRef>
          </c:cat>
          <c:val>
            <c:numRef>
              <c:f>Sheet1!$G$3:$G$32</c:f>
              <c:numCache>
                <c:formatCode>General</c:formatCode>
                <c:ptCount val="30"/>
                <c:pt idx="5">
                  <c:v>3141</c:v>
                </c:pt>
                <c:pt idx="6">
                  <c:v>3236</c:v>
                </c:pt>
                <c:pt idx="7">
                  <c:v>2843</c:v>
                </c:pt>
                <c:pt idx="8">
                  <c:v>2199</c:v>
                </c:pt>
                <c:pt idx="9">
                  <c:v>1998</c:v>
                </c:pt>
                <c:pt idx="10">
                  <c:v>2347</c:v>
                </c:pt>
                <c:pt idx="11">
                  <c:v>2181</c:v>
                </c:pt>
                <c:pt idx="12">
                  <c:v>2779</c:v>
                </c:pt>
                <c:pt idx="13">
                  <c:v>2412</c:v>
                </c:pt>
                <c:pt idx="14">
                  <c:v>1889</c:v>
                </c:pt>
                <c:pt idx="15">
                  <c:v>2316</c:v>
                </c:pt>
                <c:pt idx="16">
                  <c:v>2308</c:v>
                </c:pt>
                <c:pt idx="17">
                  <c:v>1551</c:v>
                </c:pt>
                <c:pt idx="18">
                  <c:v>1700</c:v>
                </c:pt>
                <c:pt idx="19">
                  <c:v>1663</c:v>
                </c:pt>
                <c:pt idx="20">
                  <c:v>2144</c:v>
                </c:pt>
                <c:pt idx="21">
                  <c:v>2155</c:v>
                </c:pt>
                <c:pt idx="22">
                  <c:v>2662</c:v>
                </c:pt>
                <c:pt idx="23">
                  <c:v>2586</c:v>
                </c:pt>
                <c:pt idx="24">
                  <c:v>2050</c:v>
                </c:pt>
                <c:pt idx="25">
                  <c:v>1205</c:v>
                </c:pt>
                <c:pt idx="26">
                  <c:v>1130</c:v>
                </c:pt>
                <c:pt idx="27">
                  <c:v>1285</c:v>
                </c:pt>
                <c:pt idx="28">
                  <c:v>1209</c:v>
                </c:pt>
                <c:pt idx="29">
                  <c:v>1350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0D-4A57-BE83-8E212F7E35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2350408"/>
        <c:axId val="242350800"/>
      </c:lineChart>
      <c:catAx>
        <c:axId val="242350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2350800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42350800"/>
        <c:scaling>
          <c:orientation val="minMax"/>
          <c:max val="3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2350408"/>
        <c:crosses val="autoZero"/>
        <c:crossBetween val="midCat"/>
        <c:majorUnit val="12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0.22363</cdr:x>
      <cdr:y>0.07558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0" y="0"/>
          <a:ext cx="827143" cy="2449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sz="140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Index</a:t>
          </a:r>
          <a:endParaRPr lang="sv-SE" sz="1400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0.53348</cdr:x>
      <cdr:y>0.15556</cdr:y>
    </cdr:from>
    <cdr:to>
      <cdr:x>0.92118</cdr:x>
      <cdr:y>0.26667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973180" y="504056"/>
          <a:ext cx="1433992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0.44285</cdr:x>
      <cdr:y>0.22741</cdr:y>
    </cdr:from>
    <cdr:to>
      <cdr:x>0.63369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96144" y="648072"/>
          <a:ext cx="558534" cy="357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LSD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0.17353</cdr:y>
    </cdr:from>
    <cdr:to>
      <cdr:x>0.59047</cdr:x>
      <cdr:y>0.2738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648071" cy="2496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Kat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0.16865</cdr:y>
    </cdr:from>
    <cdr:to>
      <cdr:x>0.65342</cdr:x>
      <cdr:y>0.26892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832304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GHB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0.60673</cdr:x>
      <cdr:y>0.25268</cdr:y>
    </cdr:from>
    <cdr:to>
      <cdr:x>0.99443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4178" y="720080"/>
          <a:ext cx="922835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Hasch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0.38445</cdr:x>
      <cdr:y>0.22741</cdr:y>
    </cdr:from>
    <cdr:to>
      <cdr:x>0.84431</cdr:x>
      <cdr:y>0.35275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1125194" y="648072"/>
          <a:ext cx="1345918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Amfetamin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0.42424</cdr:x>
      <cdr:y>0.22741</cdr:y>
    </cdr:from>
    <cdr:to>
      <cdr:x>0.79392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41659" y="648072"/>
          <a:ext cx="1081985" cy="3577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Marijuana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0.49206</cdr:x>
      <cdr:y>0.20245</cdr:y>
    </cdr:from>
    <cdr:to>
      <cdr:x>0.8365</cdr:x>
      <cdr:y>0.30272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0160" y="504056"/>
          <a:ext cx="1008112" cy="2496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sv-SE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0.35691</cdr:x>
      <cdr:y>0.1953</cdr:y>
    </cdr:from>
    <cdr:to>
      <cdr:x>0.79626</cdr:x>
      <cdr:y>0.29557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44604" y="500312"/>
          <a:ext cx="1285889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Vitt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0.34861</cdr:x>
      <cdr:y>0.19676</cdr:y>
    </cdr:from>
    <cdr:to>
      <cdr:x>0.85178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20316" y="504056"/>
          <a:ext cx="1472688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Brunt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0.27462</cdr:x>
      <cdr:y>0.22741</cdr:y>
    </cdr:from>
    <cdr:to>
      <cdr:x>0.80671</cdr:x>
      <cdr:y>0.32768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792089" y="648065"/>
          <a:ext cx="1534736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Ecstasy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0.0752</cdr:y>
    </cdr:from>
    <cdr:to>
      <cdr:x>0.22363</cdr:x>
      <cdr:y>0.15078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0" y="214314"/>
          <a:ext cx="654520" cy="2153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sz="140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Index</a:t>
          </a:r>
          <a:endParaRPr lang="sv-SE" sz="1400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0.54986</cdr:x>
      <cdr:y>0.22003</cdr:y>
    </cdr:from>
    <cdr:to>
      <cdr:x>0.78358</cdr:x>
      <cdr:y>0.3203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2032957" y="792088"/>
          <a:ext cx="864096" cy="3609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Kokain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0.34694</cdr:x>
      <cdr:y>0.22741</cdr:y>
    </cdr:from>
    <cdr:to>
      <cdr:x>0.63369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24136" y="648065"/>
          <a:ext cx="1011771" cy="357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LSD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0.29138</cdr:x>
      <cdr:y>0.17173</cdr:y>
    </cdr:from>
    <cdr:to>
      <cdr:x>0.4991</cdr:x>
      <cdr:y>0.27994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10120" y="427568"/>
          <a:ext cx="720080" cy="2693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Kat 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0.2449</cdr:x>
      <cdr:y>0.16471</cdr:y>
    </cdr:from>
    <cdr:to>
      <cdr:x>0.55102</cdr:x>
      <cdr:y>0.26891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864096" y="421932"/>
          <a:ext cx="1080120" cy="2669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GHB 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0.60673</cdr:x>
      <cdr:y>0.25268</cdr:y>
    </cdr:from>
    <cdr:to>
      <cdr:x>0.99443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4178" y="720080"/>
          <a:ext cx="922835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Hasch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0.38445</cdr:x>
      <cdr:y>0.22741</cdr:y>
    </cdr:from>
    <cdr:to>
      <cdr:x>0.84431</cdr:x>
      <cdr:y>0.35275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1125194" y="648072"/>
          <a:ext cx="1345918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Amfetamin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0.42424</cdr:x>
      <cdr:y>0.22741</cdr:y>
    </cdr:from>
    <cdr:to>
      <cdr:x>0.79392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41659" y="648072"/>
          <a:ext cx="1081985" cy="3577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Marijuana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0.49206</cdr:x>
      <cdr:y>0.20245</cdr:y>
    </cdr:from>
    <cdr:to>
      <cdr:x>0.8365</cdr:x>
      <cdr:y>0.30272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0160" y="504056"/>
          <a:ext cx="1008112" cy="2496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sv-SE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0.40451</cdr:x>
      <cdr:y>0.19676</cdr:y>
    </cdr:from>
    <cdr:to>
      <cdr:x>0.84386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183917" y="504056"/>
          <a:ext cx="1285890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Vitt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0.34861</cdr:x>
      <cdr:y>0.19676</cdr:y>
    </cdr:from>
    <cdr:to>
      <cdr:x>0.85178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20316" y="504056"/>
          <a:ext cx="1472688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Brunt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0.41901</cdr:x>
      <cdr:y>0.22741</cdr:y>
    </cdr:from>
    <cdr:to>
      <cdr:x>0.80671</cdr:x>
      <cdr:y>0.32768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997373" y="648072"/>
          <a:ext cx="922836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Ecstasy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2018-02-16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360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61334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71374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1363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6879"/>
            <a:ext cx="4984962" cy="44687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0632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70539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83151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07013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59962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10323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33261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8544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2558714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Narkotikaprisutvecklingen </a:t>
            </a:r>
            <a:r>
              <a:rPr lang="sv-SE" sz="1000" b="1" dirty="0">
                <a:latin typeface="Arial" pitchFamily="34" charset="0"/>
              </a:rPr>
              <a:t>i Sverige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v-SE" dirty="0"/>
          </a:p>
        </p:txBody>
      </p:sp>
      <p:pic>
        <p:nvPicPr>
          <p:cNvPr id="5" name="Bildobjekt 4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2" y="6518275"/>
            <a:ext cx="32333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Narkotikaprisutvecklingen </a:t>
            </a:r>
            <a:r>
              <a:rPr lang="sv-SE" sz="1000" b="1" dirty="0">
                <a:latin typeface="Arial" pitchFamily="34" charset="0"/>
              </a:rPr>
              <a:t>i </a:t>
            </a:r>
            <a:r>
              <a:rPr lang="sv-SE" sz="1000" b="1" dirty="0" smtClean="0">
                <a:latin typeface="Arial" pitchFamily="34" charset="0"/>
              </a:rPr>
              <a:t>Sverige</a:t>
            </a:r>
            <a:endParaRPr lang="sv-SE" sz="1000" b="1" dirty="0">
              <a:latin typeface="Arial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2018-02-16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2.xml"/><Relationship Id="rId3" Type="http://schemas.openxmlformats.org/officeDocument/2006/relationships/chart" Target="../charts/chart17.xml"/><Relationship Id="rId7" Type="http://schemas.openxmlformats.org/officeDocument/2006/relationships/chart" Target="../charts/chart2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28596" y="676275"/>
            <a:ext cx="8501122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800" b="1" dirty="0" smtClean="0">
                <a:latin typeface="Arial" pitchFamily="34" charset="0"/>
              </a:rPr>
              <a:t>Narkotikaprisutvecklingen </a:t>
            </a:r>
          </a:p>
          <a:p>
            <a:pPr algn="ctr">
              <a:defRPr/>
            </a:pPr>
            <a:r>
              <a:rPr lang="sv-SE" sz="4800" b="1" dirty="0" smtClean="0">
                <a:latin typeface="Arial" pitchFamily="34" charset="0"/>
              </a:rPr>
              <a:t>i </a:t>
            </a:r>
            <a:r>
              <a:rPr lang="sv-SE" sz="4800" b="1" dirty="0">
                <a:latin typeface="Arial" pitchFamily="34" charset="0"/>
              </a:rPr>
              <a:t>Sverige </a:t>
            </a:r>
            <a:r>
              <a:rPr lang="sv-SE" sz="4800" b="1" dirty="0" smtClean="0">
                <a:latin typeface="Arial" pitchFamily="34" charset="0"/>
              </a:rPr>
              <a:t>1988–2017</a:t>
            </a:r>
            <a:endParaRPr lang="sv-SE" sz="4800" b="1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3200" b="1" dirty="0">
                <a:latin typeface="Arial" pitchFamily="34" charset="0"/>
              </a:rPr>
              <a:t>Diagram </a:t>
            </a:r>
            <a:r>
              <a:rPr lang="sv-SE" sz="3200" b="1" dirty="0" smtClean="0">
                <a:latin typeface="Arial" pitchFamily="34" charset="0"/>
              </a:rPr>
              <a:t>1–9</a:t>
            </a:r>
            <a:endParaRPr lang="sv-SE" sz="3200" b="1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400" u="sng" dirty="0">
                <a:latin typeface="Arial" pitchFamily="34" charset="0"/>
              </a:rPr>
              <a:t>Det är tillåtet att</a:t>
            </a:r>
            <a:r>
              <a:rPr lang="sv-SE" sz="2400" dirty="0">
                <a:latin typeface="Arial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400" u="sng" dirty="0">
                <a:latin typeface="Arial" pitchFamily="34" charset="0"/>
              </a:rPr>
              <a:t>Det är inte tillåtet att</a:t>
            </a:r>
            <a:r>
              <a:rPr lang="sv-SE" sz="2400" b="1" dirty="0">
                <a:latin typeface="Arial" pitchFamily="34" charset="0"/>
              </a:rPr>
              <a:t> </a:t>
            </a:r>
            <a:r>
              <a:rPr lang="sv-SE" sz="2400" dirty="0">
                <a:latin typeface="Arial" pitchFamily="34" charset="0"/>
              </a:rPr>
              <a:t>på något sätt förändra bilderna om </a:t>
            </a:r>
            <a:r>
              <a:rPr lang="sv-SE" sz="2400" dirty="0" smtClean="0">
                <a:latin typeface="Arial" pitchFamily="34" charset="0"/>
              </a:rPr>
              <a:t>CAN:s </a:t>
            </a:r>
            <a:r>
              <a:rPr lang="sv-SE" sz="2400" dirty="0">
                <a:latin typeface="Arial" pitchFamily="34" charset="0"/>
              </a:rPr>
              <a:t>logotyp finns med och därmed uppfattas som avsändare.</a:t>
            </a: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Arial" pitchFamily="34" charset="0"/>
              </a:rPr>
              <a:t>  www.can.se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ecstasy, LSD, kat och GHB. Kronor per tablett, dos, bunt resp. centiliter. Realprisjusterade medianvärden per landsdel, 2015 års penningvärde. 2000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2017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9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730284"/>
              </p:ext>
            </p:extLst>
          </p:nvPr>
        </p:nvGraphicFramePr>
        <p:xfrm>
          <a:off x="611559" y="836712"/>
          <a:ext cx="2884339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747210"/>
              </p:ext>
            </p:extLst>
          </p:nvPr>
        </p:nvGraphicFramePr>
        <p:xfrm>
          <a:off x="5364088" y="836712"/>
          <a:ext cx="352839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888648"/>
              </p:ext>
            </p:extLst>
          </p:nvPr>
        </p:nvGraphicFramePr>
        <p:xfrm>
          <a:off x="323528" y="3645024"/>
          <a:ext cx="3466617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128272"/>
              </p:ext>
            </p:extLst>
          </p:nvPr>
        </p:nvGraphicFramePr>
        <p:xfrm>
          <a:off x="5364088" y="3645024"/>
          <a:ext cx="3528392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Line 19"/>
          <p:cNvSpPr>
            <a:spLocks noChangeShapeType="1"/>
          </p:cNvSpPr>
          <p:nvPr/>
        </p:nvSpPr>
        <p:spPr bwMode="auto">
          <a:xfrm>
            <a:off x="3581347" y="3573016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chemeClr val="accent3"/>
            </a:solidFill>
            <a:round/>
            <a:headEnd/>
            <a:tailEnd/>
          </a:ln>
        </p:spPr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178576" y="3068960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Norra Sverige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>
            <a:off x="3607297" y="3212976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3366FF"/>
            </a:solidFill>
            <a:round/>
            <a:headEnd/>
            <a:tailEnd/>
          </a:ln>
        </p:spPr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3581347" y="3933056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F29200"/>
            </a:solidFill>
            <a:round/>
            <a:headEnd/>
            <a:tailEnd/>
          </a:ln>
        </p:spPr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4162748" y="3447147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dirty="0" smtClean="0">
                <a:latin typeface="Arial" pitchFamily="34" charset="0"/>
                <a:cs typeface="Arial" pitchFamily="34" charset="0"/>
              </a:rPr>
              <a:t>Mellans</a:t>
            </a: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4178576" y="3825334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Sydsverige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1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327798"/>
            <a:ext cx="8186737" cy="796946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Realprisjusterad utveckling för heroin- resp. kokainpriser i Sverige samt Västeuropa. 1990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2015. Index 1990=100.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pSp>
        <p:nvGrpSpPr>
          <p:cNvPr id="35" name="Group 25"/>
          <p:cNvGrpSpPr>
            <a:grpSpLocks/>
          </p:cNvGrpSpPr>
          <p:nvPr/>
        </p:nvGrpSpPr>
        <p:grpSpPr bwMode="auto">
          <a:xfrm>
            <a:off x="3884461" y="5013176"/>
            <a:ext cx="1225996" cy="475810"/>
            <a:chOff x="0" y="14205"/>
            <a:chExt cx="71" cy="103838"/>
          </a:xfrm>
          <a:solidFill>
            <a:schemeClr val="bg2"/>
          </a:solidFill>
        </p:grpSpPr>
        <p:sp>
          <p:nvSpPr>
            <p:cNvPr id="36" name="Line 19"/>
            <p:cNvSpPr>
              <a:spLocks noChangeShapeType="1"/>
            </p:cNvSpPr>
            <p:nvPr/>
          </p:nvSpPr>
          <p:spPr bwMode="auto">
            <a:xfrm>
              <a:off x="1" y="94863"/>
              <a:ext cx="27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3" y="14205"/>
              <a:ext cx="35" cy="470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1400" b="0" i="0" strike="noStrike" dirty="0" smtClean="0">
                  <a:latin typeface="Arial" pitchFamily="34" charset="0"/>
                  <a:cs typeface="Arial" pitchFamily="34" charset="0"/>
                </a:rPr>
                <a:t>Sverige</a:t>
              </a:r>
              <a:endParaRPr lang="sv-SE" sz="1400" b="1" i="0" strike="noStrik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>
              <a:off x="0" y="35515"/>
              <a:ext cx="27" cy="0"/>
            </a:xfrm>
            <a:prstGeom prst="line">
              <a:avLst/>
            </a:prstGeom>
            <a:grpFill/>
            <a:ln w="38100">
              <a:solidFill>
                <a:srgbClr val="3366FF"/>
              </a:solidFill>
              <a:round/>
              <a:headEnd/>
              <a:tailEnd/>
            </a:ln>
          </p:spPr>
        </p:sp>
        <p:sp>
          <p:nvSpPr>
            <p:cNvPr id="39" name="Rectangle 24"/>
            <p:cNvSpPr>
              <a:spLocks noChangeArrowheads="1"/>
            </p:cNvSpPr>
            <p:nvPr/>
          </p:nvSpPr>
          <p:spPr bwMode="auto">
            <a:xfrm>
              <a:off x="28" y="71026"/>
              <a:ext cx="43" cy="470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1200" b="0" i="0" strike="noStrike" dirty="0" smtClean="0">
                  <a:latin typeface="HelveticaNeueLT Std"/>
                </a:rPr>
                <a:t>  </a:t>
              </a:r>
              <a:r>
                <a:rPr lang="sv-SE" sz="1400" b="0" i="0" strike="noStrike" dirty="0" smtClean="0">
                  <a:latin typeface="Arial" pitchFamily="34" charset="0"/>
                  <a:cs typeface="Arial" pitchFamily="34" charset="0"/>
                </a:rPr>
                <a:t>Europa</a:t>
              </a:r>
              <a:endParaRPr lang="sv-SE" sz="1400" b="0" i="0" strike="noStrike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473899"/>
              </p:ext>
            </p:extLst>
          </p:nvPr>
        </p:nvGraphicFramePr>
        <p:xfrm>
          <a:off x="755576" y="1556792"/>
          <a:ext cx="369871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718498"/>
              </p:ext>
            </p:extLst>
          </p:nvPr>
        </p:nvGraphicFramePr>
        <p:xfrm>
          <a:off x="4987316" y="1268760"/>
          <a:ext cx="3697200" cy="3599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Förekomst av hasch, marijuana, vitt heroin, brunt heroin, kokain och amfetamin i riket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Andel prisrapporteringar per drog.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1988–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76940910"/>
              </p:ext>
            </p:extLst>
          </p:nvPr>
        </p:nvGraphicFramePr>
        <p:xfrm>
          <a:off x="428596" y="1233500"/>
          <a:ext cx="8159779" cy="5147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2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Förekomst av ecstasy, kat, LSD och GHB i riket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b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 prisrapporteringar per drog.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2000–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2017.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42094868"/>
              </p:ext>
            </p:extLst>
          </p:nvPr>
        </p:nvGraphicFramePr>
        <p:xfrm>
          <a:off x="428596" y="1233500"/>
          <a:ext cx="8159779" cy="478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3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hasch, marijuana, amfetamin, kokain och heroin (vitt/brunt – samma värden 1988</a:t>
            </a:r>
            <a:r>
              <a:rPr lang="sv-SE" sz="1800" b="1" dirty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92). Medianvärden, reala priser. </a:t>
            </a:r>
            <a:b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2017 års penningvärde. Kronor per gram. 1988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2017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4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622555"/>
              </p:ext>
            </p:extLst>
          </p:nvPr>
        </p:nvGraphicFramePr>
        <p:xfrm>
          <a:off x="463526" y="764704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51395"/>
              </p:ext>
            </p:extLst>
          </p:nvPr>
        </p:nvGraphicFramePr>
        <p:xfrm>
          <a:off x="5967086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140664"/>
              </p:ext>
            </p:extLst>
          </p:nvPr>
        </p:nvGraphicFramePr>
        <p:xfrm>
          <a:off x="3112452" y="764704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035785"/>
              </p:ext>
            </p:extLst>
          </p:nvPr>
        </p:nvGraphicFramePr>
        <p:xfrm>
          <a:off x="251520" y="3573016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628383"/>
              </p:ext>
            </p:extLst>
          </p:nvPr>
        </p:nvGraphicFramePr>
        <p:xfrm>
          <a:off x="3059832" y="3573016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194185"/>
              </p:ext>
            </p:extLst>
          </p:nvPr>
        </p:nvGraphicFramePr>
        <p:xfrm>
          <a:off x="5999956" y="3573016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19703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Realprisjusterad och indexerad gatuprisutveckling för hasch, marijuana, amfetamin, kokain och brunt resp. vitt heroin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1988–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2017.</a:t>
            </a:r>
            <a:b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ea typeface="Geneva" pitchFamily="34" charset="0"/>
                <a:cs typeface="Geneva" pitchFamily="34" charset="0"/>
              </a:rPr>
              <a:t>Index 1988=100.</a:t>
            </a:r>
            <a:endParaRPr lang="sv-SE" sz="20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64143539"/>
              </p:ext>
            </p:extLst>
          </p:nvPr>
        </p:nvGraphicFramePr>
        <p:xfrm>
          <a:off x="428596" y="1233500"/>
          <a:ext cx="8159779" cy="5147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5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Index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ecstasy, LSD, kat och GHB. Medianvärden, </a:t>
            </a:r>
            <a:b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reala priser, 2017 års penningvärde. Kronor per tablett, dos, bunt resp. centiliter. 2000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2017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6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955959"/>
              </p:ext>
            </p:extLst>
          </p:nvPr>
        </p:nvGraphicFramePr>
        <p:xfrm>
          <a:off x="1630411" y="836712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767170"/>
              </p:ext>
            </p:extLst>
          </p:nvPr>
        </p:nvGraphicFramePr>
        <p:xfrm>
          <a:off x="5004048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87711"/>
              </p:ext>
            </p:extLst>
          </p:nvPr>
        </p:nvGraphicFramePr>
        <p:xfrm>
          <a:off x="1475656" y="3645024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451710"/>
              </p:ext>
            </p:extLst>
          </p:nvPr>
        </p:nvGraphicFramePr>
        <p:xfrm>
          <a:off x="5004048" y="3645024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6737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Realprisjusterad och indexerad gatuprisutveckling för ecstasy, kat, LSD och GHB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2000–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2017. Index 2000=100.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03367955"/>
              </p:ext>
            </p:extLst>
          </p:nvPr>
        </p:nvGraphicFramePr>
        <p:xfrm>
          <a:off x="428596" y="1233500"/>
          <a:ext cx="8159779" cy="478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7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Index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00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hasch, marijuana, amfetamin, kokain och heroin (vitt resp. brunt</a:t>
            </a:r>
            <a:r>
              <a:rPr lang="sv-SE" sz="1800" b="1" dirty="0">
                <a:latin typeface="Arial" charset="0"/>
                <a:ea typeface="Geneva" pitchFamily="34" charset="0"/>
                <a:cs typeface="Geneva" pitchFamily="34" charset="0"/>
              </a:rPr>
              <a:t>). Kronor per 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gram, realprisjusterade medianvärden per landsdel, 2017 års penningvärde. 1988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2017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Times New Roman" pitchFamily="18" charset="0"/>
              </a:rPr>
              <a:t>  </a:t>
            </a: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372473"/>
              </p:ext>
            </p:extLst>
          </p:nvPr>
        </p:nvGraphicFramePr>
        <p:xfrm>
          <a:off x="463526" y="764704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65262"/>
              </p:ext>
            </p:extLst>
          </p:nvPr>
        </p:nvGraphicFramePr>
        <p:xfrm>
          <a:off x="5971912" y="76684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491170"/>
              </p:ext>
            </p:extLst>
          </p:nvPr>
        </p:nvGraphicFramePr>
        <p:xfrm>
          <a:off x="3112452" y="764704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953089"/>
              </p:ext>
            </p:extLst>
          </p:nvPr>
        </p:nvGraphicFramePr>
        <p:xfrm>
          <a:off x="251520" y="3429000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807730"/>
              </p:ext>
            </p:extLst>
          </p:nvPr>
        </p:nvGraphicFramePr>
        <p:xfrm>
          <a:off x="3059832" y="3429000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100658"/>
              </p:ext>
            </p:extLst>
          </p:nvPr>
        </p:nvGraphicFramePr>
        <p:xfrm>
          <a:off x="5940152" y="3429000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3161385" y="6093296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Norra Sverige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590106" y="6201800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3366FF"/>
            </a:solidFill>
            <a:round/>
            <a:headEnd/>
            <a:tailEnd/>
          </a:ln>
        </p:spPr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5085548" y="6092178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dirty="0" smtClean="0">
                <a:latin typeface="Arial" pitchFamily="34" charset="0"/>
                <a:cs typeface="Arial" pitchFamily="34" charset="0"/>
              </a:rPr>
              <a:t>Mellans</a:t>
            </a: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4514269" y="6200682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BEBC00"/>
            </a:solidFill>
            <a:round/>
            <a:headEnd/>
            <a:tailEnd/>
          </a:ln>
        </p:spPr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7031996" y="6088681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dirty="0" smtClean="0">
                <a:latin typeface="Arial" pitchFamily="34" charset="0"/>
                <a:cs typeface="Arial" pitchFamily="34" charset="0"/>
              </a:rPr>
              <a:t>Syds</a:t>
            </a: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23"/>
          <p:cNvSpPr>
            <a:spLocks noChangeShapeType="1"/>
          </p:cNvSpPr>
          <p:nvPr/>
        </p:nvSpPr>
        <p:spPr bwMode="auto">
          <a:xfrm>
            <a:off x="6460717" y="6197185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F292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29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331</Words>
  <Application>Microsoft Office PowerPoint</Application>
  <PresentationFormat>Bildspel på skärmen (4:3)</PresentationFormat>
  <Paragraphs>93</Paragraphs>
  <Slides>10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Geneva</vt:lpstr>
      <vt:lpstr>HelveticaNeueLT Std</vt:lpstr>
      <vt:lpstr>Times New Roman</vt:lpstr>
      <vt:lpstr>Tema1</vt:lpstr>
      <vt:lpstr>PowerPoint-presentation</vt:lpstr>
      <vt:lpstr>Realprisjusterad utveckling för heroin- resp. kokainpriser i Sverige samt Västeuropa. 1990–2015. Index 1990=100.</vt:lpstr>
      <vt:lpstr>Förekomst av hasch, marijuana, vitt heroin, brunt heroin, kokain och amfetamin i riket. Andel prisrapporteringar per drog. 1988–2017.</vt:lpstr>
      <vt:lpstr>Förekomst av ecstasy, kat, LSD och GHB i riket.  Andel prisrapporteringar per drog. 2000–2017.</vt:lpstr>
      <vt:lpstr>Gatuprisutvecklingen för hasch, marijuana, amfetamin, kokain och heroin (vitt/brunt – samma värden 1988–92). Medianvärden, reala priser.  2017 års penningvärde. Kronor per gram. 1988–2017.</vt:lpstr>
      <vt:lpstr>Realprisjusterad och indexerad gatuprisutveckling för hasch, marijuana, amfetamin, kokain och brunt resp. vitt heroin. 1988–2017. Index 1988=100.</vt:lpstr>
      <vt:lpstr>Gatuprisutvecklingen för ecstasy, LSD, kat och GHB. Medianvärden,  reala priser, 2017 års penningvärde. Kronor per tablett, dos, bunt resp. centiliter. 2000–2017.</vt:lpstr>
      <vt:lpstr>Realprisjusterad och indexerad gatuprisutveckling för ecstasy, kat, LSD och GHB. 2000–2017. Index 2000=100.</vt:lpstr>
      <vt:lpstr>Gatuprisutvecklingen för hasch, marijuana, amfetamin, kokain och heroin (vitt resp. brunt). Kronor per gram, realprisjusterade medianvärden per landsdel, 2017 års penningvärde. 1988–2017.</vt:lpstr>
      <vt:lpstr>Gatuprisutvecklingen för ecstasy, LSD, kat och GHB. Kronor per tablett, dos, bunt resp. centiliter. Realprisjusterade medianvärden per landsdel, 2015 års penningvärde. 2000–2017.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2018-02-16T13:15:25Z</dcterms:modified>
</cp:coreProperties>
</file>