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theme/themeOverride7.xml" ContentType="application/vnd.openxmlformats-officedocument.themeOverride+xml"/>
  <Override PartName="/ppt/charts/chart12.xml" ContentType="application/vnd.openxmlformats-officedocument.drawingml.chart+xml"/>
  <Override PartName="/ppt/theme/themeOverride8.xml" ContentType="application/vnd.openxmlformats-officedocument.themeOverride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theme/themeOverride9.xml" ContentType="application/vnd.openxmlformats-officedocument.themeOverride+xml"/>
  <Override PartName="/ppt/drawings/drawing2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theme/themeOverride10.xml" ContentType="application/vnd.openxmlformats-officedocument.themeOverrid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theme/themeOverride11.xml" ContentType="application/vnd.openxmlformats-officedocument.themeOverride+xml"/>
  <Override PartName="/ppt/charts/chart16.xml" ContentType="application/vnd.openxmlformats-officedocument.drawingml.chart+xml"/>
  <Override PartName="/ppt/theme/themeOverride12.xml" ContentType="application/vnd.openxmlformats-officedocument.themeOverride+xml"/>
  <Override PartName="/ppt/drawings/drawing3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theme/themeOverride13.xml" ContentType="application/vnd.openxmlformats-officedocument.themeOverride+xml"/>
  <Override PartName="/ppt/drawings/drawing4.xml" ContentType="application/vnd.openxmlformats-officedocument.drawingml.chartshapes+xml"/>
  <Override PartName="/ppt/charts/chart18.xml" ContentType="application/vnd.openxmlformats-officedocument.drawingml.chart+xml"/>
  <Override PartName="/ppt/theme/themeOverride14.xml" ContentType="application/vnd.openxmlformats-officedocument.themeOverride+xml"/>
  <Override PartName="/ppt/drawings/drawing5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9.xml" ContentType="application/vnd.openxmlformats-officedocument.drawingml.chart+xml"/>
  <Override PartName="/ppt/notesSlides/notesSlide18.xml" ContentType="application/vnd.openxmlformats-officedocument.presentationml.notesSlide+xml"/>
  <Override PartName="/ppt/charts/chart20.xml" ContentType="application/vnd.openxmlformats-officedocument.drawingml.chart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theme/themeOverride15.xml" ContentType="application/vnd.openxmlformats-officedocument.themeOverride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theme/themeOverride16.xml" ContentType="application/vnd.openxmlformats-officedocument.themeOverride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notesSlides/notesSlide22.xml" ContentType="application/vnd.openxmlformats-officedocument.presentationml.notesSlide+xml"/>
  <Override PartName="/ppt/charts/chart24.xml" ContentType="application/vnd.openxmlformats-officedocument.drawingml.chart+xml"/>
  <Override PartName="/ppt/theme/themeOverride17.xml" ContentType="application/vnd.openxmlformats-officedocument.themeOverride+xml"/>
  <Override PartName="/ppt/notesSlides/notesSlide23.xml" ContentType="application/vnd.openxmlformats-officedocument.presentationml.notesSlide+xml"/>
  <Override PartName="/ppt/charts/chart25.xml" ContentType="application/vnd.openxmlformats-officedocument.drawingml.chart+xml"/>
  <Override PartName="/ppt/notesSlides/notesSlide24.xml" ContentType="application/vnd.openxmlformats-officedocument.presentationml.notesSlide+xml"/>
  <Override PartName="/ppt/charts/chart26.xml" ContentType="application/vnd.openxmlformats-officedocument.drawingml.chart+xml"/>
  <Override PartName="/ppt/theme/themeOverride18.xml" ContentType="application/vnd.openxmlformats-officedocument.themeOverride+xml"/>
  <Override PartName="/ppt/notesSlides/notesSlide25.xml" ContentType="application/vnd.openxmlformats-officedocument.presentationml.notesSlide+xml"/>
  <Override PartName="/ppt/charts/chart27.xml" ContentType="application/vnd.openxmlformats-officedocument.drawingml.chart+xml"/>
  <Override PartName="/ppt/theme/themeOverride19.xml" ContentType="application/vnd.openxmlformats-officedocument.themeOverride+xml"/>
  <Override PartName="/ppt/notesSlides/notesSlide26.xml" ContentType="application/vnd.openxmlformats-officedocument.presentationml.notesSlide+xml"/>
  <Override PartName="/ppt/charts/chart28.xml" ContentType="application/vnd.openxmlformats-officedocument.drawingml.chart+xml"/>
  <Override PartName="/ppt/theme/themeOverride20.xml" ContentType="application/vnd.openxmlformats-officedocument.themeOverride+xml"/>
  <Override PartName="/ppt/notesSlides/notesSlide27.xml" ContentType="application/vnd.openxmlformats-officedocument.presentationml.notesSlide+xml"/>
  <Override PartName="/ppt/charts/chart29.xml" ContentType="application/vnd.openxmlformats-officedocument.drawingml.chart+xml"/>
  <Override PartName="/ppt/notesSlides/notesSlide28.xml" ContentType="application/vnd.openxmlformats-officedocument.presentationml.notesSlide+xml"/>
  <Override PartName="/ppt/charts/chart30.xml" ContentType="application/vnd.openxmlformats-officedocument.drawingml.chart+xml"/>
  <Override PartName="/ppt/theme/themeOverride21.xml" ContentType="application/vnd.openxmlformats-officedocument.themeOverride+xml"/>
  <Override PartName="/ppt/notesSlides/notesSlide29.xml" ContentType="application/vnd.openxmlformats-officedocument.presentationml.notesSlide+xml"/>
  <Override PartName="/ppt/charts/chart31.xml" ContentType="application/vnd.openxmlformats-officedocument.drawingml.chart+xml"/>
  <Override PartName="/ppt/notesSlides/notesSlide30.xml" ContentType="application/vnd.openxmlformats-officedocument.presentationml.notesSlide+xml"/>
  <Override PartName="/ppt/charts/chart32.xml" ContentType="application/vnd.openxmlformats-officedocument.drawingml.chart+xml"/>
  <Override PartName="/ppt/theme/themeOverride22.xml" ContentType="application/vnd.openxmlformats-officedocument.themeOverride+xml"/>
  <Override PartName="/ppt/notesSlides/notesSlide31.xml" ContentType="application/vnd.openxmlformats-officedocument.presentationml.notesSlide+xml"/>
  <Override PartName="/ppt/charts/chart33.xml" ContentType="application/vnd.openxmlformats-officedocument.drawingml.chart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33"/>
  </p:notesMasterIdLst>
  <p:sldIdLst>
    <p:sldId id="308" r:id="rId2"/>
    <p:sldId id="260" r:id="rId3"/>
    <p:sldId id="265" r:id="rId4"/>
    <p:sldId id="374" r:id="rId5"/>
    <p:sldId id="375" r:id="rId6"/>
    <p:sldId id="376" r:id="rId7"/>
    <p:sldId id="367" r:id="rId8"/>
    <p:sldId id="350" r:id="rId9"/>
    <p:sldId id="356" r:id="rId10"/>
    <p:sldId id="378" r:id="rId11"/>
    <p:sldId id="379" r:id="rId12"/>
    <p:sldId id="342" r:id="rId13"/>
    <p:sldId id="380" r:id="rId14"/>
    <p:sldId id="381" r:id="rId15"/>
    <p:sldId id="345" r:id="rId16"/>
    <p:sldId id="343" r:id="rId17"/>
    <p:sldId id="344" r:id="rId18"/>
    <p:sldId id="346" r:id="rId19"/>
    <p:sldId id="322" r:id="rId20"/>
    <p:sldId id="347" r:id="rId21"/>
    <p:sldId id="340" r:id="rId22"/>
    <p:sldId id="357" r:id="rId23"/>
    <p:sldId id="348" r:id="rId24"/>
    <p:sldId id="368" r:id="rId25"/>
    <p:sldId id="369" r:id="rId26"/>
    <p:sldId id="373" r:id="rId27"/>
    <p:sldId id="349" r:id="rId28"/>
    <p:sldId id="331" r:id="rId29"/>
    <p:sldId id="372" r:id="rId30"/>
    <p:sldId id="370" r:id="rId31"/>
    <p:sldId id="371" r:id="rId32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BC00"/>
    <a:srgbClr val="F29200"/>
    <a:srgbClr val="004687"/>
    <a:srgbClr val="B32B31"/>
    <a:srgbClr val="BFBFBF"/>
    <a:srgbClr val="9CD0E2"/>
    <a:srgbClr val="D9D9D9"/>
    <a:srgbClr val="0000FF"/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86" d="100"/>
          <a:sy n="86" d="100"/>
        </p:scale>
        <p:origin x="77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0.xlsx"/><Relationship Id="rId1" Type="http://schemas.openxmlformats.org/officeDocument/2006/relationships/themeOverride" Target="../theme/themeOverride6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1.xlsx"/><Relationship Id="rId1" Type="http://schemas.openxmlformats.org/officeDocument/2006/relationships/themeOverride" Target="../theme/themeOverrid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-kalkylblad12.xlsx"/><Relationship Id="rId1" Type="http://schemas.openxmlformats.org/officeDocument/2006/relationships/themeOverride" Target="../theme/themeOverrid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-kalkylblad13.xlsx"/><Relationship Id="rId1" Type="http://schemas.openxmlformats.org/officeDocument/2006/relationships/themeOverride" Target="../theme/themeOverride9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4.xlsx"/><Relationship Id="rId1" Type="http://schemas.openxmlformats.org/officeDocument/2006/relationships/themeOverride" Target="../theme/themeOverride10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5.xlsx"/><Relationship Id="rId1" Type="http://schemas.openxmlformats.org/officeDocument/2006/relationships/themeOverride" Target="../theme/themeOverride11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-kalkylblad16.xlsx"/><Relationship Id="rId1" Type="http://schemas.openxmlformats.org/officeDocument/2006/relationships/themeOverride" Target="../theme/themeOverride1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-kalkylblad17.xlsx"/><Relationship Id="rId1" Type="http://schemas.openxmlformats.org/officeDocument/2006/relationships/themeOverride" Target="../theme/themeOverride13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-kalkylblad18.xlsx"/><Relationship Id="rId1" Type="http://schemas.openxmlformats.org/officeDocument/2006/relationships/themeOverride" Target="../theme/themeOverride14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1.xlsx"/><Relationship Id="rId1" Type="http://schemas.openxmlformats.org/officeDocument/2006/relationships/themeOverride" Target="../theme/themeOverride15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2.xlsx"/><Relationship Id="rId1" Type="http://schemas.openxmlformats.org/officeDocument/2006/relationships/themeOverride" Target="../theme/themeOverride16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4.xlsx"/><Relationship Id="rId1" Type="http://schemas.openxmlformats.org/officeDocument/2006/relationships/themeOverride" Target="../theme/themeOverride17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6.xlsx"/><Relationship Id="rId1" Type="http://schemas.openxmlformats.org/officeDocument/2006/relationships/themeOverride" Target="../theme/themeOverride18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7.xlsx"/><Relationship Id="rId1" Type="http://schemas.openxmlformats.org/officeDocument/2006/relationships/themeOverride" Target="../theme/themeOverride19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8.xlsx"/><Relationship Id="rId1" Type="http://schemas.openxmlformats.org/officeDocument/2006/relationships/themeOverride" Target="../theme/themeOverride20.xm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30.xlsx"/><Relationship Id="rId1" Type="http://schemas.openxmlformats.org/officeDocument/2006/relationships/themeOverride" Target="../theme/themeOverride21.xm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1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32.xlsx"/><Relationship Id="rId1" Type="http://schemas.openxmlformats.org/officeDocument/2006/relationships/themeOverride" Target="../theme/themeOverride22.xm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33.xlsx"/><Relationship Id="rId1" Type="http://schemas.openxmlformats.org/officeDocument/2006/relationships/themeOverride" Target="../theme/themeOverride2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7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8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9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189349112429E-2"/>
          <c:y val="0.10022622194789639"/>
          <c:w val="0.89230769230769535"/>
          <c:h val="0.77532924672541781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09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91</c:v>
                </c:pt>
                <c:pt idx="1">
                  <c:v>90</c:v>
                </c:pt>
                <c:pt idx="2">
                  <c:v>89</c:v>
                </c:pt>
                <c:pt idx="3">
                  <c:v>87</c:v>
                </c:pt>
                <c:pt idx="4">
                  <c:v>86</c:v>
                </c:pt>
                <c:pt idx="5">
                  <c:v>90</c:v>
                </c:pt>
                <c:pt idx="6">
                  <c:v>88</c:v>
                </c:pt>
                <c:pt idx="7">
                  <c:v>90</c:v>
                </c:pt>
                <c:pt idx="8">
                  <c:v>86</c:v>
                </c:pt>
                <c:pt idx="9">
                  <c:v>86</c:v>
                </c:pt>
                <c:pt idx="10">
                  <c:v>83</c:v>
                </c:pt>
                <c:pt idx="11">
                  <c:v>79</c:v>
                </c:pt>
                <c:pt idx="12">
                  <c:v>80</c:v>
                </c:pt>
                <c:pt idx="15">
                  <c:v>79</c:v>
                </c:pt>
                <c:pt idx="16">
                  <c:v>78</c:v>
                </c:pt>
                <c:pt idx="17">
                  <c:v>76</c:v>
                </c:pt>
                <c:pt idx="18" formatCode="0.0">
                  <c:v>78.052539466556041</c:v>
                </c:pt>
                <c:pt idx="19" formatCode="0.0">
                  <c:v>78.831134156864863</c:v>
                </c:pt>
                <c:pt idx="20" formatCode="0.0">
                  <c:v>80.730450833928884</c:v>
                </c:pt>
                <c:pt idx="21" formatCode="0.0">
                  <c:v>81.679625327260084</c:v>
                </c:pt>
                <c:pt idx="22" formatCode="0.0">
                  <c:v>80.114958952059197</c:v>
                </c:pt>
                <c:pt idx="23" formatCode="0.0">
                  <c:v>80.922383786654407</c:v>
                </c:pt>
                <c:pt idx="24" formatCode="0.0">
                  <c:v>78.364269448120922</c:v>
                </c:pt>
                <c:pt idx="25" formatCode="0.0">
                  <c:v>77.611279783119741</c:v>
                </c:pt>
                <c:pt idx="26" formatCode="0.0">
                  <c:v>77.262087615006863</c:v>
                </c:pt>
                <c:pt idx="27" formatCode="0.0">
                  <c:v>77.9743754359897</c:v>
                </c:pt>
                <c:pt idx="28" formatCode="0.0">
                  <c:v>75.801860226677761</c:v>
                </c:pt>
                <c:pt idx="29" formatCode="0.0">
                  <c:v>80.098773571152364</c:v>
                </c:pt>
                <c:pt idx="30" formatCode="0.0">
                  <c:v>78.779707718670281</c:v>
                </c:pt>
                <c:pt idx="31" formatCode="0.0">
                  <c:v>76.434065192878592</c:v>
                </c:pt>
                <c:pt idx="32" formatCode="0.0">
                  <c:v>72.87321557087904</c:v>
                </c:pt>
                <c:pt idx="33" formatCode="0.0">
                  <c:v>71.047496319606879</c:v>
                </c:pt>
                <c:pt idx="34" formatCode="0.0">
                  <c:v>70.686705737074249</c:v>
                </c:pt>
                <c:pt idx="35" formatCode="0.0">
                  <c:v>68.369011814777096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241-42C3-BD3B-75D67A86408F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09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36" formatCode="0.0">
                  <c:v>60.907995812099799</c:v>
                </c:pt>
                <c:pt idx="37" formatCode="0.0">
                  <c:v>61.677157605294752</c:v>
                </c:pt>
                <c:pt idx="38" formatCode="0.0">
                  <c:v>59.087055312317069</c:v>
                </c:pt>
                <c:pt idx="39" formatCode="0.0">
                  <c:v>57.668970758606186</c:v>
                </c:pt>
                <c:pt idx="40" formatCode="0.0">
                  <c:v>55.19904969926074</c:v>
                </c:pt>
                <c:pt idx="41" formatCode="0.0">
                  <c:v>49.033092998586291</c:v>
                </c:pt>
                <c:pt idx="42" formatCode="0.0">
                  <c:v>44.278886025797746</c:v>
                </c:pt>
                <c:pt idx="43" formatCode="0.0">
                  <c:v>42.572482000000001</c:v>
                </c:pt>
                <c:pt idx="44" formatCode="0.0">
                  <c:v>40.003999999999998</c:v>
                </c:pt>
                <c:pt idx="45" formatCode="###0.0">
                  <c:v>35.833067539036001</c:v>
                </c:pt>
                <c:pt idx="46" formatCode="0.0">
                  <c:v>36.6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241-42C3-BD3B-75D67A86408F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Sheet1!$D$2:$D$48</c:f>
              <c:numCache>
                <c:formatCode>General</c:formatCode>
                <c:ptCount val="47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241-42C3-BD3B-75D67A86408F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Sheet1!$E$2:$E$48</c:f>
              <c:numCache>
                <c:formatCode>General</c:formatCode>
                <c:ptCount val="47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89</c:v>
                </c:pt>
                <c:pt idx="4">
                  <c:v>87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90</c:v>
                </c:pt>
                <c:pt idx="9">
                  <c:v>87</c:v>
                </c:pt>
                <c:pt idx="10">
                  <c:v>85</c:v>
                </c:pt>
                <c:pt idx="11">
                  <c:v>81</c:v>
                </c:pt>
                <c:pt idx="12">
                  <c:v>83</c:v>
                </c:pt>
                <c:pt idx="15">
                  <c:v>77</c:v>
                </c:pt>
                <c:pt idx="16">
                  <c:v>78</c:v>
                </c:pt>
                <c:pt idx="17">
                  <c:v>73</c:v>
                </c:pt>
                <c:pt idx="18" formatCode="0.0">
                  <c:v>75.64541592999646</c:v>
                </c:pt>
                <c:pt idx="19" formatCode="0.0">
                  <c:v>78.946898164163628</c:v>
                </c:pt>
                <c:pt idx="20" formatCode="0.0">
                  <c:v>77.98383422855089</c:v>
                </c:pt>
                <c:pt idx="21" formatCode="0.0">
                  <c:v>79.077448237566188</c:v>
                </c:pt>
                <c:pt idx="22" formatCode="0.0">
                  <c:v>77.752788416563135</c:v>
                </c:pt>
                <c:pt idx="23" formatCode="0.0">
                  <c:v>78.416460228599206</c:v>
                </c:pt>
                <c:pt idx="24" formatCode="0.0">
                  <c:v>80.399725064693627</c:v>
                </c:pt>
                <c:pt idx="25" formatCode="0.0">
                  <c:v>79.936416015892448</c:v>
                </c:pt>
                <c:pt idx="26" formatCode="0.0">
                  <c:v>79.035980648066968</c:v>
                </c:pt>
                <c:pt idx="27" formatCode="0.0">
                  <c:v>82.285510859840443</c:v>
                </c:pt>
                <c:pt idx="28" formatCode="0.0">
                  <c:v>79.784182565704626</c:v>
                </c:pt>
                <c:pt idx="29" formatCode="0.0">
                  <c:v>81.307637641252313</c:v>
                </c:pt>
                <c:pt idx="30" formatCode="0.0">
                  <c:v>81.263494672567731</c:v>
                </c:pt>
                <c:pt idx="31" formatCode="0.0">
                  <c:v>78.637022033219878</c:v>
                </c:pt>
                <c:pt idx="32" formatCode="0.0">
                  <c:v>77.952257769840188</c:v>
                </c:pt>
                <c:pt idx="33" formatCode="0.0">
                  <c:v>74.522399240281516</c:v>
                </c:pt>
                <c:pt idx="34" formatCode="0.0">
                  <c:v>72.915892071192019</c:v>
                </c:pt>
                <c:pt idx="35" formatCode="0.0">
                  <c:v>69.935325817417137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241-42C3-BD3B-75D67A86408F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Sheet1!$F$2:$F$48</c:f>
              <c:numCache>
                <c:formatCode>General</c:formatCode>
                <c:ptCount val="47"/>
                <c:pt idx="36" formatCode="0.0">
                  <c:v>67.151778342922384</c:v>
                </c:pt>
                <c:pt idx="37" formatCode="0.0">
                  <c:v>66.506623710416093</c:v>
                </c:pt>
                <c:pt idx="38" formatCode="0.0">
                  <c:v>65.73557061407358</c:v>
                </c:pt>
                <c:pt idx="39" formatCode="0.0">
                  <c:v>61.811432311250215</c:v>
                </c:pt>
                <c:pt idx="40" formatCode="0.0">
                  <c:v>58.977060050987554</c:v>
                </c:pt>
                <c:pt idx="41" formatCode="0.0">
                  <c:v>54.62760155488202</c:v>
                </c:pt>
                <c:pt idx="42" formatCode="0.0">
                  <c:v>50.493530799625752</c:v>
                </c:pt>
                <c:pt idx="43" formatCode="0.0">
                  <c:v>50.229717999999998</c:v>
                </c:pt>
                <c:pt idx="44" formatCode="0.0">
                  <c:v>43.673999999999999</c:v>
                </c:pt>
                <c:pt idx="45" formatCode="###0.0">
                  <c:v>43.722799246994498</c:v>
                </c:pt>
                <c:pt idx="46" formatCode="0.0">
                  <c:v>42.5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241-42C3-BD3B-75D67A86408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Sheet1!$G$2:$G$48</c:f>
              <c:numCache>
                <c:formatCode>General</c:formatCode>
                <c:ptCount val="47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241-42C3-BD3B-75D67A86408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Sheet1!$H$2:$H$48</c:f>
              <c:numCache>
                <c:formatCode>General</c:formatCode>
                <c:ptCount val="47"/>
                <c:pt idx="33" formatCode="0.0">
                  <c:v>88.665378714852395</c:v>
                </c:pt>
                <c:pt idx="34" formatCode="0.0">
                  <c:v>87.926732825527907</c:v>
                </c:pt>
                <c:pt idx="35" formatCode="0.0">
                  <c:v>89.210624865528303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D241-42C3-BD3B-75D67A86408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Sheet1!$I$2:$I$48</c:f>
              <c:numCache>
                <c:formatCode>General</c:formatCode>
                <c:ptCount val="47"/>
                <c:pt idx="36" formatCode="0.0">
                  <c:v>86.749299090949535</c:v>
                </c:pt>
                <c:pt idx="37" formatCode="0.0">
                  <c:v>86.25584619727708</c:v>
                </c:pt>
                <c:pt idx="38" formatCode="0.0">
                  <c:v>84.675719644682374</c:v>
                </c:pt>
                <c:pt idx="39" formatCode="0.0">
                  <c:v>82.972304535695812</c:v>
                </c:pt>
                <c:pt idx="40" formatCode="0.0">
                  <c:v>82.705360175647712</c:v>
                </c:pt>
                <c:pt idx="41" formatCode="0.0">
                  <c:v>77.683147724617328</c:v>
                </c:pt>
                <c:pt idx="42" formatCode="0.0">
                  <c:v>76.856787431386039</c:v>
                </c:pt>
                <c:pt idx="43" formatCode="0.0">
                  <c:v>75.797468354430407</c:v>
                </c:pt>
                <c:pt idx="44" formatCode="0.0">
                  <c:v>73.162999999999997</c:v>
                </c:pt>
                <c:pt idx="45" formatCode="###0.0">
                  <c:v>72.804006742267802</c:v>
                </c:pt>
                <c:pt idx="46" formatCode="0.0">
                  <c:v>72.5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D241-42C3-BD3B-75D67A86408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Sheet1!$J$2:$J$48</c:f>
              <c:numCache>
                <c:formatCode>General</c:formatCode>
                <c:ptCount val="47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D241-42C3-BD3B-75D67A86408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Sheet1!$K$2:$K$48</c:f>
              <c:numCache>
                <c:formatCode>General</c:formatCode>
                <c:ptCount val="47"/>
                <c:pt idx="33" formatCode="0.0">
                  <c:v>90.357521617204867</c:v>
                </c:pt>
                <c:pt idx="34" formatCode="0.0">
                  <c:v>90.01525279424888</c:v>
                </c:pt>
                <c:pt idx="35" formatCode="0.0">
                  <c:v>89.269846082110476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D241-42C3-BD3B-75D67A86408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Sheet1!$L$2:$L$48</c:f>
              <c:numCache>
                <c:formatCode>General</c:formatCode>
                <c:ptCount val="47"/>
                <c:pt idx="36" formatCode="0.0">
                  <c:v>87.875102730793557</c:v>
                </c:pt>
                <c:pt idx="37" formatCode="0.0">
                  <c:v>84.754348362863695</c:v>
                </c:pt>
                <c:pt idx="38" formatCode="0.0">
                  <c:v>86.004188595007079</c:v>
                </c:pt>
                <c:pt idx="39" formatCode="0.0">
                  <c:v>84.459388867126876</c:v>
                </c:pt>
                <c:pt idx="40" formatCode="0.0">
                  <c:v>84.448794649345601</c:v>
                </c:pt>
                <c:pt idx="41" formatCode="0.0">
                  <c:v>81.882274496419498</c:v>
                </c:pt>
                <c:pt idx="42" formatCode="0.0">
                  <c:v>77.361526230435373</c:v>
                </c:pt>
                <c:pt idx="43" formatCode="0.0">
                  <c:v>81.990265008112502</c:v>
                </c:pt>
                <c:pt idx="44" formatCode="0.0">
                  <c:v>76.08</c:v>
                </c:pt>
                <c:pt idx="45" formatCode="###0.0">
                  <c:v>75.905087985183201</c:v>
                </c:pt>
                <c:pt idx="46" formatCode="0.0">
                  <c:v>76.2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D241-42C3-BD3B-75D67A8640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2444152"/>
        <c:axId val="362444544"/>
      </c:lineChart>
      <c:catAx>
        <c:axId val="362444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244454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362444544"/>
        <c:scaling>
          <c:orientation val="minMax"/>
          <c:max val="100"/>
          <c:min val="0"/>
        </c:scaling>
        <c:delete val="0"/>
        <c:axPos val="l"/>
        <c:majorGridlines>
          <c:spPr>
            <a:ln w="2952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2444152"/>
        <c:crosses val="autoZero"/>
        <c:crossBetween val="midCat"/>
        <c:majorUnit val="20"/>
      </c:valAx>
      <c:spPr>
        <a:solidFill>
          <a:schemeClr val="tx1"/>
        </a:solidFill>
        <a:ln w="11808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8.465441819772529E-2"/>
          <c:y val="0.58104809930307499"/>
          <c:w val="0.49509060490245749"/>
          <c:h val="0.1356208688187213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Sheet1!$A$36:$A$53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Sheet1!$B$36:$B$53</c:f>
              <c:numCache>
                <c:formatCode>General</c:formatCode>
                <c:ptCount val="18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207-4B85-8B41-72C6657BD81A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Sheet1!$A$36:$A$53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Sheet1!$C$36:$C$53</c:f>
              <c:numCache>
                <c:formatCode>0.0</c:formatCode>
                <c:ptCount val="18"/>
                <c:pt idx="0">
                  <c:v>41.40120578968066</c:v>
                </c:pt>
                <c:pt idx="1">
                  <c:v>40.911263057586552</c:v>
                </c:pt>
                <c:pt idx="2">
                  <c:v>40.246207089216767</c:v>
                </c:pt>
                <c:pt idx="3">
                  <c:v>38.252454347251387</c:v>
                </c:pt>
                <c:pt idx="4">
                  <c:v>38.258034390703614</c:v>
                </c:pt>
                <c:pt idx="5">
                  <c:v>34.083471108661165</c:v>
                </c:pt>
                <c:pt idx="6">
                  <c:v>30.755862581636272</c:v>
                </c:pt>
                <c:pt idx="7">
                  <c:v>25.415622417225141</c:v>
                </c:pt>
                <c:pt idx="8">
                  <c:v>24.009021407658768</c:v>
                </c:pt>
                <c:pt idx="9">
                  <c:v>23.270084996973452</c:v>
                </c:pt>
                <c:pt idx="10">
                  <c:v>22.192040946923218</c:v>
                </c:pt>
                <c:pt idx="11">
                  <c:v>22.072045004956269</c:v>
                </c:pt>
                <c:pt idx="12">
                  <c:v>21.113957650961581</c:v>
                </c:pt>
                <c:pt idx="13">
                  <c:v>18.349529683602473</c:v>
                </c:pt>
                <c:pt idx="14">
                  <c:v>17.831601624460649</c:v>
                </c:pt>
                <c:pt idx="15">
                  <c:v>14.6661234047788</c:v>
                </c:pt>
                <c:pt idx="16">
                  <c:v>11.9333186838677</c:v>
                </c:pt>
                <c:pt idx="17">
                  <c:v>10.941216445803599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207-4B85-8B41-72C6657BD81A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Flickor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Sheet1!$A$36:$A$53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Sheet1!$D$36:$D$53</c:f>
              <c:numCache>
                <c:formatCode>0.0</c:formatCode>
                <c:ptCount val="18"/>
                <c:pt idx="0">
                  <c:v>43.753788505390659</c:v>
                </c:pt>
                <c:pt idx="1">
                  <c:v>42.427397356459721</c:v>
                </c:pt>
                <c:pt idx="2">
                  <c:v>41.007657088696789</c:v>
                </c:pt>
                <c:pt idx="3">
                  <c:v>37.05948279834724</c:v>
                </c:pt>
                <c:pt idx="4">
                  <c:v>34.889899696650176</c:v>
                </c:pt>
                <c:pt idx="5">
                  <c:v>33.340717010733286</c:v>
                </c:pt>
                <c:pt idx="6">
                  <c:v>28.913323580545843</c:v>
                </c:pt>
                <c:pt idx="7">
                  <c:v>22.371335795800658</c:v>
                </c:pt>
                <c:pt idx="8">
                  <c:v>21.19053114447351</c:v>
                </c:pt>
                <c:pt idx="9">
                  <c:v>22.913251795782617</c:v>
                </c:pt>
                <c:pt idx="10">
                  <c:v>20.964005199799882</c:v>
                </c:pt>
                <c:pt idx="11">
                  <c:v>20.488561950168002</c:v>
                </c:pt>
                <c:pt idx="12">
                  <c:v>22.76939585826204</c:v>
                </c:pt>
                <c:pt idx="13">
                  <c:v>20.462674965118026</c:v>
                </c:pt>
                <c:pt idx="14">
                  <c:v>17.042587917339038</c:v>
                </c:pt>
                <c:pt idx="15">
                  <c:v>15.294262978706699</c:v>
                </c:pt>
                <c:pt idx="16">
                  <c:v>10.670127147067699</c:v>
                </c:pt>
                <c:pt idx="17">
                  <c:v>10.9276989105315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207-4B85-8B41-72C6657BD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815056"/>
        <c:axId val="366815448"/>
      </c:lineChart>
      <c:catAx>
        <c:axId val="36681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681544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681544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681505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4769840356998048"/>
          <c:y val="9.121451943390789E-2"/>
          <c:w val="0.40645252360488099"/>
          <c:h val="0.13465125171301909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Sheet1!$B$7:$B$24</c:f>
              <c:numCache>
                <c:formatCode>0.0</c:formatCode>
                <c:ptCount val="18"/>
                <c:pt idx="0">
                  <c:v>10.211228187727167</c:v>
                </c:pt>
                <c:pt idx="1">
                  <c:v>10.24447526246643</c:v>
                </c:pt>
                <c:pt idx="2">
                  <c:v>8.5165972542464985</c:v>
                </c:pt>
                <c:pt idx="3">
                  <c:v>6.2629846202592976</c:v>
                </c:pt>
                <c:pt idx="4">
                  <c:v>5.2696125768981288</c:v>
                </c:pt>
                <c:pt idx="5">
                  <c:v>5.4229817894744849</c:v>
                </c:pt>
                <c:pt idx="6">
                  <c:v>6.7131337423892248</c:v>
                </c:pt>
                <c:pt idx="7">
                  <c:v>6.0626721511749757</c:v>
                </c:pt>
                <c:pt idx="8">
                  <c:v>7.3875854666410579</c:v>
                </c:pt>
                <c:pt idx="9">
                  <c:v>9.8530217401633617</c:v>
                </c:pt>
                <c:pt idx="10">
                  <c:v>9.5485215737243667</c:v>
                </c:pt>
                <c:pt idx="11">
                  <c:v>7.7761674209462228</c:v>
                </c:pt>
                <c:pt idx="12">
                  <c:v>7.1918842090096922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4C2-4265-A985-9C15662E5C52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Sheet1!$C$7:$C$24</c:f>
              <c:numCache>
                <c:formatCode>General</c:formatCode>
                <c:ptCount val="18"/>
                <c:pt idx="12" formatCode="###0.0">
                  <c:v>5.4259774233333271</c:v>
                </c:pt>
                <c:pt idx="13" formatCode="###0.0">
                  <c:v>4.8926913661708893</c:v>
                </c:pt>
                <c:pt idx="14" formatCode="###0.0">
                  <c:v>4.2933754637643595</c:v>
                </c:pt>
                <c:pt idx="15" formatCode="###0.0">
                  <c:v>3.346235460717994</c:v>
                </c:pt>
                <c:pt idx="16" formatCode="###0.0">
                  <c:v>2.5064117100382797</c:v>
                </c:pt>
                <c:pt idx="17" formatCode="###0.0">
                  <c:v>2.9382634532849101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4C2-4265-A985-9C15662E5C52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Sheet1!$D$7:$D$24</c:f>
              <c:numCache>
                <c:formatCode>0.0</c:formatCode>
                <c:ptCount val="18"/>
                <c:pt idx="0">
                  <c:v>29.72200439039144</c:v>
                </c:pt>
                <c:pt idx="1">
                  <c:v>29.608044818525826</c:v>
                </c:pt>
                <c:pt idx="2">
                  <c:v>24.794537125041447</c:v>
                </c:pt>
                <c:pt idx="3">
                  <c:v>19.276009035468991</c:v>
                </c:pt>
                <c:pt idx="4">
                  <c:v>18.275022956318708</c:v>
                </c:pt>
                <c:pt idx="5">
                  <c:v>19.080429667197837</c:v>
                </c:pt>
                <c:pt idx="6">
                  <c:v>19.498281793500052</c:v>
                </c:pt>
                <c:pt idx="7">
                  <c:v>20.014126237838248</c:v>
                </c:pt>
                <c:pt idx="8">
                  <c:v>21.614993327809685</c:v>
                </c:pt>
                <c:pt idx="9">
                  <c:v>23.375288817590274</c:v>
                </c:pt>
                <c:pt idx="10">
                  <c:v>21.274795262604819</c:v>
                </c:pt>
                <c:pt idx="11">
                  <c:v>19.108838686447847</c:v>
                </c:pt>
                <c:pt idx="12">
                  <c:v>17.433585138439465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4C2-4265-A985-9C15662E5C52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Sheet1!$E$7:$E$24</c:f>
              <c:numCache>
                <c:formatCode>General</c:formatCode>
                <c:ptCount val="18"/>
                <c:pt idx="12" formatCode="0.0">
                  <c:v>13.674171828070641</c:v>
                </c:pt>
                <c:pt idx="13" formatCode="0.0">
                  <c:v>11.545683607652853</c:v>
                </c:pt>
                <c:pt idx="14" formatCode="###0.0">
                  <c:v>11.364356227996918</c:v>
                </c:pt>
                <c:pt idx="15" formatCode="0.0">
                  <c:v>9.5392563387250782</c:v>
                </c:pt>
                <c:pt idx="16" formatCode="0.0">
                  <c:v>7.6243111831129298</c:v>
                </c:pt>
                <c:pt idx="17" formatCode="0.0">
                  <c:v>7.89039286893364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4C2-4265-A985-9C15662E5C52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Sheet1!$F$7:$F$24</c:f>
              <c:numCache>
                <c:formatCode>0.0</c:formatCode>
                <c:ptCount val="18"/>
                <c:pt idx="0">
                  <c:v>13.861908130176719</c:v>
                </c:pt>
                <c:pt idx="1">
                  <c:v>15.664728955226987</c:v>
                </c:pt>
                <c:pt idx="2">
                  <c:v>15.091112522407368</c:v>
                </c:pt>
                <c:pt idx="3">
                  <c:v>13.297897219995001</c:v>
                </c:pt>
                <c:pt idx="4">
                  <c:v>12.739051506103577</c:v>
                </c:pt>
                <c:pt idx="5">
                  <c:v>12.351275677072008</c:v>
                </c:pt>
                <c:pt idx="6">
                  <c:v>10.394374371532306</c:v>
                </c:pt>
                <c:pt idx="7">
                  <c:v>10.467766341822964</c:v>
                </c:pt>
                <c:pt idx="8">
                  <c:v>11.48312887625328</c:v>
                </c:pt>
                <c:pt idx="9">
                  <c:v>11.907689356874595</c:v>
                </c:pt>
                <c:pt idx="10">
                  <c:v>12.479479778947537</c:v>
                </c:pt>
                <c:pt idx="11">
                  <c:v>11.416816015330316</c:v>
                </c:pt>
                <c:pt idx="12">
                  <c:v>9.0191829148858602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4C2-4265-A985-9C15662E5C52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Sheet1!$G$7:$G$24</c:f>
              <c:numCache>
                <c:formatCode>General</c:formatCode>
                <c:ptCount val="18"/>
                <c:pt idx="12" formatCode="###0.0">
                  <c:v>6.3370716248664252</c:v>
                </c:pt>
                <c:pt idx="13" formatCode="###0.0">
                  <c:v>5.4827506688137371</c:v>
                </c:pt>
                <c:pt idx="14" formatCode="###0.0">
                  <c:v>6.2594743332074998</c:v>
                </c:pt>
                <c:pt idx="15" formatCode="###0.0">
                  <c:v>5.1870652305722231</c:v>
                </c:pt>
                <c:pt idx="16" formatCode="###0.0">
                  <c:v>4.2118422346568298</c:v>
                </c:pt>
                <c:pt idx="17" formatCode="0.0">
                  <c:v>4.5191980971797401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4C2-4265-A985-9C15662E5C52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Sheet1!$H$7:$H$24</c:f>
              <c:numCache>
                <c:formatCode>0.0</c:formatCode>
                <c:ptCount val="18"/>
                <c:pt idx="0">
                  <c:v>35.875947523266312</c:v>
                </c:pt>
                <c:pt idx="1">
                  <c:v>35.697860957890057</c:v>
                </c:pt>
                <c:pt idx="2">
                  <c:v>34.309458096485201</c:v>
                </c:pt>
                <c:pt idx="3">
                  <c:v>30.40974181725127</c:v>
                </c:pt>
                <c:pt idx="4">
                  <c:v>29.476922466781744</c:v>
                </c:pt>
                <c:pt idx="5">
                  <c:v>29.780007969975188</c:v>
                </c:pt>
                <c:pt idx="6">
                  <c:v>26.890832261192699</c:v>
                </c:pt>
                <c:pt idx="7">
                  <c:v>29.773193283831713</c:v>
                </c:pt>
                <c:pt idx="8">
                  <c:v>28.485434965908954</c:v>
                </c:pt>
                <c:pt idx="9">
                  <c:v>30.691889548663852</c:v>
                </c:pt>
                <c:pt idx="10">
                  <c:v>28.634464241770647</c:v>
                </c:pt>
                <c:pt idx="11">
                  <c:v>26.671243543773734</c:v>
                </c:pt>
                <c:pt idx="12">
                  <c:v>23.691771803333957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44C2-4265-A985-9C15662E5C52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Sheet1!$I$7:$I$24</c:f>
              <c:numCache>
                <c:formatCode>General</c:formatCode>
                <c:ptCount val="18"/>
                <c:pt idx="12" formatCode="0.0">
                  <c:v>18.2020814015879</c:v>
                </c:pt>
                <c:pt idx="13" formatCode="0.0">
                  <c:v>16.39781353951221</c:v>
                </c:pt>
                <c:pt idx="14" formatCode="###0.0">
                  <c:v>16.928379081263117</c:v>
                </c:pt>
                <c:pt idx="15" formatCode="0.0">
                  <c:v>14.432174339739603</c:v>
                </c:pt>
                <c:pt idx="16" formatCode="0.0">
                  <c:v>12.4443973870296</c:v>
                </c:pt>
                <c:pt idx="17" formatCode="0.0">
                  <c:v>12.7760788311247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44C2-4265-A985-9C15662E5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816232"/>
        <c:axId val="366816624"/>
      </c:lineChart>
      <c:catAx>
        <c:axId val="366816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681662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681662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681623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Sheet1!$B$23:$B$40</c:f>
              <c:numCache>
                <c:formatCode>General</c:formatCode>
                <c:ptCount val="18"/>
                <c:pt idx="4" formatCode="0.0">
                  <c:v>8.9109381224380186</c:v>
                </c:pt>
                <c:pt idx="5" formatCode="0.0">
                  <c:v>7.3769487603335513</c:v>
                </c:pt>
                <c:pt idx="6" formatCode="0.0">
                  <c:v>7.5549314403627257</c:v>
                </c:pt>
                <c:pt idx="7" formatCode="0.0">
                  <c:v>10.532445249366134</c:v>
                </c:pt>
                <c:pt idx="8" formatCode="0.0">
                  <c:v>10.947187252901749</c:v>
                </c:pt>
                <c:pt idx="9" formatCode="0.0">
                  <c:v>11.528403255872833</c:v>
                </c:pt>
                <c:pt idx="10" formatCode="0.0">
                  <c:v>14.127903216433118</c:v>
                </c:pt>
                <c:pt idx="11" formatCode="0.0">
                  <c:v>12.070435632179173</c:v>
                </c:pt>
                <c:pt idx="12" formatCode="0.0">
                  <c:v>12.682098294049958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EFA-4990-A7AE-7B563ECADF6E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Sheet1!$C$23:$C$40</c:f>
              <c:numCache>
                <c:formatCode>General</c:formatCode>
                <c:ptCount val="18"/>
                <c:pt idx="12" formatCode="0.0">
                  <c:v>10.070552288141169</c:v>
                </c:pt>
                <c:pt idx="13" formatCode="0.0">
                  <c:v>9.0185693183175175</c:v>
                </c:pt>
                <c:pt idx="14" formatCode="0.0">
                  <c:v>9.8850439888932229</c:v>
                </c:pt>
                <c:pt idx="15" formatCode="0.0">
                  <c:v>8.2107479305620004</c:v>
                </c:pt>
                <c:pt idx="16" formatCode="0.0">
                  <c:v>7.3508855911919602</c:v>
                </c:pt>
                <c:pt idx="17" formatCode="0.0">
                  <c:v>5.6258504060080448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EFA-4990-A7AE-7B563ECADF6E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Sheet1!$D$23:$D$40</c:f>
              <c:numCache>
                <c:formatCode>General</c:formatCode>
                <c:ptCount val="18"/>
                <c:pt idx="4" formatCode="0.0">
                  <c:v>30.555158320109047</c:v>
                </c:pt>
                <c:pt idx="5" formatCode="0.0">
                  <c:v>30.378570924795518</c:v>
                </c:pt>
                <c:pt idx="6" formatCode="0.0">
                  <c:v>32.30549718886396</c:v>
                </c:pt>
                <c:pt idx="7" formatCode="0.0">
                  <c:v>35.551107587587907</c:v>
                </c:pt>
                <c:pt idx="8" formatCode="0.0">
                  <c:v>33.106230869540013</c:v>
                </c:pt>
                <c:pt idx="9" formatCode="0.0">
                  <c:v>33.600191880468017</c:v>
                </c:pt>
                <c:pt idx="10" formatCode="0.0">
                  <c:v>34.982135667116481</c:v>
                </c:pt>
                <c:pt idx="11" formatCode="0.0">
                  <c:v>32.583014665134023</c:v>
                </c:pt>
                <c:pt idx="12" formatCode="0.0">
                  <c:v>34.105114214368683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EFA-4990-A7AE-7B563ECADF6E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Sheet1!$E$23:$E$40</c:f>
              <c:numCache>
                <c:formatCode>General</c:formatCode>
                <c:ptCount val="18"/>
                <c:pt idx="12" formatCode="0.0">
                  <c:v>25.728557700042415</c:v>
                </c:pt>
                <c:pt idx="13" formatCode="0.0">
                  <c:v>25.380601684319288</c:v>
                </c:pt>
                <c:pt idx="14" formatCode="0.0">
                  <c:v>28.113346885714385</c:v>
                </c:pt>
                <c:pt idx="15" formatCode="0.0">
                  <c:v>24.608476343326135</c:v>
                </c:pt>
                <c:pt idx="16" formatCode="0.0">
                  <c:v>22.911660834497599</c:v>
                </c:pt>
                <c:pt idx="17" formatCode="0.0">
                  <c:v>22.850929586999598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EFA-4990-A7AE-7B563ECADF6E}"/>
            </c:ext>
          </c:extLst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Sheet1!$F$23:$F$40</c:f>
              <c:numCache>
                <c:formatCode>General</c:formatCode>
                <c:ptCount val="18"/>
                <c:pt idx="4" formatCode="0.0">
                  <c:v>16.839298120817279</c:v>
                </c:pt>
                <c:pt idx="5" formatCode="0.0">
                  <c:v>17.398726068258036</c:v>
                </c:pt>
                <c:pt idx="6" formatCode="0.0">
                  <c:v>15.880140660508852</c:v>
                </c:pt>
                <c:pt idx="7" formatCode="0.0">
                  <c:v>14.678743035894582</c:v>
                </c:pt>
                <c:pt idx="8" formatCode="0.0">
                  <c:v>16.418073986737564</c:v>
                </c:pt>
                <c:pt idx="9" formatCode="0.0">
                  <c:v>19.072465383664024</c:v>
                </c:pt>
                <c:pt idx="10" formatCode="0.0">
                  <c:v>17.785232057941894</c:v>
                </c:pt>
                <c:pt idx="11" formatCode="0.0">
                  <c:v>18.512595457428677</c:v>
                </c:pt>
                <c:pt idx="12" formatCode="0.0">
                  <c:v>17.194644699943275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EFA-4990-A7AE-7B563ECADF6E}"/>
            </c:ext>
          </c:extLst>
        </c:ser>
        <c:ser>
          <c:idx val="2"/>
          <c:order val="5"/>
          <c:tx>
            <c:strRef>
              <c:f>Sheet1!$G$22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Sheet1!$G$23:$G$40</c:f>
              <c:numCache>
                <c:formatCode>General</c:formatCode>
                <c:ptCount val="18"/>
                <c:pt idx="12" formatCode="0.0">
                  <c:v>15.413427498121109</c:v>
                </c:pt>
                <c:pt idx="13" formatCode="0.0">
                  <c:v>13.594523786593747</c:v>
                </c:pt>
                <c:pt idx="14" formatCode="0.0">
                  <c:v>11.313945351214359</c:v>
                </c:pt>
                <c:pt idx="15" formatCode="0.0">
                  <c:v>10.848716010254627</c:v>
                </c:pt>
                <c:pt idx="16" formatCode="0.0">
                  <c:v>8.6</c:v>
                </c:pt>
                <c:pt idx="17" formatCode="0.0">
                  <c:v>7.5817254998409904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EFA-4990-A7AE-7B563ECADF6E}"/>
            </c:ext>
          </c:extLst>
        </c:ser>
        <c:ser>
          <c:idx val="4"/>
          <c:order val="6"/>
          <c:tx>
            <c:strRef>
              <c:f>Sheet1!$H$22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Sheet1!$H$23:$H$40</c:f>
              <c:numCache>
                <c:formatCode>General</c:formatCode>
                <c:ptCount val="18"/>
                <c:pt idx="4" formatCode="0.0">
                  <c:v>37.298783803285431</c:v>
                </c:pt>
                <c:pt idx="5" formatCode="0.0">
                  <c:v>39.622777631226214</c:v>
                </c:pt>
                <c:pt idx="6" formatCode="0.0">
                  <c:v>39.861407643753793</c:v>
                </c:pt>
                <c:pt idx="7" formatCode="0.0">
                  <c:v>40.11607129028296</c:v>
                </c:pt>
                <c:pt idx="8" formatCode="0.0">
                  <c:v>39.492342043826717</c:v>
                </c:pt>
                <c:pt idx="9" formatCode="0.0">
                  <c:v>42.093800697124095</c:v>
                </c:pt>
                <c:pt idx="10" formatCode="0.0">
                  <c:v>42.550386392826113</c:v>
                </c:pt>
                <c:pt idx="11" formatCode="0.0">
                  <c:v>39.508600986523263</c:v>
                </c:pt>
                <c:pt idx="12" formatCode="0.0">
                  <c:v>39.284028100404882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4EFA-4990-A7AE-7B563ECADF6E}"/>
            </c:ext>
          </c:extLst>
        </c:ser>
        <c:ser>
          <c:idx val="6"/>
          <c:order val="7"/>
          <c:tx>
            <c:strRef>
              <c:f>Sheet1!$I$22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Sheet1!$I$23:$I$40</c:f>
              <c:numCache>
                <c:formatCode>General</c:formatCode>
                <c:ptCount val="18"/>
                <c:pt idx="12" formatCode="0.0">
                  <c:v>33.919374091299645</c:v>
                </c:pt>
                <c:pt idx="13" formatCode="0.0">
                  <c:v>31.358602433845153</c:v>
                </c:pt>
                <c:pt idx="14" formatCode="0.0">
                  <c:v>28.813975527706191</c:v>
                </c:pt>
                <c:pt idx="15" formatCode="0.0">
                  <c:v>27.194461176985993</c:v>
                </c:pt>
                <c:pt idx="16" formatCode="0.0">
                  <c:v>25.817484057886698</c:v>
                </c:pt>
                <c:pt idx="17" formatCode="0.0">
                  <c:v>25.688267813379589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4EFA-4990-A7AE-7B563ECADF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817408"/>
        <c:axId val="366817800"/>
      </c:lineChart>
      <c:catAx>
        <c:axId val="36681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681780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6817800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366817408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Sheet1!$B$10:$B$53</c:f>
              <c:numCache>
                <c:formatCode>General</c:formatCode>
                <c:ptCount val="44"/>
                <c:pt idx="0">
                  <c:v>25</c:v>
                </c:pt>
                <c:pt idx="1">
                  <c:v>26</c:v>
                </c:pt>
                <c:pt idx="2">
                  <c:v>29</c:v>
                </c:pt>
                <c:pt idx="3">
                  <c:v>30</c:v>
                </c:pt>
                <c:pt idx="5">
                  <c:v>29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91-4853-9868-2351693E2931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Sheet1!$C$10:$C$53</c:f>
              <c:numCache>
                <c:formatCode>General</c:formatCode>
                <c:ptCount val="44"/>
                <c:pt idx="9">
                  <c:v>21</c:v>
                </c:pt>
                <c:pt idx="10">
                  <c:v>24</c:v>
                </c:pt>
                <c:pt idx="11">
                  <c:v>21</c:v>
                </c:pt>
                <c:pt idx="12">
                  <c:v>24</c:v>
                </c:pt>
                <c:pt idx="13">
                  <c:v>25</c:v>
                </c:pt>
                <c:pt idx="14">
                  <c:v>22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19</c:v>
                </c:pt>
                <c:pt idx="19">
                  <c:v>17</c:v>
                </c:pt>
                <c:pt idx="20">
                  <c:v>19</c:v>
                </c:pt>
                <c:pt idx="21">
                  <c:v>19</c:v>
                </c:pt>
                <c:pt idx="22">
                  <c:v>17</c:v>
                </c:pt>
                <c:pt idx="23">
                  <c:v>17</c:v>
                </c:pt>
                <c:pt idx="38" formatCode="0.0">
                  <c:v>11.132969419823038</c:v>
                </c:pt>
                <c:pt idx="39" formatCode="0.0">
                  <c:v>9.6389668373573514</c:v>
                </c:pt>
                <c:pt idx="40" formatCode="0.0">
                  <c:v>8.9484231733924986</c:v>
                </c:pt>
                <c:pt idx="41" formatCode="0.0">
                  <c:v>9.7702417556571604</c:v>
                </c:pt>
                <c:pt idx="42" formatCode="0.0">
                  <c:v>9</c:v>
                </c:pt>
                <c:pt idx="43" formatCode="0.0">
                  <c:v>8.6827335754374388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91-4853-9868-2351693E2931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Sheet1!$D$10:$D$53</c:f>
              <c:numCache>
                <c:formatCode>General</c:formatCode>
                <c:ptCount val="44"/>
                <c:pt idx="23" formatCode="0.0">
                  <c:v>20.999043037438398</c:v>
                </c:pt>
                <c:pt idx="24" formatCode="0.0">
                  <c:v>20.507622654394599</c:v>
                </c:pt>
                <c:pt idx="25" formatCode="0.0">
                  <c:v>23.983676204159327</c:v>
                </c:pt>
                <c:pt idx="26" formatCode="0.0">
                  <c:v>26.122046976398398</c:v>
                </c:pt>
                <c:pt idx="27" formatCode="0.0">
                  <c:v>27.296647712533449</c:v>
                </c:pt>
                <c:pt idx="28" formatCode="0.0">
                  <c:v>25.23582212448332</c:v>
                </c:pt>
                <c:pt idx="29" formatCode="0.0">
                  <c:v>24.271932734940521</c:v>
                </c:pt>
                <c:pt idx="30" formatCode="0.0">
                  <c:v>20.714506346150756</c:v>
                </c:pt>
                <c:pt idx="31" formatCode="0.0">
                  <c:v>20.609106919134181</c:v>
                </c:pt>
                <c:pt idx="32" formatCode="0.0">
                  <c:v>20.040166052273182</c:v>
                </c:pt>
                <c:pt idx="33" formatCode="0.0">
                  <c:v>16.929041204521226</c:v>
                </c:pt>
                <c:pt idx="34" formatCode="0.0">
                  <c:v>16.411874456151768</c:v>
                </c:pt>
                <c:pt idx="35" formatCode="0.0">
                  <c:v>15.742157941866321</c:v>
                </c:pt>
                <c:pt idx="36" formatCode="0.0">
                  <c:v>16.296076107150572</c:v>
                </c:pt>
                <c:pt idx="37" formatCode="0.0">
                  <c:v>12.642192398973783</c:v>
                </c:pt>
                <c:pt idx="38" formatCode="0.0">
                  <c:v>13.742593564869573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D91-4853-9868-2351693E2931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Sheet1!$E$10:$E$53</c:f>
              <c:numCache>
                <c:formatCode>General</c:formatCode>
                <c:ptCount val="4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D91-4853-9868-2351693E2931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Sheet1!$F$10:$F$53</c:f>
              <c:numCache>
                <c:formatCode>General</c:formatCode>
                <c:ptCount val="44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8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D91-4853-9868-2351693E2931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Sheet1!$G$10:$G$53</c:f>
              <c:numCache>
                <c:formatCode>General</c:formatCode>
                <c:ptCount val="44"/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 formatCode="0.0">
                  <c:v>1</c:v>
                </c:pt>
                <c:pt idx="38" formatCode="0.0">
                  <c:v>1.8835281785921154</c:v>
                </c:pt>
                <c:pt idx="39" formatCode="0.0">
                  <c:v>1.960859094842047</c:v>
                </c:pt>
                <c:pt idx="40" formatCode="0.0">
                  <c:v>2.5923633576514415</c:v>
                </c:pt>
                <c:pt idx="41" formatCode="0.0">
                  <c:v>1.5368657164484183</c:v>
                </c:pt>
                <c:pt idx="42" formatCode="0.0">
                  <c:v>1.4000000000000001</c:v>
                </c:pt>
                <c:pt idx="43" formatCode="0.0">
                  <c:v>2.0727149167516141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2D91-4853-9868-2351693E2931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Sheet1!$H$10:$H$53</c:f>
              <c:numCache>
                <c:formatCode>General</c:formatCode>
                <c:ptCount val="44"/>
                <c:pt idx="23" formatCode="0.0">
                  <c:v>3.2571517471900915</c:v>
                </c:pt>
                <c:pt idx="24" formatCode="0.0">
                  <c:v>2.2819281797109685</c:v>
                </c:pt>
                <c:pt idx="25" formatCode="0.0">
                  <c:v>3.4393571955389355</c:v>
                </c:pt>
                <c:pt idx="26" formatCode="0.0">
                  <c:v>3.5835505285945581</c:v>
                </c:pt>
                <c:pt idx="27" formatCode="0.0">
                  <c:v>5.1560913078986683</c:v>
                </c:pt>
                <c:pt idx="28" formatCode="0.0">
                  <c:v>5.1889255158094088</c:v>
                </c:pt>
                <c:pt idx="29" formatCode="0.0">
                  <c:v>6.1217148625168516</c:v>
                </c:pt>
                <c:pt idx="30" formatCode="0.0">
                  <c:v>7.5671015164712063</c:v>
                </c:pt>
                <c:pt idx="31" formatCode="0.0">
                  <c:v>5.9659135705185946</c:v>
                </c:pt>
                <c:pt idx="32" formatCode="0.0">
                  <c:v>6.982144511243856</c:v>
                </c:pt>
                <c:pt idx="33" formatCode="0.0">
                  <c:v>4.5735905731157018</c:v>
                </c:pt>
                <c:pt idx="34" formatCode="0.0">
                  <c:v>3.893235374691808</c:v>
                </c:pt>
                <c:pt idx="35" formatCode="0.0">
                  <c:v>4.1270886894644674</c:v>
                </c:pt>
                <c:pt idx="36" formatCode="0.0">
                  <c:v>3.7124063140127292</c:v>
                </c:pt>
                <c:pt idx="37" formatCode="0.0">
                  <c:v>3.4701212263537826</c:v>
                </c:pt>
                <c:pt idx="38" formatCode="0.0">
                  <c:v>2.1333069883114733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2D91-4853-9868-2351693E2931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Sheet1!$I$10:$I$53</c:f>
              <c:numCache>
                <c:formatCode>General</c:formatCode>
                <c:ptCount val="4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2D91-4853-9868-2351693E2931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Sheet1!$J$10:$J$53</c:f>
              <c:numCache>
                <c:formatCode>General</c:formatCode>
                <c:ptCount val="4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91-4853-9868-2351693E2931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Sheet1!$K$10:$K$53</c:f>
              <c:numCache>
                <c:formatCode>General</c:formatCode>
                <c:ptCount val="44"/>
                <c:pt idx="9" formatCode="0">
                  <c:v>11.5</c:v>
                </c:pt>
                <c:pt idx="10" formatCode="0">
                  <c:v>12.5</c:v>
                </c:pt>
                <c:pt idx="11" formatCode="0">
                  <c:v>11.5</c:v>
                </c:pt>
                <c:pt idx="12" formatCode="0">
                  <c:v>13</c:v>
                </c:pt>
                <c:pt idx="13" formatCode="0">
                  <c:v>13.5</c:v>
                </c:pt>
                <c:pt idx="14" formatCode="0">
                  <c:v>12</c:v>
                </c:pt>
                <c:pt idx="15" formatCode="0">
                  <c:v>11.593267520391143</c:v>
                </c:pt>
                <c:pt idx="16" formatCode="0">
                  <c:v>10.966640745243735</c:v>
                </c:pt>
                <c:pt idx="17" formatCode="0">
                  <c:v>8.4776435380231341</c:v>
                </c:pt>
                <c:pt idx="18" formatCode="0">
                  <c:v>9.7962907617502566</c:v>
                </c:pt>
                <c:pt idx="19" formatCode="0">
                  <c:v>8.6355069598397733</c:v>
                </c:pt>
                <c:pt idx="20" formatCode="0">
                  <c:v>10.735869953518851</c:v>
                </c:pt>
                <c:pt idx="21" formatCode="0">
                  <c:v>9.3135900950497401</c:v>
                </c:pt>
                <c:pt idx="22" formatCode="0">
                  <c:v>9.2571651555860814</c:v>
                </c:pt>
                <c:pt idx="23" formatCode="0">
                  <c:v>12.179817599017657</c:v>
                </c:pt>
                <c:pt idx="38" formatCode="0">
                  <c:v>6.6135272073330356</c:v>
                </c:pt>
                <c:pt idx="39" formatCode="0">
                  <c:v>5.9461419385557273</c:v>
                </c:pt>
                <c:pt idx="40" formatCode="0">
                  <c:v>5.8627235835613707</c:v>
                </c:pt>
                <c:pt idx="41" formatCode="0">
                  <c:v>5.8693421433617274</c:v>
                </c:pt>
                <c:pt idx="42" formatCode="0">
                  <c:v>5.5979760058726189</c:v>
                </c:pt>
                <c:pt idx="43" formatCode="0">
                  <c:v>5.6009144350097984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2D91-4853-9868-2351693E2931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2D91-4853-9868-2351693E2931}"/>
              </c:ext>
            </c:extLst>
          </c:dPt>
          <c:dPt>
            <c:idx val="3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2D91-4853-9868-2351693E2931}"/>
              </c:ext>
            </c:extLst>
          </c:dPt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Sheet1!$L$10:$L$53</c:f>
              <c:numCache>
                <c:formatCode>0</c:formatCode>
                <c:ptCount val="44"/>
                <c:pt idx="0">
                  <c:v>14.5</c:v>
                </c:pt>
                <c:pt idx="1">
                  <c:v>15.5</c:v>
                </c:pt>
                <c:pt idx="2">
                  <c:v>17</c:v>
                </c:pt>
                <c:pt idx="3">
                  <c:v>19</c:v>
                </c:pt>
                <c:pt idx="5">
                  <c:v>17.5</c:v>
                </c:pt>
                <c:pt idx="6">
                  <c:v>19</c:v>
                </c:pt>
                <c:pt idx="7">
                  <c:v>18.5</c:v>
                </c:pt>
                <c:pt idx="8">
                  <c:v>18.5</c:v>
                </c:pt>
                <c:pt idx="9">
                  <c:v>18</c:v>
                </c:pt>
                <c:pt idx="23">
                  <c:v>12.179817599017657</c:v>
                </c:pt>
                <c:pt idx="24">
                  <c:v>11.660045085572431</c:v>
                </c:pt>
                <c:pt idx="25">
                  <c:v>14.013859208336445</c:v>
                </c:pt>
                <c:pt idx="26">
                  <c:v>14.730348292744337</c:v>
                </c:pt>
                <c:pt idx="27">
                  <c:v>16.541061867432756</c:v>
                </c:pt>
                <c:pt idx="28">
                  <c:v>15.519444782258638</c:v>
                </c:pt>
                <c:pt idx="29">
                  <c:v>15.387588464699588</c:v>
                </c:pt>
                <c:pt idx="30">
                  <c:v>14.338611504157722</c:v>
                </c:pt>
                <c:pt idx="31">
                  <c:v>13.50477508637859</c:v>
                </c:pt>
                <c:pt idx="32">
                  <c:v>13.65944372898122</c:v>
                </c:pt>
                <c:pt idx="33">
                  <c:v>10.966493794575612</c:v>
                </c:pt>
                <c:pt idx="34">
                  <c:v>10.340935525707989</c:v>
                </c:pt>
                <c:pt idx="35">
                  <c:v>10.065289776208783</c:v>
                </c:pt>
                <c:pt idx="36">
                  <c:v>10.169150240631964</c:v>
                </c:pt>
                <c:pt idx="37">
                  <c:v>8.1971942001276545</c:v>
                </c:pt>
                <c:pt idx="38">
                  <c:v>8.0887381093457584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2D91-4853-9868-2351693E29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7091544"/>
        <c:axId val="367091936"/>
      </c:lineChart>
      <c:catAx>
        <c:axId val="367091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709193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709193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709154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263661019754242"/>
          <c:y val="9.1075595291034178E-2"/>
          <c:w val="0.6136259748226508"/>
          <c:h val="0.15572941991380213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Sheet1!$B$40:$B$53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06F-48B9-93E1-2FC353A50892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Sheet1!$C$40:$C$53</c:f>
              <c:numCache>
                <c:formatCode>0</c:formatCode>
                <c:ptCount val="14"/>
                <c:pt idx="0">
                  <c:v>28.598350840639309</c:v>
                </c:pt>
                <c:pt idx="1">
                  <c:v>28.704380749992744</c:v>
                </c:pt>
                <c:pt idx="2">
                  <c:v>29.212979619329698</c:v>
                </c:pt>
                <c:pt idx="3">
                  <c:v>26.760641605111559</c:v>
                </c:pt>
                <c:pt idx="4">
                  <c:v>23.128895314422628</c:v>
                </c:pt>
                <c:pt idx="5">
                  <c:v>23.871349060598341</c:v>
                </c:pt>
                <c:pt idx="6">
                  <c:v>26.764633458989017</c:v>
                </c:pt>
                <c:pt idx="7">
                  <c:v>24.61260539185146</c:v>
                </c:pt>
                <c:pt idx="8">
                  <c:v>23.649823755575532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06F-48B9-93E1-2FC353A50892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Sheet1!$D$40:$D$53</c:f>
              <c:numCache>
                <c:formatCode>General</c:formatCode>
                <c:ptCount val="14"/>
                <c:pt idx="8" formatCode="0">
                  <c:v>20.722028047481558</c:v>
                </c:pt>
                <c:pt idx="9" formatCode="0">
                  <c:v>21.680358195971969</c:v>
                </c:pt>
                <c:pt idx="10" formatCode="0">
                  <c:v>22.498863807237147</c:v>
                </c:pt>
                <c:pt idx="11" formatCode="0">
                  <c:v>22.656544182346408</c:v>
                </c:pt>
                <c:pt idx="12" formatCode="0">
                  <c:v>20.139562199166701</c:v>
                </c:pt>
                <c:pt idx="13" formatCode="0">
                  <c:v>21.942827569926873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06F-48B9-93E1-2FC353A50892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Sheet1!$E$40:$E$53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06F-48B9-93E1-2FC353A50892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Sheet1!$F$40:$F$53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06F-48B9-93E1-2FC353A50892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Sheet1!$G$40:$G$53</c:f>
              <c:numCache>
                <c:formatCode>0</c:formatCode>
                <c:ptCount val="14"/>
                <c:pt idx="0">
                  <c:v>8.6897871928016457</c:v>
                </c:pt>
                <c:pt idx="1">
                  <c:v>11.188474641670336</c:v>
                </c:pt>
                <c:pt idx="2">
                  <c:v>10.694688238391224</c:v>
                </c:pt>
                <c:pt idx="3">
                  <c:v>10.177209254907604</c:v>
                </c:pt>
                <c:pt idx="4">
                  <c:v>8.9303151193585499</c:v>
                </c:pt>
                <c:pt idx="5">
                  <c:v>7.1335369111852005</c:v>
                </c:pt>
                <c:pt idx="6">
                  <c:v>7.8227835147287461</c:v>
                </c:pt>
                <c:pt idx="7">
                  <c:v>7.0921663731395999</c:v>
                </c:pt>
                <c:pt idx="8">
                  <c:v>5.0823484982481961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006F-48B9-93E1-2FC353A50892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Sheet1!$H$40:$H$53</c:f>
              <c:numCache>
                <c:formatCode>General</c:formatCode>
                <c:ptCount val="14"/>
                <c:pt idx="8" formatCode="0">
                  <c:v>4.3954452981455745</c:v>
                </c:pt>
                <c:pt idx="9" formatCode="0">
                  <c:v>4.5104127672060077</c:v>
                </c:pt>
                <c:pt idx="10" formatCode="0">
                  <c:v>3.645103084786113</c:v>
                </c:pt>
                <c:pt idx="11" formatCode="0">
                  <c:v>3.7610455005494998</c:v>
                </c:pt>
                <c:pt idx="12" formatCode="0">
                  <c:v>4.8939212342988601</c:v>
                </c:pt>
                <c:pt idx="13" formatCode="0">
                  <c:v>5.5571825986439363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006F-48B9-93E1-2FC353A50892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Sheet1!$I$40:$I$53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006F-48B9-93E1-2FC353A50892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Sheet1!$J$40:$J$53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006F-48B9-93E1-2FC353A50892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Sheet1!$K$40:$K$53</c:f>
              <c:numCache>
                <c:formatCode>General</c:formatCode>
                <c:ptCount val="14"/>
                <c:pt idx="8" formatCode="0">
                  <c:v>12.751379811872615</c:v>
                </c:pt>
                <c:pt idx="9" formatCode="0">
                  <c:v>13.426646810677012</c:v>
                </c:pt>
                <c:pt idx="10" formatCode="0">
                  <c:v>13.409708252833379</c:v>
                </c:pt>
                <c:pt idx="11" formatCode="0">
                  <c:v>13.573833523330039</c:v>
                </c:pt>
                <c:pt idx="12" formatCode="0">
                  <c:v>12.997986212349344</c:v>
                </c:pt>
                <c:pt idx="13" formatCode="0">
                  <c:v>14.35817226188418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006F-48B9-93E1-2FC353A50892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006F-48B9-93E1-2FC353A50892}"/>
              </c:ext>
            </c:extLst>
          </c:dPt>
          <c:dPt>
            <c:idx val="3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006F-48B9-93E1-2FC353A50892}"/>
              </c:ext>
            </c:extLst>
          </c:dPt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Sheet1!$L$40:$L$53</c:f>
              <c:numCache>
                <c:formatCode>0</c:formatCode>
                <c:ptCount val="14"/>
                <c:pt idx="0">
                  <c:v>18.929936950768585</c:v>
                </c:pt>
                <c:pt idx="1">
                  <c:v>20.164418382825765</c:v>
                </c:pt>
                <c:pt idx="2">
                  <c:v>20.178945219659891</c:v>
                </c:pt>
                <c:pt idx="3">
                  <c:v>18.704798660440595</c:v>
                </c:pt>
                <c:pt idx="4">
                  <c:v>16.322327776936142</c:v>
                </c:pt>
                <c:pt idx="5">
                  <c:v>15.835631180095742</c:v>
                </c:pt>
                <c:pt idx="6">
                  <c:v>17.720377586655221</c:v>
                </c:pt>
                <c:pt idx="7">
                  <c:v>16.086543491823122</c:v>
                </c:pt>
                <c:pt idx="8">
                  <c:v>14.590833244831291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006F-48B9-93E1-2FC353A50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5637736"/>
        <c:axId val="365638128"/>
      </c:lineChart>
      <c:catAx>
        <c:axId val="365637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638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563812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63773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34232320271777222"/>
          <c:y val="0.10481653465627201"/>
          <c:w val="0.6136259748226508"/>
          <c:h val="9.5269286706755593E-2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frekvent snusning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Sheet1!$A$7:$A$24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</c:numCache>
            </c:numRef>
          </c:cat>
          <c:val>
            <c:numRef>
              <c:f>Sheet1!$B$7:$B$24</c:f>
              <c:numCache>
                <c:formatCode>0.0</c:formatCode>
                <c:ptCount val="18"/>
                <c:pt idx="0">
                  <c:v>17.128692320880479</c:v>
                </c:pt>
                <c:pt idx="1">
                  <c:v>18.022512995702222</c:v>
                </c:pt>
                <c:pt idx="2">
                  <c:v>17.376688238701476</c:v>
                </c:pt>
                <c:pt idx="3">
                  <c:v>16.215943206539098</c:v>
                </c:pt>
                <c:pt idx="4">
                  <c:v>14.620365525664599</c:v>
                </c:pt>
                <c:pt idx="5">
                  <c:v>14.175391711670571</c:v>
                </c:pt>
                <c:pt idx="6">
                  <c:v>13.772802254781137</c:v>
                </c:pt>
                <c:pt idx="7">
                  <c:v>10.813850112263795</c:v>
                </c:pt>
                <c:pt idx="8">
                  <c:v>9.5174549718696291</c:v>
                </c:pt>
                <c:pt idx="9">
                  <c:v>9.1368291287777623</c:v>
                </c:pt>
                <c:pt idx="10">
                  <c:v>8.1967172089057403</c:v>
                </c:pt>
                <c:pt idx="11">
                  <c:v>6.4275534305142932</c:v>
                </c:pt>
                <c:pt idx="12">
                  <c:v>7.318573125116778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BF1-441D-BF10-839B0EF32229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Sheet1!$A$7:$A$24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</c:numCache>
            </c:numRef>
          </c:cat>
          <c:val>
            <c:numRef>
              <c:f>Sheet1!$C$7:$C$24</c:f>
              <c:numCache>
                <c:formatCode>General</c:formatCode>
                <c:ptCount val="18"/>
                <c:pt idx="12" formatCode="0.0">
                  <c:v>6.7527288647665058</c:v>
                </c:pt>
                <c:pt idx="13" formatCode="0.0">
                  <c:v>5.3784717145237808</c:v>
                </c:pt>
                <c:pt idx="14" formatCode="0.0">
                  <c:v>5.4470564937674268</c:v>
                </c:pt>
                <c:pt idx="15" formatCode="0.0">
                  <c:v>6.4304334468804374</c:v>
                </c:pt>
                <c:pt idx="16" formatCode="0.0">
                  <c:v>5.1112426487678499</c:v>
                </c:pt>
                <c:pt idx="17" formatCode="0.0">
                  <c:v>4.9851436117530543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BF1-441D-BF10-839B0EF32229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Pojkar, snusning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Sheet1!$A$7:$A$24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</c:numCache>
            </c:numRef>
          </c:cat>
          <c:val>
            <c:numRef>
              <c:f>Sheet1!$D$7:$D$24</c:f>
              <c:numCache>
                <c:formatCode>0.0</c:formatCode>
                <c:ptCount val="18"/>
                <c:pt idx="0">
                  <c:v>26.122046976398398</c:v>
                </c:pt>
                <c:pt idx="1">
                  <c:v>27.296647712533449</c:v>
                </c:pt>
                <c:pt idx="2">
                  <c:v>25.23582212448332</c:v>
                </c:pt>
                <c:pt idx="3">
                  <c:v>24.271932734940521</c:v>
                </c:pt>
                <c:pt idx="4">
                  <c:v>20.714506346150756</c:v>
                </c:pt>
                <c:pt idx="5">
                  <c:v>20.609106919134181</c:v>
                </c:pt>
                <c:pt idx="6">
                  <c:v>20.040166052273182</c:v>
                </c:pt>
                <c:pt idx="7">
                  <c:v>16.929041204521226</c:v>
                </c:pt>
                <c:pt idx="8">
                  <c:v>16.411874456151768</c:v>
                </c:pt>
                <c:pt idx="9">
                  <c:v>15.742157941866321</c:v>
                </c:pt>
                <c:pt idx="10">
                  <c:v>16.296076107150572</c:v>
                </c:pt>
                <c:pt idx="11">
                  <c:v>12.642192398973783</c:v>
                </c:pt>
                <c:pt idx="12">
                  <c:v>13.742593564869573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BF1-441D-BF10-839B0EF32229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Sheet1!$A$7:$A$24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</c:numCache>
            </c:numRef>
          </c:cat>
          <c:val>
            <c:numRef>
              <c:f>Sheet1!$E$7:$E$24</c:f>
              <c:numCache>
                <c:formatCode>General</c:formatCode>
                <c:ptCount val="18"/>
                <c:pt idx="12" formatCode="0.0">
                  <c:v>11.132969419823038</c:v>
                </c:pt>
                <c:pt idx="13" formatCode="0.0">
                  <c:v>9.6389668373573514</c:v>
                </c:pt>
                <c:pt idx="14" formatCode="0.0">
                  <c:v>8.9484231733924986</c:v>
                </c:pt>
                <c:pt idx="15" formatCode="0.0">
                  <c:v>9.7702417556571604</c:v>
                </c:pt>
                <c:pt idx="16" formatCode="0.0">
                  <c:v>9</c:v>
                </c:pt>
                <c:pt idx="17" formatCode="0.0">
                  <c:v>8.6827335754374388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BF1-441D-BF10-839B0EF32229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frekvent snusning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Sheet1!$A$7:$A$24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</c:numCache>
            </c:numRef>
          </c:cat>
          <c:val>
            <c:numRef>
              <c:f>Sheet1!$F$7:$F$24</c:f>
              <c:numCache>
                <c:formatCode>0.0</c:formatCode>
                <c:ptCount val="18"/>
                <c:pt idx="0">
                  <c:v>0.48130399576787725</c:v>
                </c:pt>
                <c:pt idx="1">
                  <c:v>1.1498601787183325</c:v>
                </c:pt>
                <c:pt idx="2">
                  <c:v>1.4577163901761647</c:v>
                </c:pt>
                <c:pt idx="3">
                  <c:v>1.7637661527676092</c:v>
                </c:pt>
                <c:pt idx="4">
                  <c:v>2.7244384151135916</c:v>
                </c:pt>
                <c:pt idx="5">
                  <c:v>2.0005993371354016</c:v>
                </c:pt>
                <c:pt idx="6">
                  <c:v>2.5768641924581881</c:v>
                </c:pt>
                <c:pt idx="7">
                  <c:v>1.3828055720892749</c:v>
                </c:pt>
                <c:pt idx="8">
                  <c:v>0.71225578392066635</c:v>
                </c:pt>
                <c:pt idx="9">
                  <c:v>0.81729128696814879</c:v>
                </c:pt>
                <c:pt idx="10">
                  <c:v>0.97768536012699547</c:v>
                </c:pt>
                <c:pt idx="11">
                  <c:v>0.70147088373980093</c:v>
                </c:pt>
                <c:pt idx="12">
                  <c:v>0.50367369629898695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BF1-441D-BF10-839B0EF32229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Sheet1!$A$7:$A$24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</c:numCache>
            </c:numRef>
          </c:cat>
          <c:val>
            <c:numRef>
              <c:f>Sheet1!$G$7:$G$24</c:f>
              <c:numCache>
                <c:formatCode>General</c:formatCode>
                <c:ptCount val="18"/>
                <c:pt idx="12" formatCode="0.0">
                  <c:v>0.49792698610878772</c:v>
                </c:pt>
                <c:pt idx="13" formatCode="0.0">
                  <c:v>0.74451049912745115</c:v>
                </c:pt>
                <c:pt idx="14" formatCode="0.0">
                  <c:v>0.75575212481392395</c:v>
                </c:pt>
                <c:pt idx="15" formatCode="0.0">
                  <c:v>0.36975761432643472</c:v>
                </c:pt>
                <c:pt idx="16" formatCode="0.0">
                  <c:v>0.26743545406391067</c:v>
                </c:pt>
                <c:pt idx="17" formatCode="0.0">
                  <c:v>0.4077471967380224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BF1-441D-BF10-839B0EF32229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  <c:pt idx="0">
                  <c:v>Flickor, snusning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Sheet1!$A$7:$A$24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</c:numCache>
            </c:numRef>
          </c:cat>
          <c:val>
            <c:numRef>
              <c:f>Sheet1!$H$7:$H$24</c:f>
              <c:numCache>
                <c:formatCode>0.0</c:formatCode>
                <c:ptCount val="18"/>
                <c:pt idx="0">
                  <c:v>3.5835505285945581</c:v>
                </c:pt>
                <c:pt idx="1">
                  <c:v>5.1560913078986683</c:v>
                </c:pt>
                <c:pt idx="2">
                  <c:v>5.1889255158094088</c:v>
                </c:pt>
                <c:pt idx="3">
                  <c:v>6.1217148625168516</c:v>
                </c:pt>
                <c:pt idx="4">
                  <c:v>7.5671015164712063</c:v>
                </c:pt>
                <c:pt idx="5">
                  <c:v>5.9659135705185946</c:v>
                </c:pt>
                <c:pt idx="6">
                  <c:v>6.982144511243856</c:v>
                </c:pt>
                <c:pt idx="7">
                  <c:v>4.5735905731157018</c:v>
                </c:pt>
                <c:pt idx="8">
                  <c:v>3.893235374691808</c:v>
                </c:pt>
                <c:pt idx="9">
                  <c:v>4.1270886894644674</c:v>
                </c:pt>
                <c:pt idx="10">
                  <c:v>3.7124063140127292</c:v>
                </c:pt>
                <c:pt idx="11">
                  <c:v>3.4701212263537826</c:v>
                </c:pt>
                <c:pt idx="12">
                  <c:v>2.1333069883114733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6BF1-441D-BF10-839B0EF32229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Sheet1!$A$7:$A$24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</c:numCache>
            </c:numRef>
          </c:cat>
          <c:val>
            <c:numRef>
              <c:f>Sheet1!$I$7:$I$24</c:f>
              <c:numCache>
                <c:formatCode>General</c:formatCode>
                <c:ptCount val="18"/>
                <c:pt idx="12" formatCode="0.0">
                  <c:v>1.8835281785921154</c:v>
                </c:pt>
                <c:pt idx="13" formatCode="0.0">
                  <c:v>1.960859094842047</c:v>
                </c:pt>
                <c:pt idx="14" formatCode="0.0">
                  <c:v>2.5923633576514415</c:v>
                </c:pt>
                <c:pt idx="15" formatCode="0.0">
                  <c:v>1.5368657164484183</c:v>
                </c:pt>
                <c:pt idx="16" formatCode="0.0">
                  <c:v>1.4000000000000001</c:v>
                </c:pt>
                <c:pt idx="17" formatCode="0.0">
                  <c:v>2.0727149167516141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6BF1-441D-BF10-839B0EF322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5638912"/>
        <c:axId val="365639304"/>
      </c:lineChart>
      <c:catAx>
        <c:axId val="36563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63930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563930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63891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Sheet1!$B$23:$B$40</c:f>
              <c:numCache>
                <c:formatCode>General</c:formatCode>
                <c:ptCount val="18"/>
                <c:pt idx="4" formatCode="0.0">
                  <c:v>22.00624200208641</c:v>
                </c:pt>
                <c:pt idx="5" formatCode="0.0">
                  <c:v>22.029403184724096</c:v>
                </c:pt>
                <c:pt idx="6" formatCode="0.0">
                  <c:v>22.701942486537629</c:v>
                </c:pt>
                <c:pt idx="7" formatCode="0.0">
                  <c:v>19.977018545243457</c:v>
                </c:pt>
                <c:pt idx="8" formatCode="0.0">
                  <c:v>15.647357960442138</c:v>
                </c:pt>
                <c:pt idx="9" formatCode="0.0">
                  <c:v>15.820961418177355</c:v>
                </c:pt>
                <c:pt idx="10" formatCode="0.0">
                  <c:v>16.435615633286066</c:v>
                </c:pt>
                <c:pt idx="11" formatCode="0.0">
                  <c:v>16.430457864496852</c:v>
                </c:pt>
                <c:pt idx="12" formatCode="0.0">
                  <c:v>15.280970379780259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799-47B2-BD4D-AAB75AF8B5C3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Sheet1!$C$23:$C$40</c:f>
              <c:numCache>
                <c:formatCode>General</c:formatCode>
                <c:ptCount val="18"/>
                <c:pt idx="12" formatCode="0.0">
                  <c:v>13.758651730865241</c:v>
                </c:pt>
                <c:pt idx="13" formatCode="0.0">
                  <c:v>14.545506582470393</c:v>
                </c:pt>
                <c:pt idx="14" formatCode="0.0">
                  <c:v>14.769681189287168</c:v>
                </c:pt>
                <c:pt idx="15" formatCode="0.0">
                  <c:v>14.687762242727825</c:v>
                </c:pt>
                <c:pt idx="16" formatCode="0.0">
                  <c:v>12.891046625884529</c:v>
                </c:pt>
                <c:pt idx="17" formatCode="0.000">
                  <c:v>15.204624801168912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799-47B2-BD4D-AAB75AF8B5C3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Sheet1!$D$23:$D$40</c:f>
              <c:numCache>
                <c:formatCode>General</c:formatCode>
                <c:ptCount val="18"/>
                <c:pt idx="4" formatCode="0.0">
                  <c:v>28.598350840639309</c:v>
                </c:pt>
                <c:pt idx="5" formatCode="0.0">
                  <c:v>28.704380749992744</c:v>
                </c:pt>
                <c:pt idx="6" formatCode="0.0">
                  <c:v>29.212979619329698</c:v>
                </c:pt>
                <c:pt idx="7" formatCode="0.0">
                  <c:v>26.760641605111559</c:v>
                </c:pt>
                <c:pt idx="8" formatCode="0.0">
                  <c:v>23.128895314422628</c:v>
                </c:pt>
                <c:pt idx="9" formatCode="0.0">
                  <c:v>23.871349060598341</c:v>
                </c:pt>
                <c:pt idx="10" formatCode="0.0">
                  <c:v>26.764633458989017</c:v>
                </c:pt>
                <c:pt idx="11" formatCode="0.0">
                  <c:v>24.61260539185146</c:v>
                </c:pt>
                <c:pt idx="12" formatCode="0.0">
                  <c:v>23.649823755575532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799-47B2-BD4D-AAB75AF8B5C3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Sheet1!$E$23:$E$40</c:f>
              <c:numCache>
                <c:formatCode>General</c:formatCode>
                <c:ptCount val="18"/>
                <c:pt idx="12" formatCode="0.0">
                  <c:v>20.722028047481558</c:v>
                </c:pt>
                <c:pt idx="13" formatCode="0.0">
                  <c:v>21.680358195971969</c:v>
                </c:pt>
                <c:pt idx="14" formatCode="0.0">
                  <c:v>22.498863807237147</c:v>
                </c:pt>
                <c:pt idx="15" formatCode="0.0">
                  <c:v>22.656544182346408</c:v>
                </c:pt>
                <c:pt idx="16" formatCode="0.0">
                  <c:v>20.139562199166701</c:v>
                </c:pt>
                <c:pt idx="17" formatCode="0.000">
                  <c:v>21.942827569926873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799-47B2-BD4D-AAB75AF8B5C3}"/>
            </c:ext>
          </c:extLst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Sheet1!$F$23:$F$40</c:f>
              <c:numCache>
                <c:formatCode>General</c:formatCode>
                <c:ptCount val="18"/>
                <c:pt idx="4" formatCode="0.0">
                  <c:v>3.5553731416322938</c:v>
                </c:pt>
                <c:pt idx="5" formatCode="0.0">
                  <c:v>4.6105796296810233</c:v>
                </c:pt>
                <c:pt idx="6" formatCode="0.0">
                  <c:v>4.9035999760041147</c:v>
                </c:pt>
                <c:pt idx="7" formatCode="0.0">
                  <c:v>3.5263041137738749</c:v>
                </c:pt>
                <c:pt idx="8" formatCode="0.0">
                  <c:v>3.2316002494116809</c:v>
                </c:pt>
                <c:pt idx="9" formatCode="0.0">
                  <c:v>3.1103718912708933</c:v>
                </c:pt>
                <c:pt idx="10" formatCode="0.0">
                  <c:v>2.7738067888478102</c:v>
                </c:pt>
                <c:pt idx="11" formatCode="0.0">
                  <c:v>2.7834386707571621</c:v>
                </c:pt>
                <c:pt idx="12" formatCode="0.0">
                  <c:v>1.8659986401642024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799-47B2-BD4D-AAB75AF8B5C3}"/>
            </c:ext>
          </c:extLst>
        </c:ser>
        <c:ser>
          <c:idx val="2"/>
          <c:order val="5"/>
          <c:tx>
            <c:strRef>
              <c:f>Sheet1!$G$22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Sheet1!$G$23:$G$40</c:f>
              <c:numCache>
                <c:formatCode>General</c:formatCode>
                <c:ptCount val="18"/>
                <c:pt idx="12" formatCode="0.0">
                  <c:v>1.4763859151326582</c:v>
                </c:pt>
                <c:pt idx="13" formatCode="0.0">
                  <c:v>1.6793315480988333</c:v>
                </c:pt>
                <c:pt idx="14" formatCode="0.0">
                  <c:v>0.70649977979832146</c:v>
                </c:pt>
                <c:pt idx="15" formatCode="0.0">
                  <c:v>0.80094454623258193</c:v>
                </c:pt>
                <c:pt idx="16" formatCode="0.0">
                  <c:v>1.210461971572087</c:v>
                </c:pt>
                <c:pt idx="17" formatCode="0.000">
                  <c:v>1.2852943806925063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799-47B2-BD4D-AAB75AF8B5C3}"/>
            </c:ext>
          </c:extLst>
        </c:ser>
        <c:ser>
          <c:idx val="4"/>
          <c:order val="6"/>
          <c:tx>
            <c:strRef>
              <c:f>Sheet1!$H$22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Sheet1!$H$23:$H$40</c:f>
              <c:numCache>
                <c:formatCode>General</c:formatCode>
                <c:ptCount val="18"/>
                <c:pt idx="4" formatCode="0.0">
                  <c:v>8.6897871928016457</c:v>
                </c:pt>
                <c:pt idx="5" formatCode="0.0">
                  <c:v>11.188474641670336</c:v>
                </c:pt>
                <c:pt idx="6" formatCode="0.0">
                  <c:v>10.694688238391224</c:v>
                </c:pt>
                <c:pt idx="7" formatCode="0.0">
                  <c:v>10.177209254907604</c:v>
                </c:pt>
                <c:pt idx="8" formatCode="0.0">
                  <c:v>8.9303151193585499</c:v>
                </c:pt>
                <c:pt idx="9" formatCode="0.0">
                  <c:v>7.1335369111852005</c:v>
                </c:pt>
                <c:pt idx="10" formatCode="0.0">
                  <c:v>7.8227835147287461</c:v>
                </c:pt>
                <c:pt idx="11" formatCode="0.0">
                  <c:v>7.0921663731395999</c:v>
                </c:pt>
                <c:pt idx="12" formatCode="0.0">
                  <c:v>5.0823484982481961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799-47B2-BD4D-AAB75AF8B5C3}"/>
            </c:ext>
          </c:extLst>
        </c:ser>
        <c:ser>
          <c:idx val="6"/>
          <c:order val="7"/>
          <c:tx>
            <c:strRef>
              <c:f>Sheet1!$I$22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Sheet1!$A$23:$A$40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Sheet1!$I$23:$I$40</c:f>
              <c:numCache>
                <c:formatCode>General</c:formatCode>
                <c:ptCount val="18"/>
                <c:pt idx="12" formatCode="0.0">
                  <c:v>4.3954452981455745</c:v>
                </c:pt>
                <c:pt idx="13" formatCode="0.0">
                  <c:v>4.5104127672060077</c:v>
                </c:pt>
                <c:pt idx="14" formatCode="0.0">
                  <c:v>3.645103084786113</c:v>
                </c:pt>
                <c:pt idx="15" formatCode="0.0">
                  <c:v>3.7610455005494998</c:v>
                </c:pt>
                <c:pt idx="16" formatCode="0.0">
                  <c:v>4.8939212342988601</c:v>
                </c:pt>
                <c:pt idx="17" formatCode="0.000">
                  <c:v>5.5571825986439363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8799-47B2-BD4D-AAB75AF8B5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5121296"/>
        <c:axId val="365121688"/>
      </c:lineChart>
      <c:catAx>
        <c:axId val="36512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12168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5121688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36512129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frekvent tobak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Sheet1!$B$7:$B$22</c:f>
              <c:numCache>
                <c:formatCode>0.0</c:formatCode>
                <c:ptCount val="16"/>
                <c:pt idx="0">
                  <c:v>22.335647217139591</c:v>
                </c:pt>
                <c:pt idx="1">
                  <c:v>19.845531326046423</c:v>
                </c:pt>
                <c:pt idx="2">
                  <c:v>17.397719188924977</c:v>
                </c:pt>
                <c:pt idx="3">
                  <c:v>17.3448829080263</c:v>
                </c:pt>
                <c:pt idx="4">
                  <c:v>17.130069341973204</c:v>
                </c:pt>
                <c:pt idx="5">
                  <c:v>13.932011699757089</c:v>
                </c:pt>
                <c:pt idx="6">
                  <c:v>14.172529427735114</c:v>
                </c:pt>
                <c:pt idx="7">
                  <c:v>15.811073304688655</c:v>
                </c:pt>
                <c:pt idx="8">
                  <c:v>15.445023511014853</c:v>
                </c:pt>
                <c:pt idx="9">
                  <c:v>12.102307432879547</c:v>
                </c:pt>
                <c:pt idx="10">
                  <c:v>12.288166216293273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00D-4F46-976B-BB41D21FE198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Sheet1!$C$7:$C$22</c:f>
              <c:numCache>
                <c:formatCode>General</c:formatCode>
                <c:ptCount val="16"/>
                <c:pt idx="10" formatCode="0.0">
                  <c:v>10.385848962643768</c:v>
                </c:pt>
                <c:pt idx="11" formatCode="0.0">
                  <c:v>8.1411439553060205</c:v>
                </c:pt>
                <c:pt idx="12" formatCode="0.0">
                  <c:v>8.2459754187991621</c:v>
                </c:pt>
                <c:pt idx="13" formatCode="0.0">
                  <c:v>8.6099311197903496</c:v>
                </c:pt>
                <c:pt idx="14" formatCode="0.0">
                  <c:v>6.8079138284969698</c:v>
                </c:pt>
                <c:pt idx="15" formatCode="0.0">
                  <c:v>7.1970947507428189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00D-4F46-976B-BB41D21FE198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Pojkar, tobak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Sheet1!$D$7:$D$22</c:f>
              <c:numCache>
                <c:formatCode>0.0</c:formatCode>
                <c:ptCount val="16"/>
                <c:pt idx="0">
                  <c:v>34.503968090897871</c:v>
                </c:pt>
                <c:pt idx="1">
                  <c:v>30.782725839305805</c:v>
                </c:pt>
                <c:pt idx="2">
                  <c:v>27.291233273071931</c:v>
                </c:pt>
                <c:pt idx="3">
                  <c:v>28.464536579326904</c:v>
                </c:pt>
                <c:pt idx="4">
                  <c:v>27.471040024931522</c:v>
                </c:pt>
                <c:pt idx="5">
                  <c:v>24.965502260775434</c:v>
                </c:pt>
                <c:pt idx="6">
                  <c:v>27.180670456447423</c:v>
                </c:pt>
                <c:pt idx="7">
                  <c:v>27.925600202013392</c:v>
                </c:pt>
                <c:pt idx="8">
                  <c:v>26.29521755049484</c:v>
                </c:pt>
                <c:pt idx="9">
                  <c:v>23.197358677066916</c:v>
                </c:pt>
                <c:pt idx="10">
                  <c:v>22.809202497338774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00D-4F46-976B-BB41D21FE198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Sheet1!$E$7:$E$22</c:f>
              <c:numCache>
                <c:formatCode>General</c:formatCode>
                <c:ptCount val="16"/>
                <c:pt idx="10" formatCode="0.0">
                  <c:v>18.264112666998543</c:v>
                </c:pt>
                <c:pt idx="11" formatCode="0.0">
                  <c:v>15.52403809661012</c:v>
                </c:pt>
                <c:pt idx="12" formatCode="0.0">
                  <c:v>14.683722793072603</c:v>
                </c:pt>
                <c:pt idx="13" formatCode="0.0">
                  <c:v>14.448598486875268</c:v>
                </c:pt>
                <c:pt idx="14" formatCode="0.0">
                  <c:v>12.6545053852505</c:v>
                </c:pt>
                <c:pt idx="15" formatCode="0.0">
                  <c:v>12.5784087157478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00D-4F46-976B-BB41D21FE198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frekvent tobak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Sheet1!$F$7:$F$22</c:f>
              <c:numCache>
                <c:formatCode>0.0</c:formatCode>
                <c:ptCount val="16"/>
                <c:pt idx="0">
                  <c:v>16.058756557214416</c:v>
                </c:pt>
                <c:pt idx="1">
                  <c:v>14.596184682233329</c:v>
                </c:pt>
                <c:pt idx="2">
                  <c:v>14.292776165889515</c:v>
                </c:pt>
                <c:pt idx="3">
                  <c:v>13.664484225572766</c:v>
                </c:pt>
                <c:pt idx="4">
                  <c:v>11.85417279273592</c:v>
                </c:pt>
                <c:pt idx="5">
                  <c:v>11.267486855130912</c:v>
                </c:pt>
                <c:pt idx="6">
                  <c:v>11.915788923367261</c:v>
                </c:pt>
                <c:pt idx="7">
                  <c:v>12.424858611084282</c:v>
                </c:pt>
                <c:pt idx="8">
                  <c:v>12.944039812403307</c:v>
                </c:pt>
                <c:pt idx="9">
                  <c:v>11.790252338712905</c:v>
                </c:pt>
                <c:pt idx="10">
                  <c:v>9.1864965807912764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00D-4F46-976B-BB41D21FE198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Sheet1!$G$7:$G$22</c:f>
              <c:numCache>
                <c:formatCode>General</c:formatCode>
                <c:ptCount val="16"/>
                <c:pt idx="10" formatCode="0.0">
                  <c:v>6.5152811011758693</c:v>
                </c:pt>
                <c:pt idx="11" formatCode="0.0">
                  <c:v>5.8252523113532257</c:v>
                </c:pt>
                <c:pt idx="12" formatCode="0.0">
                  <c:v>6.7064271666674387</c:v>
                </c:pt>
                <c:pt idx="13" formatCode="0.0">
                  <c:v>5.3366636716201468</c:v>
                </c:pt>
                <c:pt idx="14" formatCode="0.0">
                  <c:v>4.4438098100765702</c:v>
                </c:pt>
                <c:pt idx="15" formatCode="0.0">
                  <c:v>4.7570506286102621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00D-4F46-976B-BB41D21FE198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  <c:pt idx="0">
                  <c:v>Flickor, tobak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Sheet1!$H$7:$H$22</c:f>
              <c:numCache>
                <c:formatCode>0.0</c:formatCode>
                <c:ptCount val="16"/>
                <c:pt idx="0">
                  <c:v>34.953166671477753</c:v>
                </c:pt>
                <c:pt idx="1">
                  <c:v>31.318441076586751</c:v>
                </c:pt>
                <c:pt idx="2">
                  <c:v>30.492380987831851</c:v>
                </c:pt>
                <c:pt idx="3">
                  <c:v>30.910610168054106</c:v>
                </c:pt>
                <c:pt idx="4">
                  <c:v>28.203814282369972</c:v>
                </c:pt>
                <c:pt idx="5">
                  <c:v>29.941407452099817</c:v>
                </c:pt>
                <c:pt idx="6">
                  <c:v>28.449175180549155</c:v>
                </c:pt>
                <c:pt idx="7">
                  <c:v>30.644987830841725</c:v>
                </c:pt>
                <c:pt idx="8">
                  <c:v>28.709272418757127</c:v>
                </c:pt>
                <c:pt idx="9">
                  <c:v>26.890498384056038</c:v>
                </c:pt>
                <c:pt idx="10">
                  <c:v>23.76601267109589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400D-4F46-976B-BB41D21FE198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Sheet1!$I$7:$I$22</c:f>
              <c:numCache>
                <c:formatCode>General</c:formatCode>
                <c:ptCount val="16"/>
                <c:pt idx="10" formatCode="0.0">
                  <c:v>18.194412100401635</c:v>
                </c:pt>
                <c:pt idx="11" formatCode="0.0">
                  <c:v>16.859081685454079</c:v>
                </c:pt>
                <c:pt idx="12" formatCode="0.0">
                  <c:v>17.366444169091551</c:v>
                </c:pt>
                <c:pt idx="13" formatCode="0.0">
                  <c:v>14.600227216364285</c:v>
                </c:pt>
                <c:pt idx="14" formatCode="0.0">
                  <c:v>12.8114601026037</c:v>
                </c:pt>
                <c:pt idx="15" formatCode="0.0">
                  <c:v>13.2178049609242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400D-4F46-976B-BB41D21FE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5122864"/>
        <c:axId val="365123256"/>
      </c:lineChart>
      <c:catAx>
        <c:axId val="36512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12325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512325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12286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Sheet1!$A$25:$A$40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Sheet1!$B$25:$B$40</c:f>
              <c:numCache>
                <c:formatCode>General</c:formatCode>
                <c:ptCount val="16"/>
                <c:pt idx="2" formatCode="0.0">
                  <c:v>27.585287432853157</c:v>
                </c:pt>
                <c:pt idx="3" formatCode="0.0">
                  <c:v>26.879328363419912</c:v>
                </c:pt>
                <c:pt idx="4" formatCode="0.0">
                  <c:v>27.325402626419091</c:v>
                </c:pt>
                <c:pt idx="5" formatCode="0.0">
                  <c:v>27.185407308123001</c:v>
                </c:pt>
                <c:pt idx="6" formatCode="0.0">
                  <c:v>23.007842936805982</c:v>
                </c:pt>
                <c:pt idx="7" formatCode="0.0">
                  <c:v>23.866080403947226</c:v>
                </c:pt>
                <c:pt idx="8" formatCode="0.0">
                  <c:v>27.09624942740783</c:v>
                </c:pt>
                <c:pt idx="9" formatCode="0.0">
                  <c:v>25.30757239934956</c:v>
                </c:pt>
                <c:pt idx="10" formatCode="0.0">
                  <c:v>24.964272964566135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ED-46D1-8FDE-A07184F947EF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Sheet1!$A$25:$A$40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Sheet1!$C$25:$C$40</c:f>
              <c:numCache>
                <c:formatCode>General</c:formatCode>
                <c:ptCount val="16"/>
                <c:pt idx="10" formatCode="0.0">
                  <c:v>21.157464585891333</c:v>
                </c:pt>
                <c:pt idx="11" formatCode="0.0">
                  <c:v>20.390331159100672</c:v>
                </c:pt>
                <c:pt idx="12" formatCode="0.0">
                  <c:v>21.93018902188216</c:v>
                </c:pt>
                <c:pt idx="13" formatCode="0.0">
                  <c:v>20.476213767634182</c:v>
                </c:pt>
                <c:pt idx="14" formatCode="0.0">
                  <c:v>18.303002102889899</c:v>
                </c:pt>
                <c:pt idx="15" formatCode="0">
                  <c:v>18.834172802705112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2ED-46D1-8FDE-A07184F947EF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Sheet1!$A$25:$A$40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Sheet1!$D$25:$D$40</c:f>
              <c:numCache>
                <c:formatCode>General</c:formatCode>
                <c:ptCount val="16"/>
                <c:pt idx="2" formatCode="0.0">
                  <c:v>41.403427750208316</c:v>
                </c:pt>
                <c:pt idx="3" formatCode="0.0">
                  <c:v>41.278492654858212</c:v>
                </c:pt>
                <c:pt idx="4" formatCode="0.0">
                  <c:v>43.668258436470111</c:v>
                </c:pt>
                <c:pt idx="5" formatCode="0.0">
                  <c:v>44.18222013349596</c:v>
                </c:pt>
                <c:pt idx="6" formatCode="0.0">
                  <c:v>39.596069120963321</c:v>
                </c:pt>
                <c:pt idx="7" formatCode="0.0">
                  <c:v>40.425513107362846</c:v>
                </c:pt>
                <c:pt idx="8" formatCode="0.0">
                  <c:v>43.035131984076642</c:v>
                </c:pt>
                <c:pt idx="9" formatCode="0.0">
                  <c:v>40.321385707333064</c:v>
                </c:pt>
                <c:pt idx="10" formatCode="0.0">
                  <c:v>40.800582134974306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2ED-46D1-8FDE-A07184F947EF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Sheet1!$A$25:$A$40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Sheet1!$E$25:$E$40</c:f>
              <c:numCache>
                <c:formatCode>General</c:formatCode>
                <c:ptCount val="16"/>
                <c:pt idx="10" formatCode="0.0">
                  <c:v>32.936810784025042</c:v>
                </c:pt>
                <c:pt idx="11" formatCode="0.0">
                  <c:v>33.281946361202834</c:v>
                </c:pt>
                <c:pt idx="12" formatCode="0.0">
                  <c:v>36.726504187152919</c:v>
                </c:pt>
                <c:pt idx="13" formatCode="0.0">
                  <c:v>33.028840723595501</c:v>
                </c:pt>
                <c:pt idx="14" formatCode="0.0">
                  <c:v>30.932587631590899</c:v>
                </c:pt>
                <c:pt idx="15" formatCode="0">
                  <c:v>31.522397380004318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2ED-46D1-8FDE-A07184F947EF}"/>
            </c:ext>
          </c:extLst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Sheet1!$A$25:$A$40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Sheet1!$F$25:$F$40</c:f>
              <c:numCache>
                <c:formatCode>General</c:formatCode>
                <c:ptCount val="16"/>
                <c:pt idx="2" formatCode="0.0">
                  <c:v>19.508567157836893</c:v>
                </c:pt>
                <c:pt idx="3" formatCode="0.0">
                  <c:v>20.94784551695928</c:v>
                </c:pt>
                <c:pt idx="4" formatCode="0.0">
                  <c:v>19.842452140126259</c:v>
                </c:pt>
                <c:pt idx="5" formatCode="0.0">
                  <c:v>17.464360628152615</c:v>
                </c:pt>
                <c:pt idx="6" formatCode="0.0">
                  <c:v>18.939723121586798</c:v>
                </c:pt>
                <c:pt idx="7" formatCode="0.0">
                  <c:v>21.065282936231572</c:v>
                </c:pt>
                <c:pt idx="8" formatCode="0.0">
                  <c:v>20.147454085190937</c:v>
                </c:pt>
                <c:pt idx="9" formatCode="0.0">
                  <c:v>20.577599658106671</c:v>
                </c:pt>
                <c:pt idx="10" formatCode="0.0">
                  <c:v>18.277291830381639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2ED-46D1-8FDE-A07184F947EF}"/>
            </c:ext>
          </c:extLst>
        </c:ser>
        <c:ser>
          <c:idx val="2"/>
          <c:order val="5"/>
          <c:tx>
            <c:strRef>
              <c:f>Sheet1!$G$22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Sheet1!$A$25:$A$40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Sheet1!$G$25:$G$40</c:f>
              <c:numCache>
                <c:formatCode>General</c:formatCode>
                <c:ptCount val="16"/>
                <c:pt idx="10" formatCode="0.0">
                  <c:v>16.311025746175243</c:v>
                </c:pt>
                <c:pt idx="11" formatCode="0.0">
                  <c:v>14.57357354317678</c:v>
                </c:pt>
                <c:pt idx="12" formatCode="0.0">
                  <c:v>11.67839775804134</c:v>
                </c:pt>
                <c:pt idx="13" formatCode="0.0">
                  <c:v>11.313833109557532</c:v>
                </c:pt>
                <c:pt idx="14" formatCode="0.0">
                  <c:v>9.4267317907933705</c:v>
                </c:pt>
                <c:pt idx="15" formatCode="0">
                  <c:v>8.5318061142531789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2ED-46D1-8FDE-A07184F947EF}"/>
            </c:ext>
          </c:extLst>
        </c:ser>
        <c:ser>
          <c:idx val="4"/>
          <c:order val="6"/>
          <c:tx>
            <c:strRef>
              <c:f>Sheet1!$H$22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Sheet1!$A$25:$A$40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Sheet1!$H$25:$H$40</c:f>
              <c:numCache>
                <c:formatCode>General</c:formatCode>
                <c:ptCount val="16"/>
                <c:pt idx="2" formatCode="0.0">
                  <c:v>39.238401558210462</c:v>
                </c:pt>
                <c:pt idx="3" formatCode="0.0">
                  <c:v>41.948986533902342</c:v>
                </c:pt>
                <c:pt idx="4" formatCode="0.0">
                  <c:v>42.570247503256375</c:v>
                </c:pt>
                <c:pt idx="5" formatCode="0.0">
                  <c:v>42.74213552516153</c:v>
                </c:pt>
                <c:pt idx="6" formatCode="0.0">
                  <c:v>41.161928052430213</c:v>
                </c:pt>
                <c:pt idx="7" formatCode="0.0">
                  <c:v>43.142437020974214</c:v>
                </c:pt>
                <c:pt idx="8" formatCode="0.0">
                  <c:v>44.175794182107943</c:v>
                </c:pt>
                <c:pt idx="9" formatCode="0.0">
                  <c:v>41.502257587167023</c:v>
                </c:pt>
                <c:pt idx="10" formatCode="0.0">
                  <c:v>39.966996859678623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72ED-46D1-8FDE-A07184F947EF}"/>
            </c:ext>
          </c:extLst>
        </c:ser>
        <c:ser>
          <c:idx val="6"/>
          <c:order val="7"/>
          <c:tx>
            <c:strRef>
              <c:f>Sheet1!$I$22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Sheet1!$A$25:$A$40</c:f>
              <c:strCach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strCache>
            </c:strRef>
          </c:cat>
          <c:val>
            <c:numRef>
              <c:f>Sheet1!$I$25:$I$40</c:f>
              <c:numCache>
                <c:formatCode>General</c:formatCode>
                <c:ptCount val="16"/>
                <c:pt idx="10" formatCode="0.0">
                  <c:v>34.409328445801989</c:v>
                </c:pt>
                <c:pt idx="11" formatCode="0.0">
                  <c:v>31.751098489593549</c:v>
                </c:pt>
                <c:pt idx="12" formatCode="0.0">
                  <c:v>29.66388562527402</c:v>
                </c:pt>
                <c:pt idx="13" formatCode="0.0">
                  <c:v>27.787704852939555</c:v>
                </c:pt>
                <c:pt idx="14" formatCode="0.0">
                  <c:v>26.864549846400902</c:v>
                </c:pt>
                <c:pt idx="15" formatCode="0.0">
                  <c:v>27.053410621388579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2ED-46D1-8FDE-A07184F947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5124040"/>
        <c:axId val="365124432"/>
      </c:lineChart>
      <c:catAx>
        <c:axId val="365124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12443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5124432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36512404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###0</c:formatCode>
                <c:ptCount val="6"/>
                <c:pt idx="0" formatCode="###0.0">
                  <c:v>34.796962693958399</c:v>
                </c:pt>
                <c:pt idx="1">
                  <c:v>42.718294465542833</c:v>
                </c:pt>
                <c:pt idx="2" formatCode="###0.0">
                  <c:v>86.610878661087867</c:v>
                </c:pt>
                <c:pt idx="3">
                  <c:v>81.681239604163409</c:v>
                </c:pt>
                <c:pt idx="4" formatCode="###0.0">
                  <c:v>30.269472</c:v>
                </c:pt>
                <c:pt idx="5">
                  <c:v>31.219499575836451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9B-4D65-BF65-61043D9C5A84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###0</c:formatCode>
                <c:ptCount val="6"/>
                <c:pt idx="0" formatCode="###0.0">
                  <c:v>27.998640842677499</c:v>
                </c:pt>
                <c:pt idx="1">
                  <c:v>34.08976243769601</c:v>
                </c:pt>
                <c:pt idx="2" formatCode="###0.0">
                  <c:v>78.457446808510639</c:v>
                </c:pt>
                <c:pt idx="3">
                  <c:v>65.159089040524819</c:v>
                </c:pt>
                <c:pt idx="4" formatCode="###0.0">
                  <c:v>20.391061000000001</c:v>
                </c:pt>
                <c:pt idx="5">
                  <c:v>23.032735474230513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99B-4D65-BF65-61043D9C5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383284944"/>
        <c:axId val="383285336"/>
      </c:barChart>
      <c:catAx>
        <c:axId val="38328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285336"/>
        <c:crosses val="autoZero"/>
        <c:auto val="1"/>
        <c:lblAlgn val="ctr"/>
        <c:lblOffset val="100"/>
        <c:tickMarkSkip val="1"/>
        <c:noMultiLvlLbl val="0"/>
      </c:catAx>
      <c:valAx>
        <c:axId val="3832853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3284944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73002648460451625"/>
          <c:y val="6.8164492840397883E-2"/>
          <c:w val="0.25486588620584383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109181141439323E-2"/>
          <c:y val="5.6962025316455694E-2"/>
          <c:w val="0.92679900744418386"/>
          <c:h val="0.8270042194092893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Sheet1!$B$2:$B$42</c:f>
              <c:numCache>
                <c:formatCode>0.0</c:formatCode>
                <c:ptCount val="41"/>
                <c:pt idx="0">
                  <c:v>4</c:v>
                </c:pt>
                <c:pt idx="1">
                  <c:v>3.7</c:v>
                </c:pt>
                <c:pt idx="2">
                  <c:v>3.3000000000000003</c:v>
                </c:pt>
                <c:pt idx="3">
                  <c:v>2.7</c:v>
                </c:pt>
                <c:pt idx="4">
                  <c:v>2.3000000000000003</c:v>
                </c:pt>
                <c:pt idx="5">
                  <c:v>2.5</c:v>
                </c:pt>
                <c:pt idx="9">
                  <c:v>2.3000000000000003</c:v>
                </c:pt>
                <c:pt idx="10">
                  <c:v>2.3000000000000003</c:v>
                </c:pt>
                <c:pt idx="11">
                  <c:v>2.2000000000000002</c:v>
                </c:pt>
                <c:pt idx="12">
                  <c:v>2.3000000000000003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F32-4703-ABBA-F0CCD5ACAE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12" formatCode="####.0">
                  <c:v>2.8363968190668629</c:v>
                </c:pt>
                <c:pt idx="13" formatCode="####.0">
                  <c:v>3.039507991190245</c:v>
                </c:pt>
                <c:pt idx="14" formatCode="####.0">
                  <c:v>3.3195039881882429</c:v>
                </c:pt>
                <c:pt idx="15" formatCode="####.0">
                  <c:v>3.3685179329325683</c:v>
                </c:pt>
                <c:pt idx="16" formatCode="####.0">
                  <c:v>3.2517032048719012</c:v>
                </c:pt>
                <c:pt idx="17" formatCode="####.0">
                  <c:v>3.4809824223661203</c:v>
                </c:pt>
                <c:pt idx="18" formatCode="####.0">
                  <c:v>2.9898155410368266</c:v>
                </c:pt>
                <c:pt idx="19" formatCode="####.0">
                  <c:v>2.7815584333274876</c:v>
                </c:pt>
                <c:pt idx="20" formatCode="####.0">
                  <c:v>3.2368344717867688</c:v>
                </c:pt>
                <c:pt idx="21" formatCode="####.0">
                  <c:v>3.9768014507967293</c:v>
                </c:pt>
                <c:pt idx="22" formatCode="####.0">
                  <c:v>4.5217321910091641</c:v>
                </c:pt>
                <c:pt idx="23" formatCode="###0.0">
                  <c:v>5.5163073819141459</c:v>
                </c:pt>
                <c:pt idx="24" formatCode="###0.0">
                  <c:v>5.0798601801684402</c:v>
                </c:pt>
                <c:pt idx="25" formatCode="###0.0">
                  <c:v>4.5061118947568408</c:v>
                </c:pt>
                <c:pt idx="26" formatCode="###0.0">
                  <c:v>4.2238929851422577</c:v>
                </c:pt>
                <c:pt idx="27" formatCode="###0.0">
                  <c:v>4.2598046191068661</c:v>
                </c:pt>
                <c:pt idx="28" formatCode="###0.0">
                  <c:v>4.0588911864604134</c:v>
                </c:pt>
                <c:pt idx="29" formatCode="###0.0">
                  <c:v>4.3838919712642683</c:v>
                </c:pt>
                <c:pt idx="30" formatCode="###0.0">
                  <c:v>3.5255344442534722</c:v>
                </c:pt>
                <c:pt idx="31" formatCode="###0.0">
                  <c:v>3.7062726995380881</c:v>
                </c:pt>
                <c:pt idx="32" formatCode="###0.0">
                  <c:v>4.1255974388676906</c:v>
                </c:pt>
                <c:pt idx="33" formatCode="###0.0">
                  <c:v>3.2964606302143764</c:v>
                </c:pt>
                <c:pt idx="34" formatCode="###0.0">
                  <c:v>3.0235783485776064</c:v>
                </c:pt>
                <c:pt idx="35" formatCode="###0.0">
                  <c:v>2.2753805062136911</c:v>
                </c:pt>
                <c:pt idx="36" formatCode="###0.0">
                  <c:v>1.7874560958088361</c:v>
                </c:pt>
                <c:pt idx="37" formatCode="###0.0">
                  <c:v>1.6110356111604862</c:v>
                </c:pt>
                <c:pt idx="38" formatCode="0.0">
                  <c:v>1.59314</c:v>
                </c:pt>
                <c:pt idx="39" formatCode="###0.0">
                  <c:v>1.2274698407317355</c:v>
                </c:pt>
                <c:pt idx="40" formatCode="###0.0">
                  <c:v>1.1000000000000001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F32-4703-ABBA-F0CCD5ACAE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Sheet1!$D$2:$D$42</c:f>
              <c:numCache>
                <c:formatCode>0.0</c:formatCode>
                <c:ptCount val="41"/>
                <c:pt idx="0">
                  <c:v>3.5</c:v>
                </c:pt>
                <c:pt idx="1">
                  <c:v>2.9000000000000004</c:v>
                </c:pt>
                <c:pt idx="2">
                  <c:v>2.7</c:v>
                </c:pt>
                <c:pt idx="3">
                  <c:v>2.1</c:v>
                </c:pt>
                <c:pt idx="4">
                  <c:v>1.6</c:v>
                </c:pt>
                <c:pt idx="5">
                  <c:v>1.6</c:v>
                </c:pt>
                <c:pt idx="9">
                  <c:v>1.3</c:v>
                </c:pt>
                <c:pt idx="10">
                  <c:v>1.4000000000000001</c:v>
                </c:pt>
                <c:pt idx="11">
                  <c:v>1.4000000000000001</c:v>
                </c:pt>
                <c:pt idx="12">
                  <c:v>1.4000000000000001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F32-4703-ABBA-F0CCD5ACAE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12" formatCode="###0.0">
                  <c:v>1.4824357694585644</c:v>
                </c:pt>
                <c:pt idx="13" formatCode="###0.0">
                  <c:v>1.8552331674821023</c:v>
                </c:pt>
                <c:pt idx="14" formatCode="###0.0">
                  <c:v>1.6953842234198586</c:v>
                </c:pt>
                <c:pt idx="15" formatCode="###0.0">
                  <c:v>1.6295383933385199</c:v>
                </c:pt>
                <c:pt idx="16" formatCode="###0.0">
                  <c:v>1.6974171617532561</c:v>
                </c:pt>
                <c:pt idx="17" formatCode="###0.0">
                  <c:v>1.8753086553783473</c:v>
                </c:pt>
                <c:pt idx="18" formatCode="###0.0">
                  <c:v>1.951624259390411</c:v>
                </c:pt>
                <c:pt idx="19" formatCode="###0.0">
                  <c:v>1.5918713584598847</c:v>
                </c:pt>
                <c:pt idx="20" formatCode="###0.0">
                  <c:v>1.9676786746499091</c:v>
                </c:pt>
                <c:pt idx="21" formatCode="###0.0">
                  <c:v>2.6182425482828204</c:v>
                </c:pt>
                <c:pt idx="22" formatCode="###0.0">
                  <c:v>2.6822620783993161</c:v>
                </c:pt>
                <c:pt idx="23" formatCode="###0.0">
                  <c:v>2.8538139726034224</c:v>
                </c:pt>
                <c:pt idx="24" formatCode="###0.0">
                  <c:v>2.8202971030144237</c:v>
                </c:pt>
                <c:pt idx="25" formatCode="###0.0">
                  <c:v>3.0257632495941009</c:v>
                </c:pt>
                <c:pt idx="26" formatCode="###0.0">
                  <c:v>2.9422126670467232</c:v>
                </c:pt>
                <c:pt idx="27" formatCode="###0.0">
                  <c:v>2.9970567602673808</c:v>
                </c:pt>
                <c:pt idx="28" formatCode="###0.0">
                  <c:v>3.2914079622933627</c:v>
                </c:pt>
                <c:pt idx="29" formatCode="###0.0">
                  <c:v>2.9973127273735032</c:v>
                </c:pt>
                <c:pt idx="30" formatCode="###0.0">
                  <c:v>2.482831634092153</c:v>
                </c:pt>
                <c:pt idx="31" formatCode="###0.0">
                  <c:v>2.7218153436726849</c:v>
                </c:pt>
                <c:pt idx="32" formatCode="###0.0">
                  <c:v>2.3411398269803274</c:v>
                </c:pt>
                <c:pt idx="33" formatCode="###0.0">
                  <c:v>2.1263826288742602</c:v>
                </c:pt>
                <c:pt idx="34" formatCode="###0.0">
                  <c:v>1.9186023475693246</c:v>
                </c:pt>
                <c:pt idx="35" formatCode="###0.0">
                  <c:v>1.6977427769423949</c:v>
                </c:pt>
                <c:pt idx="36" formatCode="###0.0">
                  <c:v>1.2617316834423642</c:v>
                </c:pt>
                <c:pt idx="37" formatCode="###0.0">
                  <c:v>1.4237836869964542</c:v>
                </c:pt>
                <c:pt idx="38" formatCode="0.0">
                  <c:v>1.1409800000000001</c:v>
                </c:pt>
                <c:pt idx="39" formatCode="###0.0">
                  <c:v>0.91047665855965687</c:v>
                </c:pt>
                <c:pt idx="40" formatCode="###0.0">
                  <c:v>1.1000000000000001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F32-4703-ABBA-F0CCD5ACAEA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27" formatCode="###0.0">
                  <c:v>7.3679137587309773</c:v>
                </c:pt>
                <c:pt idx="28" formatCode="###0.0">
                  <c:v>7.4028649632841459</c:v>
                </c:pt>
                <c:pt idx="29" formatCode="###0.0">
                  <c:v>8.0314655739847947</c:v>
                </c:pt>
                <c:pt idx="30" formatCode="###0.0">
                  <c:v>7.4670938985277173</c:v>
                </c:pt>
                <c:pt idx="31" formatCode="###0.0">
                  <c:v>6.6809915020132333</c:v>
                </c:pt>
                <c:pt idx="32" formatCode="###0.0">
                  <c:v>6.677416473994267</c:v>
                </c:pt>
                <c:pt idx="33" formatCode="###0.0">
                  <c:v>6.5865395967232612</c:v>
                </c:pt>
                <c:pt idx="34" formatCode="###0.0">
                  <c:v>6.1788640954928367</c:v>
                </c:pt>
                <c:pt idx="35" formatCode="###0.0">
                  <c:v>5.0860149134900361</c:v>
                </c:pt>
                <c:pt idx="36" formatCode="###0.0">
                  <c:v>4.1074918352748231</c:v>
                </c:pt>
                <c:pt idx="37" formatCode="###0.0">
                  <c:v>4.3180267672640325</c:v>
                </c:pt>
                <c:pt idx="38" formatCode="0.0">
                  <c:v>3.62771</c:v>
                </c:pt>
                <c:pt idx="39" formatCode="###0.0">
                  <c:v>3.3936349837586448</c:v>
                </c:pt>
                <c:pt idx="40" formatCode="###0.0">
                  <c:v>3.7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F32-4703-ABBA-F0CCD5ACAEA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37" formatCode="0.00">
                  <c:v>0.55748370159835892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F32-4703-ABBA-F0CCD5ACAEAB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27" formatCode="###0.0">
                  <c:v>4.0900195128431438</c:v>
                </c:pt>
                <c:pt idx="28" formatCode="###0.0">
                  <c:v>4.5719426864677386</c:v>
                </c:pt>
                <c:pt idx="29" formatCode="###0.0">
                  <c:v>4.6828397518701372</c:v>
                </c:pt>
                <c:pt idx="30" formatCode="###0.0">
                  <c:v>4.3283680062006864</c:v>
                </c:pt>
                <c:pt idx="31" formatCode="###0.0">
                  <c:v>3.9576535724754933</c:v>
                </c:pt>
                <c:pt idx="32" formatCode="###0.0">
                  <c:v>4.2800931322059395</c:v>
                </c:pt>
                <c:pt idx="33" formatCode="###0.0">
                  <c:v>4.1493655491572783</c:v>
                </c:pt>
                <c:pt idx="34" formatCode="###0.0">
                  <c:v>3.4229859572163015</c:v>
                </c:pt>
                <c:pt idx="35" formatCode="###0.0">
                  <c:v>3.5847789014030256</c:v>
                </c:pt>
                <c:pt idx="36" formatCode="###0.0">
                  <c:v>2.7103294437027055</c:v>
                </c:pt>
                <c:pt idx="37" formatCode="###0.0">
                  <c:v>2.681189237406298</c:v>
                </c:pt>
                <c:pt idx="38" formatCode="0.0">
                  <c:v>2.6274600000000001</c:v>
                </c:pt>
                <c:pt idx="39" formatCode="###0.0">
                  <c:v>2.3355120053455045</c:v>
                </c:pt>
                <c:pt idx="40" formatCode="###0.0">
                  <c:v>2.4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AF32-4703-ABBA-F0CCD5ACAEAB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Sheet1!$I$2:$I$42</c:f>
              <c:numCache>
                <c:formatCode>General</c:formatCode>
                <c:ptCount val="41"/>
                <c:pt idx="37" formatCode="0.00">
                  <c:v>0.66266907411858333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F32-4703-ABBA-F0CCD5ACA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1590128"/>
        <c:axId val="361590520"/>
      </c:lineChart>
      <c:catAx>
        <c:axId val="36159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615905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1590520"/>
        <c:scaling>
          <c:orientation val="minMax"/>
          <c:max val="10"/>
          <c:min val="0"/>
        </c:scaling>
        <c:delete val="0"/>
        <c:axPos val="l"/>
        <c:majorGridlines>
          <c:spPr>
            <a:ln w="3117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61590128"/>
        <c:crosses val="autoZero"/>
        <c:crossBetween val="midCat"/>
        <c:majorUnit val="2"/>
        <c:minorUnit val="0.4"/>
      </c:valAx>
      <c:spPr>
        <a:solidFill>
          <a:schemeClr val="tx1"/>
        </a:solidFill>
        <a:ln w="3117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6.2414445503719815E-2"/>
          <c:y val="6.9903577842243408E-2"/>
          <c:w val="0.42907332723308594"/>
          <c:h val="0.1422172123221439"/>
        </c:manualLayout>
      </c:layout>
      <c:overlay val="0"/>
      <c:spPr>
        <a:noFill/>
        <a:ln w="3117">
          <a:noFill/>
          <a:prstDash val="solid"/>
        </a:ln>
        <a:effectLst/>
      </c:spPr>
      <c:txPr>
        <a:bodyPr/>
        <a:lstStyle/>
        <a:p>
          <a:pPr>
            <a:defRPr sz="1800" b="0" i="0" u="none" strike="noStrike" baseline="0">
              <a:solidFill>
                <a:schemeClr val="bg1"/>
              </a:solidFill>
              <a:latin typeface="Gill Sans MT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6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2012934527049617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0.0</c:formatCode>
                <c:ptCount val="6"/>
                <c:pt idx="0">
                  <c:v>18.355893034004623</c:v>
                </c:pt>
                <c:pt idx="1">
                  <c:v>34.145881348775966</c:v>
                </c:pt>
                <c:pt idx="2">
                  <c:v>54.39330543933054</c:v>
                </c:pt>
                <c:pt idx="3">
                  <c:v>65.713522248711627</c:v>
                </c:pt>
                <c:pt idx="4">
                  <c:v>15.208564045773349</c:v>
                </c:pt>
                <c:pt idx="5">
                  <c:v>24.650792854795377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6F-4966-836A-B93A4E17C9B3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0.0</c:formatCode>
                <c:ptCount val="6"/>
                <c:pt idx="0">
                  <c:v>16.479782534828409</c:v>
                </c:pt>
                <c:pt idx="1">
                  <c:v>31.533872896663983</c:v>
                </c:pt>
                <c:pt idx="2">
                  <c:v>49.734042553191486</c:v>
                </c:pt>
                <c:pt idx="3">
                  <c:v>59.622685497959061</c:v>
                </c:pt>
                <c:pt idx="4">
                  <c:v>11.452513966480447</c:v>
                </c:pt>
                <c:pt idx="5">
                  <c:v>21.599041411894838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16F-4966-836A-B93A4E17C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383286512"/>
        <c:axId val="383286904"/>
      </c:barChart>
      <c:catAx>
        <c:axId val="38328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286904"/>
        <c:crosses val="autoZero"/>
        <c:auto val="1"/>
        <c:lblAlgn val="ctr"/>
        <c:lblOffset val="100"/>
        <c:tickMarkSkip val="1"/>
        <c:noMultiLvlLbl val="0"/>
      </c:catAx>
      <c:valAx>
        <c:axId val="3832869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3286512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5406544655543251E-2"/>
          <c:y val="8.355214971826655E-2"/>
          <c:w val="0.31337056682930287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14</c:v>
                </c:pt>
                <c:pt idx="1">
                  <c:v>15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 formatCode="0.0">
                  <c:v>3.2149979312084813</c:v>
                </c:pt>
                <c:pt idx="19" formatCode="0.0">
                  <c:v>4.1062410935991212</c:v>
                </c:pt>
                <c:pt idx="20" formatCode="0.0">
                  <c:v>3.4086983600626333</c:v>
                </c:pt>
                <c:pt idx="21" formatCode="0.0">
                  <c:v>4.3807603182278267</c:v>
                </c:pt>
                <c:pt idx="22" formatCode="0.0">
                  <c:v>4.6672672357383957</c:v>
                </c:pt>
                <c:pt idx="23" formatCode="0.0">
                  <c:v>4.9469323335685864</c:v>
                </c:pt>
                <c:pt idx="24" formatCode="0.0">
                  <c:v>6.6136452377443575</c:v>
                </c:pt>
                <c:pt idx="25" formatCode="0.0">
                  <c:v>8.1833267143236625</c:v>
                </c:pt>
                <c:pt idx="26" formatCode="0.0">
                  <c:v>8.6745775453876295</c:v>
                </c:pt>
                <c:pt idx="27" formatCode="0.0">
                  <c:v>9.2918907456450022</c:v>
                </c:pt>
                <c:pt idx="28" formatCode="0.0">
                  <c:v>9.5488089907064317</c:v>
                </c:pt>
                <c:pt idx="29" formatCode="0.0">
                  <c:v>9.4855134865341419</c:v>
                </c:pt>
                <c:pt idx="30" formatCode="0.0">
                  <c:v>9.4166164327171931</c:v>
                </c:pt>
                <c:pt idx="31" formatCode="0.0">
                  <c:v>8.2840346353357308</c:v>
                </c:pt>
                <c:pt idx="32" formatCode="0.0">
                  <c:v>6.8950327008230827</c:v>
                </c:pt>
                <c:pt idx="33" formatCode="0.0">
                  <c:v>7.3998616502998615</c:v>
                </c:pt>
                <c:pt idx="34" formatCode="0.0">
                  <c:v>7.1791945560907813</c:v>
                </c:pt>
                <c:pt idx="35" formatCode="0.0">
                  <c:v>7.1840387791778424</c:v>
                </c:pt>
                <c:pt idx="36" formatCode="0.0">
                  <c:v>6.0344335735606958</c:v>
                </c:pt>
                <c:pt idx="37" formatCode="0.0">
                  <c:v>6.6174760140850486</c:v>
                </c:pt>
                <c:pt idx="38" formatCode="0.0">
                  <c:v>9.0372209761194835</c:v>
                </c:pt>
                <c:pt idx="39" formatCode="0.0">
                  <c:v>9.9402348038773791</c:v>
                </c:pt>
                <c:pt idx="40" formatCode="0.0">
                  <c:v>9.8859389077175557</c:v>
                </c:pt>
                <c:pt idx="41" formatCode="0.0">
                  <c:v>7.33827050437396</c:v>
                </c:pt>
                <c:pt idx="42" formatCode="0.0">
                  <c:v>7.3257250114976955</c:v>
                </c:pt>
                <c:pt idx="43" formatCode="0.0">
                  <c:v>8.8871411718442808</c:v>
                </c:pt>
                <c:pt idx="44" formatCode="0.0">
                  <c:v>7.6681085332284704</c:v>
                </c:pt>
                <c:pt idx="45" formatCode="0.0">
                  <c:v>5.5241849527305105</c:v>
                </c:pt>
                <c:pt idx="46" formatCode="0.0">
                  <c:v>6.5698250247606502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45-4BC0-92D7-0A74D3C0CFCA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33" formatCode="0.0">
                  <c:v>16.260255254246893</c:v>
                </c:pt>
                <c:pt idx="34" formatCode="0.0">
                  <c:v>16.779552715535992</c:v>
                </c:pt>
                <c:pt idx="35" formatCode="0.0">
                  <c:v>16.851483890022827</c:v>
                </c:pt>
                <c:pt idx="36" formatCode="0.0">
                  <c:v>17.505413851241062</c:v>
                </c:pt>
                <c:pt idx="37" formatCode="0.0">
                  <c:v>16.707865087454614</c:v>
                </c:pt>
                <c:pt idx="38" formatCode="0.0">
                  <c:v>18.271773751911336</c:v>
                </c:pt>
                <c:pt idx="39" formatCode="0.0">
                  <c:v>20.811537572248017</c:v>
                </c:pt>
                <c:pt idx="40" formatCode="0.0">
                  <c:v>20.224723989314867</c:v>
                </c:pt>
                <c:pt idx="41" formatCode="0.0">
                  <c:v>19.683929579253988</c:v>
                </c:pt>
                <c:pt idx="42" formatCode="0.0">
                  <c:v>19.357275857168705</c:v>
                </c:pt>
                <c:pt idx="43" formatCode="0.0">
                  <c:v>20.050632911392398</c:v>
                </c:pt>
                <c:pt idx="44" formatCode="0.0">
                  <c:v>16.866359447004601</c:v>
                </c:pt>
                <c:pt idx="45" formatCode="0.0">
                  <c:v>20.888307602018113</c:v>
                </c:pt>
                <c:pt idx="46" formatCode="0.0">
                  <c:v>19.5293722597021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45-4BC0-92D7-0A74D3C0CF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Sheet1!$D$2:$D$48</c:f>
              <c:numCache>
                <c:formatCode>General</c:formatCode>
                <c:ptCount val="47"/>
                <c:pt idx="0" formatCode="0">
                  <c:v>16</c:v>
                </c:pt>
                <c:pt idx="1">
                  <c:v>14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 formatCode="0.0">
                  <c:v>2.7128818153481369</c:v>
                </c:pt>
                <c:pt idx="19" formatCode="0.0">
                  <c:v>3.3587550610725008</c:v>
                </c:pt>
                <c:pt idx="20" formatCode="0.0">
                  <c:v>3.4549263991385173</c:v>
                </c:pt>
                <c:pt idx="21" formatCode="0.0">
                  <c:v>3.2422717263872509</c:v>
                </c:pt>
                <c:pt idx="22" formatCode="0.0">
                  <c:v>4.5511619838862618</c:v>
                </c:pt>
                <c:pt idx="23" formatCode="0.0">
                  <c:v>4.2898471727431726</c:v>
                </c:pt>
                <c:pt idx="24" formatCode="0.0">
                  <c:v>5.4364927810190578</c:v>
                </c:pt>
                <c:pt idx="25" formatCode="0.0">
                  <c:v>6.310781735711517</c:v>
                </c:pt>
                <c:pt idx="26" formatCode="0.0">
                  <c:v>7.2216515637249774</c:v>
                </c:pt>
                <c:pt idx="27" formatCode="0.0">
                  <c:v>5.8203559961293232</c:v>
                </c:pt>
                <c:pt idx="28" formatCode="0.0">
                  <c:v>7.7553023870782649</c:v>
                </c:pt>
                <c:pt idx="29" formatCode="0.0">
                  <c:v>7.7368793559297782</c:v>
                </c:pt>
                <c:pt idx="30" formatCode="0.0">
                  <c:v>8.5042041008614682</c:v>
                </c:pt>
                <c:pt idx="31" formatCode="0.0">
                  <c:v>7.5936789989651627</c:v>
                </c:pt>
                <c:pt idx="32" formatCode="0.0">
                  <c:v>7.1294955137411673</c:v>
                </c:pt>
                <c:pt idx="33" formatCode="0.0">
                  <c:v>6.9375803489357857</c:v>
                </c:pt>
                <c:pt idx="34" formatCode="0.0">
                  <c:v>7.213569594194376</c:v>
                </c:pt>
                <c:pt idx="35" formatCode="0.0">
                  <c:v>5.4949334678522188</c:v>
                </c:pt>
                <c:pt idx="36" formatCode="0.0">
                  <c:v>5.1804912269539729</c:v>
                </c:pt>
                <c:pt idx="37" formatCode="0.0">
                  <c:v>5.3886169404418309</c:v>
                </c:pt>
                <c:pt idx="38" formatCode="0.0">
                  <c:v>7.0864874464581797</c:v>
                </c:pt>
                <c:pt idx="39" formatCode="0.0">
                  <c:v>6.6904542752746474</c:v>
                </c:pt>
                <c:pt idx="40" formatCode="0.0">
                  <c:v>6.4925700677361515</c:v>
                </c:pt>
                <c:pt idx="41" formatCode="0.0">
                  <c:v>6.5622414525859245</c:v>
                </c:pt>
                <c:pt idx="42" formatCode="0.0">
                  <c:v>5.6785667614775521</c:v>
                </c:pt>
                <c:pt idx="43" formatCode="0.0">
                  <c:v>7.27196300966793</c:v>
                </c:pt>
                <c:pt idx="44" formatCode="0.0">
                  <c:v>4.6404682274247504</c:v>
                </c:pt>
                <c:pt idx="45" formatCode="0.0">
                  <c:v>4.5674946803861198</c:v>
                </c:pt>
                <c:pt idx="46" formatCode="0.0">
                  <c:v>5.3346924906557902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45-4BC0-92D7-0A74D3C0CFCA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Sheet1!$E$2:$E$48</c:f>
              <c:numCache>
                <c:formatCode>General</c:formatCode>
                <c:ptCount val="47"/>
                <c:pt idx="33" formatCode="0.0">
                  <c:v>12.872179099677862</c:v>
                </c:pt>
                <c:pt idx="34" formatCode="0.0">
                  <c:v>12.69333532903301</c:v>
                </c:pt>
                <c:pt idx="35" formatCode="0.0">
                  <c:v>13.958791508692126</c:v>
                </c:pt>
                <c:pt idx="36" formatCode="0.0">
                  <c:v>13.439470357526911</c:v>
                </c:pt>
                <c:pt idx="37" formatCode="0.0">
                  <c:v>13.654553304714579</c:v>
                </c:pt>
                <c:pt idx="38" formatCode="0.0">
                  <c:v>15.504092873362799</c:v>
                </c:pt>
                <c:pt idx="39" formatCode="0.0">
                  <c:v>15.031666669875129</c:v>
                </c:pt>
                <c:pt idx="40" formatCode="0.0">
                  <c:v>13.595794784188231</c:v>
                </c:pt>
                <c:pt idx="41" formatCode="0.0">
                  <c:v>14.565476017516554</c:v>
                </c:pt>
                <c:pt idx="42" formatCode="0.0">
                  <c:v>13.812019904436262</c:v>
                </c:pt>
                <c:pt idx="43" formatCode="0.0">
                  <c:v>14.3939393939394</c:v>
                </c:pt>
                <c:pt idx="44" formatCode="0.0">
                  <c:v>13.5796305541687</c:v>
                </c:pt>
                <c:pt idx="45" formatCode="0.0">
                  <c:v>14.00475017020991</c:v>
                </c:pt>
                <c:pt idx="46" formatCode="0.0">
                  <c:v>13.885184377589701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345-4BC0-92D7-0A74D3C0C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030496"/>
        <c:axId val="383030888"/>
      </c:lineChart>
      <c:catAx>
        <c:axId val="38303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030888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383030888"/>
        <c:scaling>
          <c:orientation val="minMax"/>
          <c:max val="3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030496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4930377154817341"/>
          <c:y val="9.1075595291034248E-2"/>
          <c:w val="0.49357385710042057"/>
          <c:h val="0.1389055330975954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Åk 9, 30 dagar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Sheet1!$A$20:$A$48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Sheet1!$B$20:$B$48</c:f>
              <c:numCache>
                <c:formatCode>0</c:formatCode>
                <c:ptCount val="29"/>
                <c:pt idx="0">
                  <c:v>0.37616404847404711</c:v>
                </c:pt>
                <c:pt idx="1">
                  <c:v>1.0776166413803974</c:v>
                </c:pt>
                <c:pt idx="2">
                  <c:v>0.58765091958522797</c:v>
                </c:pt>
                <c:pt idx="3">
                  <c:v>1.0818621118282206</c:v>
                </c:pt>
                <c:pt idx="4">
                  <c:v>1.05434530733275</c:v>
                </c:pt>
                <c:pt idx="5">
                  <c:v>1.0047918091858854</c:v>
                </c:pt>
                <c:pt idx="6">
                  <c:v>1.223849563852939</c:v>
                </c:pt>
                <c:pt idx="7">
                  <c:v>1.8622926410452101</c:v>
                </c:pt>
                <c:pt idx="8">
                  <c:v>1.8595291631933244</c:v>
                </c:pt>
                <c:pt idx="9">
                  <c:v>2.6121669538614616</c:v>
                </c:pt>
                <c:pt idx="10">
                  <c:v>2.6007846857390557</c:v>
                </c:pt>
                <c:pt idx="11">
                  <c:v>2.2515303625205894</c:v>
                </c:pt>
                <c:pt idx="12">
                  <c:v>2.4286334414108728</c:v>
                </c:pt>
                <c:pt idx="13">
                  <c:v>2.5745042813531418</c:v>
                </c:pt>
                <c:pt idx="14">
                  <c:v>1.8339096051890964</c:v>
                </c:pt>
                <c:pt idx="15">
                  <c:v>2.3214918617249416</c:v>
                </c:pt>
                <c:pt idx="16">
                  <c:v>2.239809357943205</c:v>
                </c:pt>
                <c:pt idx="17">
                  <c:v>1.9643144880305197</c:v>
                </c:pt>
                <c:pt idx="18">
                  <c:v>1.4293613288685258</c:v>
                </c:pt>
                <c:pt idx="19">
                  <c:v>1.7120140751739354</c:v>
                </c:pt>
                <c:pt idx="20">
                  <c:v>2.2683797310984133</c:v>
                </c:pt>
                <c:pt idx="21">
                  <c:v>2.686579895769114</c:v>
                </c:pt>
                <c:pt idx="22">
                  <c:v>1.8055531409632737</c:v>
                </c:pt>
                <c:pt idx="23">
                  <c:v>2.2999999999999998</c:v>
                </c:pt>
                <c:pt idx="24">
                  <c:v>2.1</c:v>
                </c:pt>
                <c:pt idx="25">
                  <c:v>2</c:v>
                </c:pt>
                <c:pt idx="26">
                  <c:v>2</c:v>
                </c:pt>
                <c:pt idx="27">
                  <c:v>1.9</c:v>
                </c:pt>
                <c:pt idx="28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198-4904-8FF8-548571FD3FF2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Åk 9, 20 gånger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Sheet1!$A$20:$A$48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Sheet1!$C$20:$C$48</c:f>
              <c:numCache>
                <c:formatCode>0</c:formatCode>
                <c:ptCount val="29"/>
                <c:pt idx="0">
                  <c:v>0.10671452770653331</c:v>
                </c:pt>
                <c:pt idx="1">
                  <c:v>0.23418453548628501</c:v>
                </c:pt>
                <c:pt idx="2">
                  <c:v>0.1024792706023045</c:v>
                </c:pt>
                <c:pt idx="3">
                  <c:v>0.20628896047516299</c:v>
                </c:pt>
                <c:pt idx="4">
                  <c:v>0.26985617088138703</c:v>
                </c:pt>
                <c:pt idx="5">
                  <c:v>0.2223569614873965</c:v>
                </c:pt>
                <c:pt idx="6">
                  <c:v>0.178035294421621</c:v>
                </c:pt>
                <c:pt idx="7">
                  <c:v>0.54502418524038598</c:v>
                </c:pt>
                <c:pt idx="8">
                  <c:v>0.56377716256399102</c:v>
                </c:pt>
                <c:pt idx="9">
                  <c:v>0.35037543681914451</c:v>
                </c:pt>
                <c:pt idx="10">
                  <c:v>0.42203004170257952</c:v>
                </c:pt>
                <c:pt idx="11">
                  <c:v>0.92010865779759254</c:v>
                </c:pt>
                <c:pt idx="12">
                  <c:v>1.09423748120685</c:v>
                </c:pt>
                <c:pt idx="13">
                  <c:v>1.0231914052783431</c:v>
                </c:pt>
                <c:pt idx="14">
                  <c:v>0.96092816141877602</c:v>
                </c:pt>
                <c:pt idx="15">
                  <c:v>1.1481815092955645</c:v>
                </c:pt>
                <c:pt idx="16">
                  <c:v>0.93775837784195193</c:v>
                </c:pt>
                <c:pt idx="17">
                  <c:v>0.77807055995984697</c:v>
                </c:pt>
                <c:pt idx="18">
                  <c:v>0.7699196062919329</c:v>
                </c:pt>
                <c:pt idx="19">
                  <c:v>0.78605484664704339</c:v>
                </c:pt>
                <c:pt idx="20">
                  <c:v>1.3443043935748293</c:v>
                </c:pt>
                <c:pt idx="21">
                  <c:v>1.0516825797638236</c:v>
                </c:pt>
                <c:pt idx="22">
                  <c:v>1.4071087984708499</c:v>
                </c:pt>
                <c:pt idx="23">
                  <c:v>1</c:v>
                </c:pt>
                <c:pt idx="24">
                  <c:v>1.6</c:v>
                </c:pt>
                <c:pt idx="25">
                  <c:v>1.5</c:v>
                </c:pt>
                <c:pt idx="26">
                  <c:v>1.4</c:v>
                </c:pt>
                <c:pt idx="27">
                  <c:v>1.3</c:v>
                </c:pt>
                <c:pt idx="28">
                  <c:v>1.3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198-4904-8FF8-548571FD3FF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Gy 2, 30 dagar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Sheet1!$A$20:$A$48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Sheet1!$D$20:$D$48</c:f>
              <c:numCache>
                <c:formatCode>General</c:formatCode>
                <c:ptCount val="29"/>
                <c:pt idx="15" formatCode="0">
                  <c:v>3.3082903084286475</c:v>
                </c:pt>
                <c:pt idx="16" formatCode="0">
                  <c:v>3.4686588489073493</c:v>
                </c:pt>
                <c:pt idx="17" formatCode="0">
                  <c:v>3.7419095933499555</c:v>
                </c:pt>
                <c:pt idx="18" formatCode="0">
                  <c:v>2.9521664300050001</c:v>
                </c:pt>
                <c:pt idx="19" formatCode="0">
                  <c:v>2.9766096397159898</c:v>
                </c:pt>
                <c:pt idx="20" formatCode="0">
                  <c:v>3.3189511791707225</c:v>
                </c:pt>
                <c:pt idx="21" formatCode="0">
                  <c:v>3.7568290895722818</c:v>
                </c:pt>
                <c:pt idx="22" formatCode="0">
                  <c:v>3.9669210440897666</c:v>
                </c:pt>
                <c:pt idx="23" formatCode="0">
                  <c:v>4.4000000000000004</c:v>
                </c:pt>
                <c:pt idx="24" formatCode="0">
                  <c:v>4</c:v>
                </c:pt>
                <c:pt idx="25" formatCode="0">
                  <c:v>3.8</c:v>
                </c:pt>
                <c:pt idx="26" formatCode="0">
                  <c:v>3.5</c:v>
                </c:pt>
                <c:pt idx="27" formatCode="0">
                  <c:v>4.8</c:v>
                </c:pt>
                <c:pt idx="28" formatCode="0">
                  <c:v>4.8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198-4904-8FF8-548571FD3FF2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Gy 2, 20 gånger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Sheet1!$A$20:$A$48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Sheet1!$E$20:$E$48</c:f>
              <c:numCache>
                <c:formatCode>General</c:formatCode>
                <c:ptCount val="29"/>
                <c:pt idx="15" formatCode="0">
                  <c:v>2.349433942138945</c:v>
                </c:pt>
                <c:pt idx="16" formatCode="0">
                  <c:v>2.5219574000600948</c:v>
                </c:pt>
                <c:pt idx="17" formatCode="0">
                  <c:v>2.6066997989301548</c:v>
                </c:pt>
                <c:pt idx="18" formatCode="0">
                  <c:v>2.40410025583021</c:v>
                </c:pt>
                <c:pt idx="19" formatCode="0">
                  <c:v>2.3229483225087701</c:v>
                </c:pt>
                <c:pt idx="20" formatCode="0">
                  <c:v>2.9399065055431297</c:v>
                </c:pt>
                <c:pt idx="21" formatCode="0">
                  <c:v>3.2048198557234597</c:v>
                </c:pt>
                <c:pt idx="22" formatCode="0">
                  <c:v>3.0842897692212752</c:v>
                </c:pt>
                <c:pt idx="23" formatCode="0">
                  <c:v>3.1</c:v>
                </c:pt>
                <c:pt idx="24" formatCode="0">
                  <c:v>3.3</c:v>
                </c:pt>
                <c:pt idx="25" formatCode="0">
                  <c:v>3.7</c:v>
                </c:pt>
                <c:pt idx="26" formatCode="0">
                  <c:v>2.9</c:v>
                </c:pt>
                <c:pt idx="27" formatCode="0">
                  <c:v>3.8</c:v>
                </c:pt>
                <c:pt idx="28" formatCode="0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198-4904-8FF8-548571FD3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031672"/>
        <c:axId val="383260632"/>
      </c:lineChart>
      <c:catAx>
        <c:axId val="383031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26063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3260632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031672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259031719317475"/>
          <c:y val="0.11306109827541472"/>
          <c:w val="0.71697445671684612"/>
          <c:h val="0.1389055330975954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55658346360001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Sheet1!$A$4:$A$17</c:f>
              <c:strCache>
                <c:ptCount val="14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Kokain</c:v>
                </c:pt>
                <c:pt idx="4">
                  <c:v>Spice el. likn.</c:v>
                </c:pt>
                <c:pt idx="5">
                  <c:v>Ecstasy</c:v>
                </c:pt>
                <c:pt idx="6">
                  <c:v>Smärtstillande</c:v>
                </c:pt>
                <c:pt idx="7">
                  <c:v>Amfetamin</c:v>
                </c:pt>
                <c:pt idx="8">
                  <c:v>Sömn/lugnande</c:v>
                </c:pt>
                <c:pt idx="9">
                  <c:v>LSD m.fl. psykedelia</c:v>
                </c:pt>
                <c:pt idx="10">
                  <c:v>Annat</c:v>
                </c:pt>
                <c:pt idx="11">
                  <c:v>Vet ej</c:v>
                </c:pt>
                <c:pt idx="12">
                  <c:v>Heroin</c:v>
                </c:pt>
                <c:pt idx="13">
                  <c:v>Ej svar</c:v>
                </c:pt>
              </c:strCache>
            </c:strRef>
          </c:cat>
          <c:val>
            <c:numRef>
              <c:f>Sheet1!$B$4:$B$17</c:f>
              <c:numCache>
                <c:formatCode>###0</c:formatCode>
                <c:ptCount val="14"/>
                <c:pt idx="0">
                  <c:v>89.9</c:v>
                </c:pt>
                <c:pt idx="1">
                  <c:v>70.099999999999994</c:v>
                </c:pt>
                <c:pt idx="2">
                  <c:v>71.2</c:v>
                </c:pt>
                <c:pt idx="3">
                  <c:v>14.6</c:v>
                </c:pt>
                <c:pt idx="4">
                  <c:v>13.2</c:v>
                </c:pt>
                <c:pt idx="5">
                  <c:v>13.8</c:v>
                </c:pt>
                <c:pt idx="6">
                  <c:v>10.3</c:v>
                </c:pt>
                <c:pt idx="7">
                  <c:v>11.6</c:v>
                </c:pt>
                <c:pt idx="8">
                  <c:v>9.8000000000000007</c:v>
                </c:pt>
                <c:pt idx="9">
                  <c:v>7.7</c:v>
                </c:pt>
                <c:pt idx="10">
                  <c:v>2.4</c:v>
                </c:pt>
                <c:pt idx="11">
                  <c:v>4</c:v>
                </c:pt>
                <c:pt idx="12">
                  <c:v>4.5</c:v>
                </c:pt>
                <c:pt idx="13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A8-494E-996D-9D3625E6BB4E}"/>
            </c:ext>
          </c:extLst>
        </c:ser>
        <c:ser>
          <c:idx val="4"/>
          <c:order val="1"/>
          <c:tx>
            <c:strRef>
              <c:f>Sheet1!$C$3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Sheet1!$A$4:$A$17</c:f>
              <c:strCache>
                <c:ptCount val="14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Kokain</c:v>
                </c:pt>
                <c:pt idx="4">
                  <c:v>Spice el. likn.</c:v>
                </c:pt>
                <c:pt idx="5">
                  <c:v>Ecstasy</c:v>
                </c:pt>
                <c:pt idx="6">
                  <c:v>Smärtstillande</c:v>
                </c:pt>
                <c:pt idx="7">
                  <c:v>Amfetamin</c:v>
                </c:pt>
                <c:pt idx="8">
                  <c:v>Sömn/lugnande</c:v>
                </c:pt>
                <c:pt idx="9">
                  <c:v>LSD m.fl. psykedelia</c:v>
                </c:pt>
                <c:pt idx="10">
                  <c:v>Annat</c:v>
                </c:pt>
                <c:pt idx="11">
                  <c:v>Vet ej</c:v>
                </c:pt>
                <c:pt idx="12">
                  <c:v>Heroin</c:v>
                </c:pt>
                <c:pt idx="13">
                  <c:v>Ej svar</c:v>
                </c:pt>
              </c:strCache>
            </c:strRef>
          </c:cat>
          <c:val>
            <c:numRef>
              <c:f>Sheet1!$C$4:$C$17</c:f>
              <c:numCache>
                <c:formatCode>###0</c:formatCode>
                <c:ptCount val="14"/>
                <c:pt idx="0">
                  <c:v>94.5</c:v>
                </c:pt>
                <c:pt idx="1">
                  <c:v>79.400000000000006</c:v>
                </c:pt>
                <c:pt idx="2">
                  <c:v>57.4</c:v>
                </c:pt>
                <c:pt idx="3">
                  <c:v>11.7</c:v>
                </c:pt>
                <c:pt idx="4">
                  <c:v>8.4</c:v>
                </c:pt>
                <c:pt idx="5">
                  <c:v>7.6</c:v>
                </c:pt>
                <c:pt idx="6">
                  <c:v>7.6</c:v>
                </c:pt>
                <c:pt idx="7">
                  <c:v>7</c:v>
                </c:pt>
                <c:pt idx="8">
                  <c:v>6.2</c:v>
                </c:pt>
                <c:pt idx="9">
                  <c:v>5.8</c:v>
                </c:pt>
                <c:pt idx="10">
                  <c:v>2.2000000000000002</c:v>
                </c:pt>
                <c:pt idx="11">
                  <c:v>2.1</c:v>
                </c:pt>
                <c:pt idx="12">
                  <c:v>1.4</c:v>
                </c:pt>
                <c:pt idx="13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6A8-494E-996D-9D3625E6B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383261416"/>
        <c:axId val="383261808"/>
      </c:barChart>
      <c:catAx>
        <c:axId val="383261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rgbClr val="004687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26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32618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3261416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7109236294167364"/>
          <c:y val="7.0729102320042647E-2"/>
          <c:w val="0.5705199906970212"/>
          <c:h val="7.1157135233036517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2.76886035313002</c:v>
                </c:pt>
                <c:pt idx="1">
                  <c:v>2.7099236641221398</c:v>
                </c:pt>
                <c:pt idx="2">
                  <c:v>2.79307631785995</c:v>
                </c:pt>
                <c:pt idx="3">
                  <c:v>1.94311787370492</c:v>
                </c:pt>
                <c:pt idx="4">
                  <c:v>0.94669239363470903</c:v>
                </c:pt>
                <c:pt idx="5" formatCode="###0.0">
                  <c:v>1.2545394519643447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7CD-470B-A128-5366154180F8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2.0117351215423298</c:v>
                </c:pt>
                <c:pt idx="1">
                  <c:v>1.5010141987829599</c:v>
                </c:pt>
                <c:pt idx="2">
                  <c:v>2.43799915931063</c:v>
                </c:pt>
                <c:pt idx="3">
                  <c:v>1.30433930946725</c:v>
                </c:pt>
                <c:pt idx="4">
                  <c:v>0.53173123989580096</c:v>
                </c:pt>
                <c:pt idx="5" formatCode="###0.0">
                  <c:v>0.5436629289840299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7CD-470B-A128-5366154180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Sheet1!$D$2:$D$7</c:f>
              <c:numCache>
                <c:formatCode>0.0</c:formatCode>
                <c:ptCount val="6"/>
                <c:pt idx="0">
                  <c:v>5.3617907339927102</c:v>
                </c:pt>
                <c:pt idx="1">
                  <c:v>5.2457271915890296</c:v>
                </c:pt>
                <c:pt idx="2">
                  <c:v>6.0759493670886098</c:v>
                </c:pt>
                <c:pt idx="3">
                  <c:v>3.7301009673669498</c:v>
                </c:pt>
                <c:pt idx="4">
                  <c:v>3.40649568191427</c:v>
                </c:pt>
                <c:pt idx="5">
                  <c:v>2.1061357254151698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7CD-470B-A128-5366154180F8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Sheet1!$E$2:$E$7</c:f>
              <c:numCache>
                <c:formatCode>0.0</c:formatCode>
                <c:ptCount val="6"/>
                <c:pt idx="0">
                  <c:v>2.6834611171960598</c:v>
                </c:pt>
                <c:pt idx="1">
                  <c:v>2.00436454244762</c:v>
                </c:pt>
                <c:pt idx="2">
                  <c:v>2.7041644131963198</c:v>
                </c:pt>
                <c:pt idx="3">
                  <c:v>2.71922721503811</c:v>
                </c:pt>
                <c:pt idx="4">
                  <c:v>1.88403511187363</c:v>
                </c:pt>
                <c:pt idx="5">
                  <c:v>1.56478709820224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7CD-470B-A128-536615418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001496"/>
        <c:axId val="383001888"/>
      </c:lineChart>
      <c:catAx>
        <c:axId val="383001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001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3001888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001496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6445024301040013E-2"/>
          <c:y val="0.11855747402150985"/>
          <c:w val="0.55069622845182664"/>
          <c:h val="0.1557294199138021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Spice eller liknande rökmixar</c:v>
                  </c:pt>
                  <c:pt idx="2">
                    <c:v>Övriga nätdroger</c:v>
                  </c:pt>
                  <c:pt idx="4">
                    <c:v>Nätdroger totalt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0.0</c:formatCode>
                <c:ptCount val="6"/>
                <c:pt idx="0">
                  <c:v>0.85836909871244638</c:v>
                </c:pt>
                <c:pt idx="1">
                  <c:v>1.46684286024453</c:v>
                </c:pt>
                <c:pt idx="2">
                  <c:v>0.56124133377352259</c:v>
                </c:pt>
                <c:pt idx="3">
                  <c:v>0.92901891919858803</c:v>
                </c:pt>
                <c:pt idx="4">
                  <c:v>1.2545394519643447</c:v>
                </c:pt>
                <c:pt idx="5">
                  <c:v>2.1061357254151698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CB-457F-8085-D424915517BD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Spice eller liknande rökmixar</c:v>
                  </c:pt>
                  <c:pt idx="2">
                    <c:v>Övriga nätdroger</c:v>
                  </c:pt>
                  <c:pt idx="4">
                    <c:v>Nätdroger totalt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0.0</c:formatCode>
                <c:ptCount val="6"/>
                <c:pt idx="0">
                  <c:v>0.40774719673802245</c:v>
                </c:pt>
                <c:pt idx="1">
                  <c:v>1.42808595620512</c:v>
                </c:pt>
                <c:pt idx="2">
                  <c:v>0.13591573224600748</c:v>
                </c:pt>
                <c:pt idx="3">
                  <c:v>0.136701141997119</c:v>
                </c:pt>
                <c:pt idx="4">
                  <c:v>0.5436629289840299</c:v>
                </c:pt>
                <c:pt idx="5">
                  <c:v>1.56478709820224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0CB-457F-8085-D42491551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383002672"/>
        <c:axId val="383003064"/>
      </c:barChart>
      <c:catAx>
        <c:axId val="38300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3003064"/>
        <c:crosses val="autoZero"/>
        <c:auto val="1"/>
        <c:lblAlgn val="ctr"/>
        <c:lblOffset val="100"/>
        <c:tickMarkSkip val="1"/>
        <c:noMultiLvlLbl val="0"/>
      </c:catAx>
      <c:valAx>
        <c:axId val="383003064"/>
        <c:scaling>
          <c:orientation val="minMax"/>
          <c:max val="6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3002672"/>
        <c:crosses val="autoZero"/>
        <c:crossBetween val="between"/>
        <c:majorUnit val="2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9637412915303541E-2"/>
          <c:y val="8.6116759197911327E-2"/>
          <c:w val="0.34499471851765895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93-4102-BA3D-61602F1A59F2}"/>
              </c:ext>
            </c:extLst>
          </c:dPt>
          <c:cat>
            <c:strRef>
              <c:f>Sheet1!$A$20:$A$33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Sheet1!$B$20:$B$33</c:f>
              <c:numCache>
                <c:formatCode>0.0</c:formatCode>
                <c:ptCount val="14"/>
                <c:pt idx="0">
                  <c:v>2.3671895854023566</c:v>
                </c:pt>
                <c:pt idx="1">
                  <c:v>2.3728479369616204</c:v>
                </c:pt>
                <c:pt idx="2">
                  <c:v>1.8401686586122461</c:v>
                </c:pt>
                <c:pt idx="3">
                  <c:v>2.2020605677232274</c:v>
                </c:pt>
                <c:pt idx="4">
                  <c:v>2.5829810387142071</c:v>
                </c:pt>
                <c:pt idx="5">
                  <c:v>2.9845416587035412</c:v>
                </c:pt>
                <c:pt idx="6">
                  <c:v>2.3412903159065821</c:v>
                </c:pt>
                <c:pt idx="7">
                  <c:v>2.8150238653432837</c:v>
                </c:pt>
                <c:pt idx="8">
                  <c:v>2.1898474084480757</c:v>
                </c:pt>
                <c:pt idx="9">
                  <c:v>2.5486635204459205</c:v>
                </c:pt>
                <c:pt idx="10">
                  <c:v>3.0684500393390999</c:v>
                </c:pt>
                <c:pt idx="11">
                  <c:v>2.3658850260384501</c:v>
                </c:pt>
                <c:pt idx="12">
                  <c:v>2.28515068632269</c:v>
                </c:pt>
                <c:pt idx="13">
                  <c:v>2.60812149224166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093-4102-BA3D-61602F1A59F2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15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093-4102-BA3D-61602F1A59F2}"/>
              </c:ext>
            </c:extLst>
          </c:dPt>
          <c:cat>
            <c:strRef>
              <c:f>Sheet1!$A$20:$A$33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Sheet1!$C$20:$C$33</c:f>
              <c:numCache>
                <c:formatCode>0.0</c:formatCode>
                <c:ptCount val="14"/>
                <c:pt idx="0">
                  <c:v>3.0517853254819842</c:v>
                </c:pt>
                <c:pt idx="1">
                  <c:v>3.4020994551009092</c:v>
                </c:pt>
                <c:pt idx="2">
                  <c:v>3.5466574613486839</c:v>
                </c:pt>
                <c:pt idx="3">
                  <c:v>3.9023441058926469</c:v>
                </c:pt>
                <c:pt idx="4">
                  <c:v>3.7811130548168128</c:v>
                </c:pt>
                <c:pt idx="5">
                  <c:v>3.5649095746829245</c:v>
                </c:pt>
                <c:pt idx="6">
                  <c:v>3.5824545693163028</c:v>
                </c:pt>
                <c:pt idx="7">
                  <c:v>3.2126068991575134</c:v>
                </c:pt>
                <c:pt idx="8">
                  <c:v>3.3053449868954985</c:v>
                </c:pt>
                <c:pt idx="9">
                  <c:v>4.0443328119844821</c:v>
                </c:pt>
                <c:pt idx="10">
                  <c:v>4.7939444911690501</c:v>
                </c:pt>
                <c:pt idx="11">
                  <c:v>3.5757288135818799</c:v>
                </c:pt>
                <c:pt idx="12">
                  <c:v>3.4949188844024195</c:v>
                </c:pt>
                <c:pt idx="13">
                  <c:v>4.5531770302412502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093-4102-BA3D-61602F1A59F2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Sheet1!$A$20:$A$33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Sheet1!$D$20:$D$33</c:f>
              <c:numCache>
                <c:formatCode>0.0</c:formatCode>
                <c:ptCount val="14"/>
                <c:pt idx="0">
                  <c:v>2.8521232057416301</c:v>
                </c:pt>
                <c:pt idx="1">
                  <c:v>3.0665133091964472</c:v>
                </c:pt>
                <c:pt idx="2">
                  <c:v>3.0257142257856664</c:v>
                </c:pt>
                <c:pt idx="3">
                  <c:v>3.1737134380210579</c:v>
                </c:pt>
                <c:pt idx="4">
                  <c:v>3.1144147188457634</c:v>
                </c:pt>
                <c:pt idx="5">
                  <c:v>3.9412396189000067</c:v>
                </c:pt>
                <c:pt idx="6">
                  <c:v>3.9255571439578576</c:v>
                </c:pt>
                <c:pt idx="7">
                  <c:v>3.9512958409799568</c:v>
                </c:pt>
                <c:pt idx="8">
                  <c:v>3.0756502137231556</c:v>
                </c:pt>
                <c:pt idx="9">
                  <c:v>4.1014447535579794</c:v>
                </c:pt>
                <c:pt idx="10">
                  <c:v>4.8076923076923102</c:v>
                </c:pt>
                <c:pt idx="11">
                  <c:v>3.2942717264052401</c:v>
                </c:pt>
                <c:pt idx="12">
                  <c:v>4.0724823346191403</c:v>
                </c:pt>
                <c:pt idx="13">
                  <c:v>3.9688220748382799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C093-4102-BA3D-61602F1A59F2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Sheet1!$A$20:$A$33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Sheet1!$E$20:$E$33</c:f>
              <c:numCache>
                <c:formatCode>0.0</c:formatCode>
                <c:ptCount val="14"/>
                <c:pt idx="0">
                  <c:v>3.30177788039714</c:v>
                </c:pt>
                <c:pt idx="1">
                  <c:v>4.010783225593717</c:v>
                </c:pt>
                <c:pt idx="2">
                  <c:v>4.4749877966493621</c:v>
                </c:pt>
                <c:pt idx="3">
                  <c:v>4.3622548913353558</c:v>
                </c:pt>
                <c:pt idx="4">
                  <c:v>5.1504416419850454</c:v>
                </c:pt>
                <c:pt idx="5">
                  <c:v>4.5428997439279906</c:v>
                </c:pt>
                <c:pt idx="6">
                  <c:v>4.4499639670810316</c:v>
                </c:pt>
                <c:pt idx="7">
                  <c:v>3.6337398398277987</c:v>
                </c:pt>
                <c:pt idx="8">
                  <c:v>4.2273635001269874</c:v>
                </c:pt>
                <c:pt idx="9">
                  <c:v>4.0978329594506224</c:v>
                </c:pt>
                <c:pt idx="10">
                  <c:v>4.3807463493780396</c:v>
                </c:pt>
                <c:pt idx="11">
                  <c:v>4.1820972534112304</c:v>
                </c:pt>
                <c:pt idx="12">
                  <c:v>4.2712655055660793</c:v>
                </c:pt>
                <c:pt idx="13">
                  <c:v>5.1688642994553797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C093-4102-BA3D-61602F1A5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391112"/>
        <c:axId val="384391504"/>
      </c:lineChart>
      <c:catAx>
        <c:axId val="384391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4391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4391504"/>
        <c:scaling>
          <c:orientation val="minMax"/>
          <c:max val="1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4391112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416504088009513"/>
          <c:y val="0.10168295130276006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E95-4B1D-A535-C869E6912BDC}"/>
              </c:ext>
            </c:extLst>
          </c:dPt>
          <c:cat>
            <c:strRef>
              <c:f>Sheet1!$A$5:$A$33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Sheet1!$B$5:$B$33</c:f>
              <c:numCache>
                <c:formatCode>0.0</c:formatCode>
                <c:ptCount val="29"/>
                <c:pt idx="0">
                  <c:v>8.3348377656555428</c:v>
                </c:pt>
                <c:pt idx="1">
                  <c:v>8.2595039034491577</c:v>
                </c:pt>
                <c:pt idx="2">
                  <c:v>9.6605355962968158</c:v>
                </c:pt>
                <c:pt idx="3">
                  <c:v>11.239193387670806</c:v>
                </c:pt>
                <c:pt idx="4">
                  <c:v>11.35191733705364</c:v>
                </c:pt>
                <c:pt idx="5">
                  <c:v>10.778021974643311</c:v>
                </c:pt>
                <c:pt idx="6">
                  <c:v>10.615000036117413</c:v>
                </c:pt>
                <c:pt idx="7">
                  <c:v>9.3717662052630128</c:v>
                </c:pt>
                <c:pt idx="8">
                  <c:v>7.3633384517859959</c:v>
                </c:pt>
                <c:pt idx="9">
                  <c:v>6.9609207366769148</c:v>
                </c:pt>
                <c:pt idx="10">
                  <c:v>7.7749780843686018</c:v>
                </c:pt>
                <c:pt idx="11">
                  <c:v>6.8618332919309983</c:v>
                </c:pt>
                <c:pt idx="12">
                  <c:v>4.7302553662285485</c:v>
                </c:pt>
                <c:pt idx="13">
                  <c:v>4.666154536251601</c:v>
                </c:pt>
                <c:pt idx="14">
                  <c:v>4.1731838165191544</c:v>
                </c:pt>
                <c:pt idx="15">
                  <c:v>3.4269670247669177</c:v>
                </c:pt>
                <c:pt idx="16">
                  <c:v>2.8159583459347286</c:v>
                </c:pt>
                <c:pt idx="17">
                  <c:v>3.4673473048170469</c:v>
                </c:pt>
                <c:pt idx="18">
                  <c:v>2.5400679347682233</c:v>
                </c:pt>
                <c:pt idx="19">
                  <c:v>2.8677721093885085</c:v>
                </c:pt>
                <c:pt idx="20">
                  <c:v>3.7101937945040611</c:v>
                </c:pt>
                <c:pt idx="21">
                  <c:v>3.6995259245390191</c:v>
                </c:pt>
                <c:pt idx="22">
                  <c:v>2.670534712719856</c:v>
                </c:pt>
                <c:pt idx="23">
                  <c:v>2.6477401658832291</c:v>
                </c:pt>
                <c:pt idx="24">
                  <c:v>2.499130567997228</c:v>
                </c:pt>
                <c:pt idx="25">
                  <c:v>2.4380652772316198</c:v>
                </c:pt>
                <c:pt idx="26">
                  <c:v>2.1600411348092501</c:v>
                </c:pt>
                <c:pt idx="27">
                  <c:v>1.4912823895412755</c:v>
                </c:pt>
                <c:pt idx="28">
                  <c:v>1.94783757015517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E95-4B1D-A535-C869E6912BDC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E95-4B1D-A535-C869E6912BDC}"/>
              </c:ext>
            </c:extLst>
          </c:dPt>
          <c:cat>
            <c:strRef>
              <c:f>Sheet1!$A$5:$A$33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Sheet1!$C$5:$C$33</c:f>
              <c:numCache>
                <c:formatCode>0.0</c:formatCode>
                <c:ptCount val="29"/>
                <c:pt idx="0">
                  <c:v>15.622868838310591</c:v>
                </c:pt>
                <c:pt idx="1">
                  <c:v>18.32156901720403</c:v>
                </c:pt>
                <c:pt idx="2">
                  <c:v>17.304185947841798</c:v>
                </c:pt>
                <c:pt idx="3">
                  <c:v>17.80416817170903</c:v>
                </c:pt>
                <c:pt idx="4">
                  <c:v>18.928447436702037</c:v>
                </c:pt>
                <c:pt idx="5">
                  <c:v>20.656865628078439</c:v>
                </c:pt>
                <c:pt idx="6">
                  <c:v>17.895319134775242</c:v>
                </c:pt>
                <c:pt idx="7">
                  <c:v>18.186432432265999</c:v>
                </c:pt>
                <c:pt idx="8">
                  <c:v>13.790100822443641</c:v>
                </c:pt>
                <c:pt idx="9">
                  <c:v>12.066448623452443</c:v>
                </c:pt>
                <c:pt idx="10">
                  <c:v>13.787770858787171</c:v>
                </c:pt>
                <c:pt idx="11">
                  <c:v>11.973062567855788</c:v>
                </c:pt>
                <c:pt idx="12">
                  <c:v>12.183196357662583</c:v>
                </c:pt>
                <c:pt idx="13">
                  <c:v>10.474731358336054</c:v>
                </c:pt>
                <c:pt idx="14">
                  <c:v>8.7652324387255085</c:v>
                </c:pt>
                <c:pt idx="15">
                  <c:v>8.0403432504976244</c:v>
                </c:pt>
                <c:pt idx="16">
                  <c:v>8.4142391274256401</c:v>
                </c:pt>
                <c:pt idx="17">
                  <c:v>7.4264415095165237</c:v>
                </c:pt>
                <c:pt idx="18">
                  <c:v>8.021324759373373</c:v>
                </c:pt>
                <c:pt idx="19">
                  <c:v>8.0301040350884758</c:v>
                </c:pt>
                <c:pt idx="20">
                  <c:v>8.2192032381037805</c:v>
                </c:pt>
                <c:pt idx="21">
                  <c:v>6.0295322315449411</c:v>
                </c:pt>
                <c:pt idx="22">
                  <c:v>5.7397518550226998</c:v>
                </c:pt>
                <c:pt idx="23">
                  <c:v>5.4895456967976903</c:v>
                </c:pt>
                <c:pt idx="24">
                  <c:v>4.3494533769815114</c:v>
                </c:pt>
                <c:pt idx="25">
                  <c:v>5.0861706599411498</c:v>
                </c:pt>
                <c:pt idx="26">
                  <c:v>3.9199190394807299</c:v>
                </c:pt>
                <c:pt idx="27">
                  <c:v>3.1782500816453263</c:v>
                </c:pt>
                <c:pt idx="28">
                  <c:v>4.1794087665647304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E95-4B1D-A535-C869E6912BDC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Sheet1!$A$5:$A$33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Sheet1!$D$5:$D$33</c:f>
              <c:numCache>
                <c:formatCode>General</c:formatCode>
                <c:ptCount val="29"/>
                <c:pt idx="15" formatCode="0.0">
                  <c:v>5.669948609469909</c:v>
                </c:pt>
                <c:pt idx="16" formatCode="0.0">
                  <c:v>5.3071056058019952</c:v>
                </c:pt>
                <c:pt idx="17" formatCode="0.0">
                  <c:v>4.8174247044816187</c:v>
                </c:pt>
                <c:pt idx="18" formatCode="0.0">
                  <c:v>4.0509884429463625</c:v>
                </c:pt>
                <c:pt idx="19" formatCode="0.0">
                  <c:v>4.6539345460557477</c:v>
                </c:pt>
                <c:pt idx="20" formatCode="0.0">
                  <c:v>5.5500757778822871</c:v>
                </c:pt>
                <c:pt idx="21" formatCode="0.0">
                  <c:v>5.2359258723465869</c:v>
                </c:pt>
                <c:pt idx="22" formatCode="0.0">
                  <c:v>5.3818976082911831</c:v>
                </c:pt>
                <c:pt idx="23" formatCode="0.0">
                  <c:v>5.2046816208246263</c:v>
                </c:pt>
                <c:pt idx="24" formatCode="0.0">
                  <c:v>3.7416555366640951</c:v>
                </c:pt>
                <c:pt idx="25" formatCode="0.0">
                  <c:v>5.0607287449392704</c:v>
                </c:pt>
                <c:pt idx="26" formatCode="0.0">
                  <c:v>3.4601246060661297</c:v>
                </c:pt>
                <c:pt idx="27" formatCode="0.0">
                  <c:v>4.9789128133779013</c:v>
                </c:pt>
                <c:pt idx="28" formatCode="0.0">
                  <c:v>4.0946873796253804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E95-4B1D-A535-C869E6912BDC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Sheet1!$A$5:$A$33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Sheet1!$E$5:$E$33</c:f>
              <c:numCache>
                <c:formatCode>General</c:formatCode>
                <c:ptCount val="29"/>
                <c:pt idx="15" formatCode="0.0">
                  <c:v>8.2547484392592096</c:v>
                </c:pt>
                <c:pt idx="16" formatCode="0.0">
                  <c:v>8.6101185056509273</c:v>
                </c:pt>
                <c:pt idx="17" formatCode="0.0">
                  <c:v>10.67811226566092</c:v>
                </c:pt>
                <c:pt idx="18" formatCode="0.0">
                  <c:v>8.4687142723489863</c:v>
                </c:pt>
                <c:pt idx="19" formatCode="0.0">
                  <c:v>9.3303174324277478</c:v>
                </c:pt>
                <c:pt idx="20" formatCode="0.0">
                  <c:v>9.097769035751698</c:v>
                </c:pt>
                <c:pt idx="21" formatCode="0.0">
                  <c:v>8.3760089145308019</c:v>
                </c:pt>
                <c:pt idx="22" formatCode="0.0">
                  <c:v>8.7458728936478636</c:v>
                </c:pt>
                <c:pt idx="23" formatCode="0.0">
                  <c:v>7.566959242741361</c:v>
                </c:pt>
                <c:pt idx="24" formatCode="0.0">
                  <c:v>6.7710687788968897</c:v>
                </c:pt>
                <c:pt idx="25" formatCode="0.0">
                  <c:v>6.8144943212547302</c:v>
                </c:pt>
                <c:pt idx="26" formatCode="0.0">
                  <c:v>7.3570197666964194</c:v>
                </c:pt>
                <c:pt idx="27" formatCode="0.0">
                  <c:v>5.6885939339594929</c:v>
                </c:pt>
                <c:pt idx="28" formatCode="0.0">
                  <c:v>6.30343966876866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8E95-4B1D-A535-C869E6912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391896"/>
        <c:axId val="384392288"/>
      </c:lineChart>
      <c:catAx>
        <c:axId val="384391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439228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4392288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4391896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416504088009513"/>
          <c:y val="0.10168295130276006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Årskurs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CE4-4D64-AD49-F589FFDC1884}"/>
              </c:ext>
            </c:extLst>
          </c:dPt>
          <c:cat>
            <c:strRef>
              <c:f>Sheet1!$A$5:$A$29</c:f>
              <c:strCache>
                <c:ptCount val="25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</c:strCache>
            </c:strRef>
          </c:cat>
          <c:val>
            <c:numRef>
              <c:f>Sheet1!$B$5:$B$29</c:f>
              <c:numCache>
                <c:formatCode>0.0</c:formatCode>
                <c:ptCount val="25"/>
                <c:pt idx="0">
                  <c:v>0.546163227835326</c:v>
                </c:pt>
                <c:pt idx="1">
                  <c:v>0.36438420541952399</c:v>
                </c:pt>
                <c:pt idx="2">
                  <c:v>0.25975395260318801</c:v>
                </c:pt>
                <c:pt idx="3">
                  <c:v>0.41155167410223897</c:v>
                </c:pt>
                <c:pt idx="4">
                  <c:v>0.525854866950629</c:v>
                </c:pt>
                <c:pt idx="5">
                  <c:v>0.50391337462464703</c:v>
                </c:pt>
                <c:pt idx="6">
                  <c:v>0.66936441728717899</c:v>
                </c:pt>
                <c:pt idx="7">
                  <c:v>0.616245184554985</c:v>
                </c:pt>
                <c:pt idx="8">
                  <c:v>0.89035410721699704</c:v>
                </c:pt>
                <c:pt idx="9">
                  <c:v>0.66110744003223898</c:v>
                </c:pt>
                <c:pt idx="10">
                  <c:v>0.60227022768671101</c:v>
                </c:pt>
                <c:pt idx="11">
                  <c:v>1.14070751931167</c:v>
                </c:pt>
                <c:pt idx="12">
                  <c:v>1.3933536765230901</c:v>
                </c:pt>
                <c:pt idx="13">
                  <c:v>1.1885993140817199</c:v>
                </c:pt>
                <c:pt idx="14">
                  <c:v>1.7681014210581301</c:v>
                </c:pt>
                <c:pt idx="15">
                  <c:v>1.28613012190934</c:v>
                </c:pt>
                <c:pt idx="16">
                  <c:v>1.3801429361099</c:v>
                </c:pt>
                <c:pt idx="17">
                  <c:v>1.51607022565447</c:v>
                </c:pt>
                <c:pt idx="18">
                  <c:v>1.42176971996931</c:v>
                </c:pt>
                <c:pt idx="19">
                  <c:v>1.2880320123342499</c:v>
                </c:pt>
                <c:pt idx="20">
                  <c:v>1.1150928098884501</c:v>
                </c:pt>
                <c:pt idx="21">
                  <c:v>1.2154169846440399</c:v>
                </c:pt>
                <c:pt idx="22">
                  <c:v>0.88128893864840796</c:v>
                </c:pt>
                <c:pt idx="23">
                  <c:v>1.0296537701872699</c:v>
                </c:pt>
                <c:pt idx="24">
                  <c:v>0.979751796211626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E4-4D64-AD49-F589FFDC1884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Gymnasiets år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E4-4D64-AD49-F589FFDC1884}"/>
              </c:ext>
            </c:extLst>
          </c:dPt>
          <c:cat>
            <c:strRef>
              <c:f>Sheet1!$A$5:$A$29</c:f>
              <c:strCache>
                <c:ptCount val="25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</c:strCache>
            </c:strRef>
          </c:cat>
          <c:val>
            <c:numRef>
              <c:f>Sheet1!$C$5:$C$29</c:f>
              <c:numCache>
                <c:formatCode>General</c:formatCode>
                <c:ptCount val="25"/>
                <c:pt idx="11" formatCode="0.0">
                  <c:v>0.78710585344319695</c:v>
                </c:pt>
                <c:pt idx="12" formatCode="0.0">
                  <c:v>0.86843877445117601</c:v>
                </c:pt>
                <c:pt idx="13" formatCode="0.0">
                  <c:v>0.85519244115909898</c:v>
                </c:pt>
                <c:pt idx="14" formatCode="0.0">
                  <c:v>1.3178706119514301</c:v>
                </c:pt>
                <c:pt idx="15" formatCode="0.0">
                  <c:v>0.77602931245362305</c:v>
                </c:pt>
                <c:pt idx="16" formatCode="0.0">
                  <c:v>1.1789045619662999</c:v>
                </c:pt>
                <c:pt idx="17" formatCode="0.0">
                  <c:v>1.00442942477205</c:v>
                </c:pt>
                <c:pt idx="18" formatCode="0.0">
                  <c:v>1.09036032099066</c:v>
                </c:pt>
                <c:pt idx="19" formatCode="0.0">
                  <c:v>0.83086254527774595</c:v>
                </c:pt>
                <c:pt idx="20" formatCode="0.0">
                  <c:v>0.67831859609608602</c:v>
                </c:pt>
                <c:pt idx="21" formatCode="0.0">
                  <c:v>0.70819785423231196</c:v>
                </c:pt>
                <c:pt idx="22" formatCode="0.0">
                  <c:v>0.598913092173191</c:v>
                </c:pt>
                <c:pt idx="23" formatCode="0.0">
                  <c:v>0.69566266455971404</c:v>
                </c:pt>
                <c:pt idx="24" formatCode="0.0">
                  <c:v>0.56184398171219696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CE4-4D64-AD49-F589FFDC1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393072"/>
        <c:axId val="384393464"/>
      </c:lineChart>
      <c:catAx>
        <c:axId val="38439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439346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4393464"/>
        <c:scaling>
          <c:orientation val="minMax"/>
          <c:max val="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4393072"/>
        <c:crosses val="autoZero"/>
        <c:crossBetween val="midCat"/>
        <c:majorUnit val="1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416504088009513"/>
          <c:y val="0.10168295130276006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1154657316190046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Någon gång</c:v>
                  </c:pt>
                  <c:pt idx="2">
                    <c:v>Senaste 12 månaderna</c:v>
                  </c:pt>
                  <c:pt idx="4">
                    <c:v>Senaste 30 dagarna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0.0</c:formatCode>
                <c:ptCount val="6"/>
                <c:pt idx="0">
                  <c:v>1.22152525586002</c:v>
                </c:pt>
                <c:pt idx="1">
                  <c:v>0.88711108525618798</c:v>
                </c:pt>
                <c:pt idx="2">
                  <c:v>0.75932651039947197</c:v>
                </c:pt>
                <c:pt idx="3">
                  <c:v>0.70669491552342301</c:v>
                </c:pt>
                <c:pt idx="4">
                  <c:v>0.42918454935622302</c:v>
                </c:pt>
                <c:pt idx="5">
                  <c:v>0.31818053825998699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51-4A93-9610-088FA3BA2393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Någon gång</c:v>
                  </c:pt>
                  <c:pt idx="2">
                    <c:v>Senaste 12 månaderna</c:v>
                  </c:pt>
                  <c:pt idx="4">
                    <c:v>Senaste 30 dagarna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0.0</c:formatCode>
                <c:ptCount val="6"/>
                <c:pt idx="0">
                  <c:v>0.47570506286102598</c:v>
                </c:pt>
                <c:pt idx="1">
                  <c:v>0.15398276951287801</c:v>
                </c:pt>
                <c:pt idx="2">
                  <c:v>0.33978933061501898</c:v>
                </c:pt>
                <c:pt idx="3">
                  <c:v>9.8708636430067997E-2</c:v>
                </c:pt>
                <c:pt idx="4">
                  <c:v>0.20387359836901101</c:v>
                </c:pt>
                <c:pt idx="5">
                  <c:v>5.9825053630245803E-2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51-4A93-9610-088FA3BA2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367094680"/>
        <c:axId val="367094288"/>
      </c:barChart>
      <c:catAx>
        <c:axId val="367094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/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7094288"/>
        <c:crosses val="autoZero"/>
        <c:auto val="1"/>
        <c:lblAlgn val="ctr"/>
        <c:lblOffset val="100"/>
        <c:tickMarkSkip val="1"/>
        <c:noMultiLvlLbl val="0"/>
      </c:catAx>
      <c:valAx>
        <c:axId val="367094288"/>
        <c:scaling>
          <c:orientation val="minMax"/>
          <c:max val="1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67094680"/>
        <c:crosses val="autoZero"/>
        <c:crossBetween val="between"/>
        <c:majorUnit val="0.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56874331099389974"/>
          <c:y val="0.1271505108722277"/>
          <c:w val="0.35290075643974805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980148883375571E-2"/>
          <c:y val="0.13692946058091618"/>
          <c:w val="0.94665012406948956"/>
          <c:h val="0.7634854771784376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25.029039594973923</c:v>
                </c:pt>
                <c:pt idx="1">
                  <c:v>26.325602452872708</c:v>
                </c:pt>
                <c:pt idx="2">
                  <c:v>26.352707185937913</c:v>
                </c:pt>
                <c:pt idx="3">
                  <c:v>27.735490460699346</c:v>
                </c:pt>
                <c:pt idx="4">
                  <c:v>27.883308391226851</c:v>
                </c:pt>
                <c:pt idx="5">
                  <c:v>25.38075998804019</c:v>
                </c:pt>
                <c:pt idx="6">
                  <c:v>26.46358189862449</c:v>
                </c:pt>
                <c:pt idx="7">
                  <c:v>25.594005647118756</c:v>
                </c:pt>
                <c:pt idx="8">
                  <c:v>24.185136587905127</c:v>
                </c:pt>
                <c:pt idx="9">
                  <c:v>25.322446647549292</c:v>
                </c:pt>
                <c:pt idx="10">
                  <c:v>25.366931280014747</c:v>
                </c:pt>
                <c:pt idx="11">
                  <c:v>28.499862830446283</c:v>
                </c:pt>
                <c:pt idx="12">
                  <c:v>28.286123936594855</c:v>
                </c:pt>
                <c:pt idx="13">
                  <c:v>29.246715604544438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E0-4691-AFC3-BFE710FDB091}"/>
            </c:ext>
          </c:extLst>
        </c:ser>
        <c:ser>
          <c:idx val="1"/>
          <c:order val="1"/>
          <c:tx>
            <c:strRef>
              <c:f>Sheet1!$F$1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Sheet1!$F$2:$F$15</c:f>
              <c:numCache>
                <c:formatCode>0</c:formatCode>
                <c:ptCount val="14"/>
                <c:pt idx="0">
                  <c:v>13.015414734695661</c:v>
                </c:pt>
                <c:pt idx="1">
                  <c:v>10.988038802796725</c:v>
                </c:pt>
                <c:pt idx="2">
                  <c:v>10.322397580831117</c:v>
                </c:pt>
                <c:pt idx="3">
                  <c:v>9.7689574976555704</c:v>
                </c:pt>
                <c:pt idx="4">
                  <c:v>9.1625016510474033</c:v>
                </c:pt>
                <c:pt idx="5">
                  <c:v>10.41283429611871</c:v>
                </c:pt>
                <c:pt idx="6">
                  <c:v>9.5639340164878259</c:v>
                </c:pt>
                <c:pt idx="7">
                  <c:v>9.720895085771474</c:v>
                </c:pt>
                <c:pt idx="8">
                  <c:v>10.242274743504467</c:v>
                </c:pt>
                <c:pt idx="9">
                  <c:v>11.854026114468997</c:v>
                </c:pt>
                <c:pt idx="10">
                  <c:v>12.394885953862618</c:v>
                </c:pt>
                <c:pt idx="11">
                  <c:v>10.590359758511074</c:v>
                </c:pt>
                <c:pt idx="12">
                  <c:v>8.1569650342334032</c:v>
                </c:pt>
                <c:pt idx="13">
                  <c:v>7.7795225426724928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E0-4691-AFC3-BFE710FDB091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Sheet1!$E$2:$E$15</c:f>
              <c:numCache>
                <c:formatCode>0</c:formatCode>
                <c:ptCount val="14"/>
                <c:pt idx="0">
                  <c:v>41.841294923424492</c:v>
                </c:pt>
                <c:pt idx="1">
                  <c:v>43.318360697340871</c:v>
                </c:pt>
                <c:pt idx="2">
                  <c:v>43.047549271544646</c:v>
                </c:pt>
                <c:pt idx="3">
                  <c:v>45.007820545601405</c:v>
                </c:pt>
                <c:pt idx="4">
                  <c:v>44.766946856780294</c:v>
                </c:pt>
                <c:pt idx="5">
                  <c:v>46.192997659198866</c:v>
                </c:pt>
                <c:pt idx="6">
                  <c:v>47.069774827823593</c:v>
                </c:pt>
                <c:pt idx="7">
                  <c:v>47.801926715333529</c:v>
                </c:pt>
                <c:pt idx="8">
                  <c:v>42.9225671305581</c:v>
                </c:pt>
                <c:pt idx="9">
                  <c:v>41.491018326451865</c:v>
                </c:pt>
                <c:pt idx="10">
                  <c:v>42.42803046357195</c:v>
                </c:pt>
                <c:pt idx="11">
                  <c:v>37.524360248919045</c:v>
                </c:pt>
                <c:pt idx="12">
                  <c:v>40.981828182133221</c:v>
                </c:pt>
                <c:pt idx="13">
                  <c:v>39.975028183926526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5E0-4691-AFC3-BFE710FDB091}"/>
            </c:ext>
          </c:extLst>
        </c:ser>
        <c:ser>
          <c:idx val="3"/>
          <c:order val="3"/>
          <c:tx>
            <c:strRef>
              <c:f>Sheet1!$D$1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17.754357069343911</c:v>
                </c:pt>
                <c:pt idx="1">
                  <c:v>16.536725866013555</c:v>
                </c:pt>
                <c:pt idx="2">
                  <c:v>18.003093422151125</c:v>
                </c:pt>
                <c:pt idx="3">
                  <c:v>15.238284403138433</c:v>
                </c:pt>
                <c:pt idx="4">
                  <c:v>15.430409421117345</c:v>
                </c:pt>
                <c:pt idx="5">
                  <c:v>14.860439356099494</c:v>
                </c:pt>
                <c:pt idx="6">
                  <c:v>14.139335644918463</c:v>
                </c:pt>
                <c:pt idx="7">
                  <c:v>13.461569428652234</c:v>
                </c:pt>
                <c:pt idx="8">
                  <c:v>16.752270155530386</c:v>
                </c:pt>
                <c:pt idx="9">
                  <c:v>15.379981148136965</c:v>
                </c:pt>
                <c:pt idx="10">
                  <c:v>14.771360705681063</c:v>
                </c:pt>
                <c:pt idx="11">
                  <c:v>17.720194006354387</c:v>
                </c:pt>
                <c:pt idx="12">
                  <c:v>16.748901487931931</c:v>
                </c:pt>
                <c:pt idx="13">
                  <c:v>17.906214224137535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5E0-4691-AFC3-BFE710FDB091}"/>
            </c:ext>
          </c:extLst>
        </c:ser>
        <c:ser>
          <c:idx val="4"/>
          <c:order val="4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2.5662548676697847</c:v>
                </c:pt>
                <c:pt idx="1">
                  <c:v>3.2900287147727312</c:v>
                </c:pt>
                <c:pt idx="2">
                  <c:v>2.692630663273091</c:v>
                </c:pt>
                <c:pt idx="3">
                  <c:v>2.6948617765115128</c:v>
                </c:pt>
                <c:pt idx="4">
                  <c:v>3.0755461933669492</c:v>
                </c:pt>
                <c:pt idx="5">
                  <c:v>3.5490517633607013</c:v>
                </c:pt>
                <c:pt idx="6">
                  <c:v>3.2069213091222717</c:v>
                </c:pt>
                <c:pt idx="7">
                  <c:v>3.8599089615412474</c:v>
                </c:pt>
                <c:pt idx="8">
                  <c:v>5.8977513825020829</c:v>
                </c:pt>
                <c:pt idx="9">
                  <c:v>5.9525277633927614</c:v>
                </c:pt>
                <c:pt idx="10">
                  <c:v>5.0387915968697277</c:v>
                </c:pt>
                <c:pt idx="11">
                  <c:v>5.6652231557692714</c:v>
                </c:pt>
                <c:pt idx="12">
                  <c:v>5.8261813591066014</c:v>
                </c:pt>
                <c:pt idx="13">
                  <c:v>5.0925194447191524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5E0-4691-AFC3-BFE710FDB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591696"/>
        <c:axId val="361592088"/>
      </c:areaChart>
      <c:catAx>
        <c:axId val="36159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prstClr val="white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61592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1592088"/>
        <c:scaling>
          <c:orientation val="minMax"/>
          <c:max val="10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66">
            <a:noFill/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61591696"/>
        <c:crosses val="autoZero"/>
        <c:crossBetween val="midCat"/>
        <c:majorUnit val="20"/>
        <c:minorUnit val="1"/>
      </c:valAx>
      <c:spPr>
        <a:solidFill>
          <a:schemeClr val="tx1"/>
        </a:solidFill>
        <a:ln w="952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1781318443132793"/>
          <c:y val="3.398669022747821E-2"/>
          <c:w val="0.76130812703141992"/>
          <c:h val="6.484932224240518E-2"/>
        </c:manualLayout>
      </c:layout>
      <c:overlay val="0"/>
      <c:txPr>
        <a:bodyPr/>
        <a:lstStyle/>
        <a:p>
          <a:pPr>
            <a:defRPr sz="1700" b="0">
              <a:solidFill>
                <a:schemeClr val="tx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704296805374854E-2"/>
          <c:y val="8.8999306894035068E-2"/>
          <c:w val="0.88833810863932272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Årskurs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Sheet1!$A$4:$A$32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Sheet1!$B$4:$B$32</c:f>
              <c:numCache>
                <c:formatCode>0.0</c:formatCode>
                <c:ptCount val="29"/>
                <c:pt idx="0">
                  <c:v>5.2</c:v>
                </c:pt>
                <c:pt idx="1">
                  <c:v>5.0999999999999996</c:v>
                </c:pt>
                <c:pt idx="2">
                  <c:v>4.7</c:v>
                </c:pt>
                <c:pt idx="3">
                  <c:v>5.0999999999999996</c:v>
                </c:pt>
                <c:pt idx="4">
                  <c:v>6.6</c:v>
                </c:pt>
                <c:pt idx="5">
                  <c:v>7</c:v>
                </c:pt>
                <c:pt idx="6">
                  <c:v>9.1999999999999993</c:v>
                </c:pt>
                <c:pt idx="7">
                  <c:v>8.6999999999999993</c:v>
                </c:pt>
                <c:pt idx="8">
                  <c:v>8.1</c:v>
                </c:pt>
                <c:pt idx="9">
                  <c:v>8</c:v>
                </c:pt>
                <c:pt idx="10">
                  <c:v>11.9</c:v>
                </c:pt>
                <c:pt idx="11">
                  <c:v>8.5</c:v>
                </c:pt>
                <c:pt idx="12">
                  <c:v>7.9</c:v>
                </c:pt>
                <c:pt idx="13">
                  <c:v>7.7</c:v>
                </c:pt>
                <c:pt idx="14">
                  <c:v>7.3</c:v>
                </c:pt>
                <c:pt idx="15">
                  <c:v>7</c:v>
                </c:pt>
                <c:pt idx="16">
                  <c:v>7.8</c:v>
                </c:pt>
                <c:pt idx="17">
                  <c:v>6.7</c:v>
                </c:pt>
                <c:pt idx="23">
                  <c:v>6.0796872550152896</c:v>
                </c:pt>
                <c:pt idx="24">
                  <c:v>4.0030781568149898</c:v>
                </c:pt>
                <c:pt idx="25">
                  <c:v>4.9377843368803802</c:v>
                </c:pt>
                <c:pt idx="26">
                  <c:v>3.69508745108894</c:v>
                </c:pt>
                <c:pt idx="27">
                  <c:v>3.0539710605714698</c:v>
                </c:pt>
                <c:pt idx="28">
                  <c:v>3.5924232527759599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59C-442D-8463-9CED55698220}"/>
            </c:ext>
          </c:extLst>
        </c:ser>
        <c:ser>
          <c:idx val="3"/>
          <c:order val="1"/>
          <c:tx>
            <c:strRef>
              <c:f>Sheet1!$C$3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Sheet1!$A$4:$A$32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Sheet1!$C$4:$C$32</c:f>
              <c:numCache>
                <c:formatCode>General</c:formatCode>
                <c:ptCount val="29"/>
                <c:pt idx="18" formatCode="0.0">
                  <c:v>4.7</c:v>
                </c:pt>
                <c:pt idx="19" formatCode="0.0">
                  <c:v>4.8</c:v>
                </c:pt>
                <c:pt idx="20" formatCode="0.0">
                  <c:v>6</c:v>
                </c:pt>
                <c:pt idx="21" formatCode="0.0">
                  <c:v>4.9000000000000004</c:v>
                </c:pt>
                <c:pt idx="22" formatCode="0.0">
                  <c:v>3.9</c:v>
                </c:pt>
                <c:pt idx="23" formatCode="0.0">
                  <c:v>2.9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59C-442D-8463-9CED55698220}"/>
            </c:ext>
          </c:extLst>
        </c:ser>
        <c:ser>
          <c:idx val="5"/>
          <c:order val="2"/>
          <c:tx>
            <c:strRef>
              <c:f>Sheet1!$D$3</c:f>
              <c:strCache>
                <c:ptCount val="1"/>
                <c:pt idx="0">
                  <c:v>Gymnasiets år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Sheet1!$A$4:$A$32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Sheet1!$D$4:$D$32</c:f>
              <c:numCache>
                <c:formatCode>General</c:formatCode>
                <c:ptCount val="29"/>
                <c:pt idx="15" formatCode="0.0">
                  <c:v>5.0962048733623897</c:v>
                </c:pt>
                <c:pt idx="16" formatCode="0.0">
                  <c:v>6.1673788786867201</c:v>
                </c:pt>
                <c:pt idx="17" formatCode="0.0">
                  <c:v>6.4089157806275496</c:v>
                </c:pt>
                <c:pt idx="23" formatCode="0.0">
                  <c:v>6.2430313865727998</c:v>
                </c:pt>
                <c:pt idx="24" formatCode="0.0">
                  <c:v>4.9908770421743096</c:v>
                </c:pt>
                <c:pt idx="25" formatCode="0.0">
                  <c:v>4.7127891019452299</c:v>
                </c:pt>
                <c:pt idx="26" formatCode="0.0">
                  <c:v>3.1996007527071999</c:v>
                </c:pt>
                <c:pt idx="27" formatCode="0.0">
                  <c:v>3.6833125724914901</c:v>
                </c:pt>
                <c:pt idx="28" formatCode="0.0">
                  <c:v>3.4242138082697502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59C-442D-8463-9CED55698220}"/>
            </c:ext>
          </c:extLst>
        </c:ser>
        <c:ser>
          <c:idx val="7"/>
          <c:order val="3"/>
          <c:tx>
            <c:strRef>
              <c:f>Sheet1!$E$3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Sheet1!$A$4:$A$32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Sheet1!$E$4:$E$32</c:f>
              <c:numCache>
                <c:formatCode>General</c:formatCode>
                <c:ptCount val="29"/>
                <c:pt idx="18" formatCode="0.0">
                  <c:v>4.62527047421489</c:v>
                </c:pt>
                <c:pt idx="19" formatCode="0.0">
                  <c:v>4.86330957668397</c:v>
                </c:pt>
                <c:pt idx="20" formatCode="0.0">
                  <c:v>4.9905349562539598</c:v>
                </c:pt>
                <c:pt idx="21" formatCode="0.0">
                  <c:v>4.3246339579771398</c:v>
                </c:pt>
                <c:pt idx="22" formatCode="0.0">
                  <c:v>4.3191575471842096</c:v>
                </c:pt>
                <c:pt idx="23" formatCode="0.0">
                  <c:v>3.5368903895786001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59C-442D-8463-9CED55698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7093112"/>
        <c:axId val="367092720"/>
      </c:lineChart>
      <c:catAx>
        <c:axId val="367093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70927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7092720"/>
        <c:scaling>
          <c:orientation val="minMax"/>
          <c:max val="1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7093112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1341628583449841"/>
          <c:y val="0.10443113917580764"/>
          <c:w val="0.49021799888205708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844477638523746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Sheet1!$B$3:$D$3</c:f>
              <c:strCache>
                <c:ptCount val="3"/>
                <c:pt idx="0">
                  <c:v>Någon gång</c:v>
                </c:pt>
                <c:pt idx="1">
                  <c:v>Senaste 12 månaderna</c:v>
                </c:pt>
                <c:pt idx="2">
                  <c:v>Senaste 30 dagarna</c:v>
                </c:pt>
              </c:strCache>
            </c:strRef>
          </c:cat>
          <c:val>
            <c:numRef>
              <c:f>Sheet1!$B$4:$D$4</c:f>
              <c:numCache>
                <c:formatCode>0</c:formatCode>
                <c:ptCount val="3"/>
                <c:pt idx="0">
                  <c:v>3.5924232527759599</c:v>
                </c:pt>
                <c:pt idx="1">
                  <c:v>2.13912475506205</c:v>
                </c:pt>
                <c:pt idx="2">
                  <c:v>1.1267145656433699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A3-4F0F-8CF1-9192A7968A1F}"/>
            </c:ext>
          </c:extLst>
        </c:ser>
        <c:ser>
          <c:idx val="4"/>
          <c:order val="1"/>
          <c:tx>
            <c:strRef>
              <c:f>Sheet1!$A$5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Sheet1!$B$3:$D$3</c:f>
              <c:strCache>
                <c:ptCount val="3"/>
                <c:pt idx="0">
                  <c:v>Någon gång</c:v>
                </c:pt>
                <c:pt idx="1">
                  <c:v>Senaste 12 månaderna</c:v>
                </c:pt>
                <c:pt idx="2">
                  <c:v>Senaste 30 dagarna</c:v>
                </c:pt>
              </c:strCache>
            </c:strRef>
          </c:cat>
          <c:val>
            <c:numRef>
              <c:f>Sheet1!$B$5:$D$5</c:f>
              <c:numCache>
                <c:formatCode>0</c:formatCode>
                <c:ptCount val="3"/>
                <c:pt idx="0">
                  <c:v>3.4242138082697502</c:v>
                </c:pt>
                <c:pt idx="1">
                  <c:v>1.5970724533595</c:v>
                </c:pt>
                <c:pt idx="2">
                  <c:v>0.660887721825687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A3-4F0F-8CF1-9192A7968A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108196944"/>
        <c:axId val="108444184"/>
      </c:barChart>
      <c:catAx>
        <c:axId val="10819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08444184"/>
        <c:crosses val="autoZero"/>
        <c:auto val="1"/>
        <c:lblAlgn val="ctr"/>
        <c:lblOffset val="100"/>
        <c:tickMarkSkip val="1"/>
        <c:noMultiLvlLbl val="0"/>
      </c:catAx>
      <c:valAx>
        <c:axId val="108444184"/>
        <c:scaling>
          <c:orientation val="minMax"/>
          <c:max val="4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08196944"/>
        <c:crosses val="autoZero"/>
        <c:crossBetween val="between"/>
        <c:majorUnit val="1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9752746445520057"/>
          <c:y val="7.000152059128989E-2"/>
          <c:w val="0.43922423216808709"/>
          <c:h val="0.13677688361983925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3.27184394167888E-2"/>
          <c:w val="0.91397849462365865"/>
          <c:h val="0.850571516316344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solidFill>
                  <a:srgbClr val="004687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F63-4B5C-9440-F7DD06EEC75D}"/>
              </c:ext>
            </c:extLst>
          </c:dPt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Sheet1!$B$5:$B$10</c:f>
              <c:numCache>
                <c:formatCode>General</c:formatCode>
                <c:ptCount val="6"/>
                <c:pt idx="0">
                  <c:v>24.7</c:v>
                </c:pt>
                <c:pt idx="1">
                  <c:v>22.6</c:v>
                </c:pt>
                <c:pt idx="2">
                  <c:v>20.6</c:v>
                </c:pt>
                <c:pt idx="3">
                  <c:v>22.1</c:v>
                </c:pt>
                <c:pt idx="4">
                  <c:v>22.5</c:v>
                </c:pt>
                <c:pt idx="5">
                  <c:v>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F63-4B5C-9440-F7DD06EEC75D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8F63-4B5C-9440-F7DD06EEC75D}"/>
              </c:ext>
            </c:extLst>
          </c:dPt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Sheet1!$C$5:$C$10</c:f>
              <c:numCache>
                <c:formatCode>General</c:formatCode>
                <c:ptCount val="6"/>
                <c:pt idx="0">
                  <c:v>11.6</c:v>
                </c:pt>
                <c:pt idx="1">
                  <c:v>10</c:v>
                </c:pt>
                <c:pt idx="2">
                  <c:v>8.6</c:v>
                </c:pt>
                <c:pt idx="3">
                  <c:v>9</c:v>
                </c:pt>
                <c:pt idx="4">
                  <c:v>7.3</c:v>
                </c:pt>
                <c:pt idx="5">
                  <c:v>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F63-4B5C-9440-F7DD06EEC75D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Sheet1!$D$5:$D$10</c:f>
              <c:numCache>
                <c:formatCode>General</c:formatCode>
                <c:ptCount val="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F63-4B5C-9440-F7DD06EEC75D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Sheet1!$E$5:$E$10</c:f>
              <c:numCache>
                <c:formatCode>General</c:formatCode>
                <c:ptCount val="6"/>
                <c:pt idx="0">
                  <c:v>33.1</c:v>
                </c:pt>
                <c:pt idx="1">
                  <c:v>34.200000000000003</c:v>
                </c:pt>
                <c:pt idx="2">
                  <c:v>31.7</c:v>
                </c:pt>
                <c:pt idx="3">
                  <c:v>29.9</c:v>
                </c:pt>
                <c:pt idx="4">
                  <c:v>34.1</c:v>
                </c:pt>
                <c:pt idx="5">
                  <c:v>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F63-4B5C-9440-F7DD06EEC75D}"/>
            </c:ext>
          </c:extLst>
        </c:ser>
        <c:ser>
          <c:idx val="0"/>
          <c:order val="4"/>
          <c:tx>
            <c:strRef>
              <c:f>Sheet1!$F$4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Sheet1!$F$5:$F$10</c:f>
              <c:numCache>
                <c:formatCode>General</c:formatCode>
                <c:ptCount val="6"/>
                <c:pt idx="0">
                  <c:v>12.8</c:v>
                </c:pt>
                <c:pt idx="1">
                  <c:v>11.9</c:v>
                </c:pt>
                <c:pt idx="2">
                  <c:v>9.1999999999999993</c:v>
                </c:pt>
                <c:pt idx="3">
                  <c:v>7.9</c:v>
                </c:pt>
                <c:pt idx="4">
                  <c:v>6.4</c:v>
                </c:pt>
                <c:pt idx="5">
                  <c:v>8.3000000000000007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8F63-4B5C-9440-F7DD06EEC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5636168"/>
        <c:axId val="363089632"/>
      </c:lineChart>
      <c:catAx>
        <c:axId val="365636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3089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3089632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636168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47583582000875441"/>
          <c:y val="5.0583070022839967E-2"/>
          <c:w val="0.46102828929260398"/>
          <c:h val="0.1522966592111335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3.27184394167888E-2"/>
          <c:w val="0.91397849462365865"/>
          <c:h val="0.850571516316344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solidFill>
                  <a:srgbClr val="004687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4CF-4BBA-A422-5EA26B61D76F}"/>
              </c:ext>
            </c:extLst>
          </c:dPt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Sheet1!$B$5:$B$10</c:f>
              <c:numCache>
                <c:formatCode>General</c:formatCode>
                <c:ptCount val="6"/>
                <c:pt idx="0">
                  <c:v>17.600000000000001</c:v>
                </c:pt>
                <c:pt idx="1">
                  <c:v>18.7</c:v>
                </c:pt>
                <c:pt idx="2">
                  <c:v>17.399999999999999</c:v>
                </c:pt>
                <c:pt idx="3">
                  <c:v>16.600000000000001</c:v>
                </c:pt>
                <c:pt idx="4">
                  <c:v>20.3</c:v>
                </c:pt>
                <c:pt idx="5">
                  <c:v>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4CF-4BBA-A422-5EA26B61D76F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E4CF-4BBA-A422-5EA26B61D76F}"/>
              </c:ext>
            </c:extLst>
          </c:dPt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Sheet1!$C$5:$C$10</c:f>
              <c:numCache>
                <c:formatCode>General</c:formatCode>
                <c:ptCount val="6"/>
                <c:pt idx="0">
                  <c:v>12.6</c:v>
                </c:pt>
                <c:pt idx="1">
                  <c:v>10.8</c:v>
                </c:pt>
                <c:pt idx="2">
                  <c:v>12.8</c:v>
                </c:pt>
                <c:pt idx="3">
                  <c:v>6.6</c:v>
                </c:pt>
                <c:pt idx="4">
                  <c:v>5</c:v>
                </c:pt>
                <c:pt idx="5">
                  <c:v>5.0999999999999996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4CF-4BBA-A422-5EA26B61D76F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Sheet1!$D$5:$D$10</c:f>
              <c:numCache>
                <c:formatCode>General</c:formatCode>
                <c:ptCount val="6"/>
                <c:pt idx="0">
                  <c:v>17.600000000000001</c:v>
                </c:pt>
                <c:pt idx="1">
                  <c:v>15.7</c:v>
                </c:pt>
                <c:pt idx="2">
                  <c:v>17.100000000000001</c:v>
                </c:pt>
                <c:pt idx="3">
                  <c:v>14.8</c:v>
                </c:pt>
                <c:pt idx="4">
                  <c:v>15.8</c:v>
                </c:pt>
                <c:pt idx="5">
                  <c:v>18.7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4CF-4BBA-A422-5EA26B61D76F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Sheet1!$E$5:$E$10</c:f>
              <c:numCache>
                <c:formatCode>General</c:formatCode>
                <c:ptCount val="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E4CF-4BBA-A422-5EA26B61D76F}"/>
            </c:ext>
          </c:extLst>
        </c:ser>
        <c:ser>
          <c:idx val="0"/>
          <c:order val="4"/>
          <c:tx>
            <c:strRef>
              <c:f>Sheet1!$F$4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Sheet1!$A$5:$A$10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Sheet1!$F$5:$F$10</c:f>
              <c:numCache>
                <c:formatCode>General</c:formatCode>
                <c:ptCount val="6"/>
                <c:pt idx="0">
                  <c:v>6.9</c:v>
                </c:pt>
                <c:pt idx="1">
                  <c:v>5.9</c:v>
                </c:pt>
                <c:pt idx="2">
                  <c:v>7.8</c:v>
                </c:pt>
                <c:pt idx="3">
                  <c:v>5.3</c:v>
                </c:pt>
                <c:pt idx="4">
                  <c:v>5.0999999999999996</c:v>
                </c:pt>
                <c:pt idx="5">
                  <c:v>8.1999999999999993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E4CF-4BBA-A422-5EA26B61D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6001256"/>
        <c:axId val="386001648"/>
      </c:lineChart>
      <c:catAx>
        <c:axId val="386001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600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6001648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6001256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13243817059906948"/>
          <c:y val="3.5553662086839209E-2"/>
          <c:w val="0.46102828929260398"/>
          <c:h val="0.1522966592111335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980148883375571E-2"/>
          <c:y val="0.13692946058091618"/>
          <c:w val="0.94665012406948956"/>
          <c:h val="0.7634854771784376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25.953852788687364</c:v>
                </c:pt>
                <c:pt idx="1">
                  <c:v>25.156196173037081</c:v>
                </c:pt>
                <c:pt idx="2">
                  <c:v>29.119412939323681</c:v>
                </c:pt>
                <c:pt idx="3">
                  <c:v>31.343266115331691</c:v>
                </c:pt>
                <c:pt idx="4">
                  <c:v>30.366824326891042</c:v>
                </c:pt>
                <c:pt idx="5">
                  <c:v>28.195099057739835</c:v>
                </c:pt>
                <c:pt idx="6">
                  <c:v>30.337842474785543</c:v>
                </c:pt>
                <c:pt idx="7">
                  <c:v>27.193417123161783</c:v>
                </c:pt>
                <c:pt idx="8">
                  <c:v>26.978036435537696</c:v>
                </c:pt>
                <c:pt idx="9">
                  <c:v>25.159416773277769</c:v>
                </c:pt>
                <c:pt idx="10">
                  <c:v>28.082948111860713</c:v>
                </c:pt>
                <c:pt idx="11">
                  <c:v>29.513129040272169</c:v>
                </c:pt>
                <c:pt idx="12">
                  <c:v>32.261122658987425</c:v>
                </c:pt>
                <c:pt idx="13">
                  <c:v>31.024932872537097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6C-49FF-8DB3-95378A1E66A4}"/>
            </c:ext>
          </c:extLst>
        </c:ser>
        <c:ser>
          <c:idx val="1"/>
          <c:order val="1"/>
          <c:tx>
            <c:strRef>
              <c:f>Sheet1!$F$1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Sheet1!$F$2:$F$15</c:f>
              <c:numCache>
                <c:formatCode>0</c:formatCode>
                <c:ptCount val="14"/>
                <c:pt idx="0">
                  <c:v>6.7540334666948532</c:v>
                </c:pt>
                <c:pt idx="1">
                  <c:v>5.6570371388171408</c:v>
                </c:pt>
                <c:pt idx="2">
                  <c:v>5.8030180838720433</c:v>
                </c:pt>
                <c:pt idx="3">
                  <c:v>4.9430070410733729</c:v>
                </c:pt>
                <c:pt idx="4">
                  <c:v>5.2666508885550938</c:v>
                </c:pt>
                <c:pt idx="5">
                  <c:v>3.9876793937385897</c:v>
                </c:pt>
                <c:pt idx="6">
                  <c:v>4.1398176315079631</c:v>
                </c:pt>
                <c:pt idx="7">
                  <c:v>5.3745096957474079</c:v>
                </c:pt>
                <c:pt idx="8">
                  <c:v>5.6024566364255755</c:v>
                </c:pt>
                <c:pt idx="9">
                  <c:v>4.0093976394198174</c:v>
                </c:pt>
                <c:pt idx="10">
                  <c:v>3.3076007261381797</c:v>
                </c:pt>
                <c:pt idx="11">
                  <c:v>4.6711012496715822</c:v>
                </c:pt>
                <c:pt idx="12">
                  <c:v>2.6451704454251992</c:v>
                </c:pt>
                <c:pt idx="13">
                  <c:v>2.7008676522434341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6C-49FF-8DB3-95378A1E66A4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Sheet1!$E$2:$E$15</c:f>
              <c:numCache>
                <c:formatCode>0</c:formatCode>
                <c:ptCount val="14"/>
                <c:pt idx="0">
                  <c:v>22.532630440055495</c:v>
                </c:pt>
                <c:pt idx="1">
                  <c:v>27.656117012011176</c:v>
                </c:pt>
                <c:pt idx="2">
                  <c:v>24.376564472865574</c:v>
                </c:pt>
                <c:pt idx="3">
                  <c:v>25.638164901110986</c:v>
                </c:pt>
                <c:pt idx="4">
                  <c:v>22.113638593211522</c:v>
                </c:pt>
                <c:pt idx="5">
                  <c:v>23.148771259625867</c:v>
                </c:pt>
                <c:pt idx="6">
                  <c:v>22.050329322457792</c:v>
                </c:pt>
                <c:pt idx="7">
                  <c:v>17.645807008069443</c:v>
                </c:pt>
                <c:pt idx="8">
                  <c:v>16.961080094820204</c:v>
                </c:pt>
                <c:pt idx="9">
                  <c:v>11.933187973499511</c:v>
                </c:pt>
                <c:pt idx="10">
                  <c:v>10.393547456790513</c:v>
                </c:pt>
                <c:pt idx="11">
                  <c:v>9.8312704626664331</c:v>
                </c:pt>
                <c:pt idx="12">
                  <c:v>9.9010879426215901</c:v>
                </c:pt>
                <c:pt idx="13">
                  <c:v>8.8834426900957659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C6C-49FF-8DB3-95378A1E66A4}"/>
            </c:ext>
          </c:extLst>
        </c:ser>
        <c:ser>
          <c:idx val="3"/>
          <c:order val="3"/>
          <c:tx>
            <c:strRef>
              <c:f>Sheet1!$D$1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33.380792009341107</c:v>
                </c:pt>
                <c:pt idx="1">
                  <c:v>32.097911924653083</c:v>
                </c:pt>
                <c:pt idx="2">
                  <c:v>30.653573235947647</c:v>
                </c:pt>
                <c:pt idx="3">
                  <c:v>27.001153426014135</c:v>
                </c:pt>
                <c:pt idx="4">
                  <c:v>28.789139558544957</c:v>
                </c:pt>
                <c:pt idx="5">
                  <c:v>29.21027017157903</c:v>
                </c:pt>
                <c:pt idx="6">
                  <c:v>28.738216912870307</c:v>
                </c:pt>
                <c:pt idx="7">
                  <c:v>32.366695598444807</c:v>
                </c:pt>
                <c:pt idx="8">
                  <c:v>33.826174211548654</c:v>
                </c:pt>
                <c:pt idx="9">
                  <c:v>38.882572390125091</c:v>
                </c:pt>
                <c:pt idx="10">
                  <c:v>39.228118344071376</c:v>
                </c:pt>
                <c:pt idx="11">
                  <c:v>35.993711252299207</c:v>
                </c:pt>
                <c:pt idx="12">
                  <c:v>35.533688721815558</c:v>
                </c:pt>
                <c:pt idx="13">
                  <c:v>38.566266894075781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C6C-49FF-8DB3-95378A1E66A4}"/>
            </c:ext>
          </c:extLst>
        </c:ser>
        <c:ser>
          <c:idx val="4"/>
          <c:order val="4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Sheet1!$A$2:$A$15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11.681837944411612</c:v>
                </c:pt>
                <c:pt idx="1">
                  <c:v>10.08149279712379</c:v>
                </c:pt>
                <c:pt idx="2">
                  <c:v>10.683243662298427</c:v>
                </c:pt>
                <c:pt idx="3">
                  <c:v>11.862690811160984</c:v>
                </c:pt>
                <c:pt idx="4">
                  <c:v>14.03441787227688</c:v>
                </c:pt>
                <c:pt idx="5">
                  <c:v>15.967445159758078</c:v>
                </c:pt>
                <c:pt idx="6">
                  <c:v>15.237981138538345</c:v>
                </c:pt>
                <c:pt idx="7">
                  <c:v>18.487158709025138</c:v>
                </c:pt>
                <c:pt idx="8">
                  <c:v>17.288094807414986</c:v>
                </c:pt>
                <c:pt idx="9">
                  <c:v>20.015425223677433</c:v>
                </c:pt>
                <c:pt idx="10">
                  <c:v>18.987785361139316</c:v>
                </c:pt>
                <c:pt idx="11">
                  <c:v>19.990787995090457</c:v>
                </c:pt>
                <c:pt idx="12">
                  <c:v>19.658930231150233</c:v>
                </c:pt>
                <c:pt idx="13">
                  <c:v>18.824489891047662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C6C-49FF-8DB3-95378A1E6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592872"/>
        <c:axId val="361593264"/>
      </c:areaChart>
      <c:catAx>
        <c:axId val="361592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prstClr val="white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61593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1593264"/>
        <c:scaling>
          <c:orientation val="minMax"/>
          <c:max val="10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66">
            <a:noFill/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61592872"/>
        <c:crosses val="autoZero"/>
        <c:crossBetween val="midCat"/>
        <c:majorUnit val="20"/>
        <c:minorUnit val="1"/>
      </c:valAx>
      <c:spPr>
        <a:solidFill>
          <a:schemeClr val="tx1"/>
        </a:solidFill>
        <a:ln w="952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1781318443132793"/>
          <c:y val="3.398669022747821E-2"/>
          <c:w val="0.76130812703141992"/>
          <c:h val="6.484932224240518E-2"/>
        </c:manualLayout>
      </c:layout>
      <c:overlay val="0"/>
      <c:txPr>
        <a:bodyPr/>
        <a:lstStyle/>
        <a:p>
          <a:pPr>
            <a:defRPr sz="1700" b="0">
              <a:solidFill>
                <a:schemeClr val="tx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Sheet1!$A$5:$A$50</c:f>
              <c:strCache>
                <c:ptCount val="46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</c:strCache>
            </c:strRef>
          </c:cat>
          <c:val>
            <c:numRef>
              <c:f>Sheet1!$B$5:$B$50</c:f>
              <c:numCache>
                <c:formatCode>0</c:formatCode>
                <c:ptCount val="46"/>
                <c:pt idx="0">
                  <c:v>34</c:v>
                </c:pt>
                <c:pt idx="1">
                  <c:v>31</c:v>
                </c:pt>
                <c:pt idx="2">
                  <c:v>32</c:v>
                </c:pt>
                <c:pt idx="3">
                  <c:v>31</c:v>
                </c:pt>
                <c:pt idx="4">
                  <c:v>38</c:v>
                </c:pt>
                <c:pt idx="5">
                  <c:v>37</c:v>
                </c:pt>
                <c:pt idx="6">
                  <c:v>36</c:v>
                </c:pt>
                <c:pt idx="7">
                  <c:v>35</c:v>
                </c:pt>
                <c:pt idx="8">
                  <c:v>26</c:v>
                </c:pt>
                <c:pt idx="9">
                  <c:v>21</c:v>
                </c:pt>
                <c:pt idx="10">
                  <c:v>23</c:v>
                </c:pt>
                <c:pt idx="14">
                  <c:v>23</c:v>
                </c:pt>
                <c:pt idx="15">
                  <c:v>22</c:v>
                </c:pt>
                <c:pt idx="16">
                  <c:v>23</c:v>
                </c:pt>
                <c:pt idx="17">
                  <c:v>25.547840537650998</c:v>
                </c:pt>
                <c:pt idx="18">
                  <c:v>25.996527176194096</c:v>
                </c:pt>
                <c:pt idx="19">
                  <c:v>29.100895022944549</c:v>
                </c:pt>
                <c:pt idx="20">
                  <c:v>29.021644813530823</c:v>
                </c:pt>
                <c:pt idx="21">
                  <c:v>28.948445920320381</c:v>
                </c:pt>
                <c:pt idx="22">
                  <c:v>30.44282393901846</c:v>
                </c:pt>
                <c:pt idx="23">
                  <c:v>28.353973118581688</c:v>
                </c:pt>
                <c:pt idx="24">
                  <c:v>29.954241832965184</c:v>
                </c:pt>
                <c:pt idx="25">
                  <c:v>29.222711268780614</c:v>
                </c:pt>
                <c:pt idx="26">
                  <c:v>29.714678739081243</c:v>
                </c:pt>
                <c:pt idx="27">
                  <c:v>29.334331086041253</c:v>
                </c:pt>
                <c:pt idx="28">
                  <c:v>32.886581978795462</c:v>
                </c:pt>
                <c:pt idx="29">
                  <c:v>31.052192224542452</c:v>
                </c:pt>
                <c:pt idx="30">
                  <c:v>28.926019803091414</c:v>
                </c:pt>
                <c:pt idx="31">
                  <c:v>25.661094859234169</c:v>
                </c:pt>
                <c:pt idx="32">
                  <c:v>25.38672546301374</c:v>
                </c:pt>
                <c:pt idx="33">
                  <c:v>25.229431183511505</c:v>
                </c:pt>
                <c:pt idx="34">
                  <c:v>23.859348354895964</c:v>
                </c:pt>
                <c:pt idx="35">
                  <c:v>23.351809764401711</c:v>
                </c:pt>
                <c:pt idx="36">
                  <c:v>24.418445504763813</c:v>
                </c:pt>
                <c:pt idx="37">
                  <c:v>23.793825337658241</c:v>
                </c:pt>
                <c:pt idx="38">
                  <c:v>20.196057785397464</c:v>
                </c:pt>
                <c:pt idx="39">
                  <c:v>18.442382437726124</c:v>
                </c:pt>
                <c:pt idx="40">
                  <c:v>15.877990003650957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3B4-4E47-AF9D-03A5104E1A3D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Sheet1!$A$5:$A$50</c:f>
              <c:strCache>
                <c:ptCount val="46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</c:strCache>
            </c:strRef>
          </c:cat>
          <c:val>
            <c:numRef>
              <c:f>Sheet1!$C$5:$C$50</c:f>
              <c:numCache>
                <c:formatCode>General</c:formatCode>
                <c:ptCount val="46"/>
                <c:pt idx="40" formatCode="0">
                  <c:v>13.408178651757918</c:v>
                </c:pt>
                <c:pt idx="41" formatCode="0">
                  <c:v>10.420057670589818</c:v>
                </c:pt>
                <c:pt idx="42" formatCode="0">
                  <c:v>9.6772817425483826</c:v>
                </c:pt>
                <c:pt idx="43" formatCode="0">
                  <c:v>8.9998474803626038</c:v>
                </c:pt>
                <c:pt idx="44" formatCode="0">
                  <c:v>7.9009078626288076</c:v>
                </c:pt>
                <c:pt idx="45" formatCode="0">
                  <c:v>6.8999669858038999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3B4-4E47-AF9D-03A5104E1A3D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Sheet1!$A$5:$A$50</c:f>
              <c:strCache>
                <c:ptCount val="46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</c:strCache>
            </c:strRef>
          </c:cat>
          <c:val>
            <c:numRef>
              <c:f>Sheet1!$D$5:$D$50</c:f>
              <c:numCache>
                <c:formatCode>0</c:formatCode>
                <c:ptCount val="46"/>
                <c:pt idx="0">
                  <c:v>22</c:v>
                </c:pt>
                <c:pt idx="1">
                  <c:v>22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29</c:v>
                </c:pt>
                <c:pt idx="6">
                  <c:v>26</c:v>
                </c:pt>
                <c:pt idx="7">
                  <c:v>30</c:v>
                </c:pt>
                <c:pt idx="8">
                  <c:v>20</c:v>
                </c:pt>
                <c:pt idx="9">
                  <c:v>16</c:v>
                </c:pt>
                <c:pt idx="10">
                  <c:v>16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16.975581301939375</c:v>
                </c:pt>
                <c:pt idx="18">
                  <c:v>19.268037862905267</c:v>
                </c:pt>
                <c:pt idx="19">
                  <c:v>19.446647571425036</c:v>
                </c:pt>
                <c:pt idx="20">
                  <c:v>19.466268095415248</c:v>
                </c:pt>
                <c:pt idx="21">
                  <c:v>21.804806417589646</c:v>
                </c:pt>
                <c:pt idx="22">
                  <c:v>22.944252468860565</c:v>
                </c:pt>
                <c:pt idx="23">
                  <c:v>24.168518174858704</c:v>
                </c:pt>
                <c:pt idx="24">
                  <c:v>20.612170575238292</c:v>
                </c:pt>
                <c:pt idx="25">
                  <c:v>22.401206638799849</c:v>
                </c:pt>
                <c:pt idx="26">
                  <c:v>21.414272794419297</c:v>
                </c:pt>
                <c:pt idx="27">
                  <c:v>22.479947813509732</c:v>
                </c:pt>
                <c:pt idx="28">
                  <c:v>23.342546379110694</c:v>
                </c:pt>
                <c:pt idx="29">
                  <c:v>25.561188703314485</c:v>
                </c:pt>
                <c:pt idx="30">
                  <c:v>25.370394571912453</c:v>
                </c:pt>
                <c:pt idx="31">
                  <c:v>23.58381795366601</c:v>
                </c:pt>
                <c:pt idx="32">
                  <c:v>23.047196546912232</c:v>
                </c:pt>
                <c:pt idx="33">
                  <c:v>22.956182075303424</c:v>
                </c:pt>
                <c:pt idx="34">
                  <c:v>22.294325230182054</c:v>
                </c:pt>
                <c:pt idx="35">
                  <c:v>22.674286639030047</c:v>
                </c:pt>
                <c:pt idx="36">
                  <c:v>24.968574861019398</c:v>
                </c:pt>
                <c:pt idx="37">
                  <c:v>22.823359544515469</c:v>
                </c:pt>
                <c:pt idx="38">
                  <c:v>20.442944739664995</c:v>
                </c:pt>
                <c:pt idx="39">
                  <c:v>19.680734892743857</c:v>
                </c:pt>
                <c:pt idx="40">
                  <c:v>16.972305500707083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3B4-4E47-AF9D-03A5104E1A3D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Sheet1!$A$5:$A$50</c:f>
              <c:strCache>
                <c:ptCount val="46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</c:strCache>
            </c:strRef>
          </c:cat>
          <c:val>
            <c:numRef>
              <c:f>Sheet1!$E$5:$E$50</c:f>
              <c:numCache>
                <c:formatCode>General</c:formatCode>
                <c:ptCount val="46"/>
                <c:pt idx="40" formatCode="0">
                  <c:v>13.171873465982603</c:v>
                </c:pt>
                <c:pt idx="41" formatCode="0">
                  <c:v>10.049316418571383</c:v>
                </c:pt>
                <c:pt idx="42" formatCode="0">
                  <c:v>11.074165320335425</c:v>
                </c:pt>
                <c:pt idx="43" formatCode="0">
                  <c:v>8.337445235004024</c:v>
                </c:pt>
                <c:pt idx="44" formatCode="0">
                  <c:v>8.3924722957211966</c:v>
                </c:pt>
                <c:pt idx="45" formatCode="0">
                  <c:v>8.5966700645599694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3B4-4E47-AF9D-03A5104E1A3D}"/>
            </c:ext>
          </c:extLst>
        </c:ser>
        <c:ser>
          <c:idx val="0"/>
          <c:order val="4"/>
          <c:tx>
            <c:strRef>
              <c:f>Sheet1!$F$4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Sheet1!$A$5:$A$50</c:f>
              <c:strCache>
                <c:ptCount val="46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</c:strCache>
            </c:strRef>
          </c:cat>
          <c:val>
            <c:numRef>
              <c:f>Sheet1!$F$5:$F$50</c:f>
              <c:numCache>
                <c:formatCode>General</c:formatCode>
                <c:ptCount val="46"/>
                <c:pt idx="32" formatCode="0">
                  <c:v>48.9469419984094</c:v>
                </c:pt>
                <c:pt idx="33" formatCode="0">
                  <c:v>50.1259215256825</c:v>
                </c:pt>
                <c:pt idx="34" formatCode="0">
                  <c:v>51.691771608781735</c:v>
                </c:pt>
                <c:pt idx="35" formatCode="0">
                  <c:v>52.001833259023613</c:v>
                </c:pt>
                <c:pt idx="36" formatCode="0">
                  <c:v>50.782983239523659</c:v>
                </c:pt>
                <c:pt idx="37" formatCode="0">
                  <c:v>47.546894031291039</c:v>
                </c:pt>
                <c:pt idx="38" formatCode="0">
                  <c:v>47.736242964175034</c:v>
                </c:pt>
                <c:pt idx="39" formatCode="0">
                  <c:v>47.02183254969178</c:v>
                </c:pt>
                <c:pt idx="40" formatCode="0">
                  <c:v>43.008708766129288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3B4-4E47-AF9D-03A5104E1A3D}"/>
            </c:ext>
          </c:extLst>
        </c:ser>
        <c:ser>
          <c:idx val="2"/>
          <c:order val="5"/>
          <c:tx>
            <c:strRef>
              <c:f>Sheet1!$G$4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Sheet1!$A$5:$A$50</c:f>
              <c:strCache>
                <c:ptCount val="46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</c:strCache>
            </c:strRef>
          </c:cat>
          <c:val>
            <c:numRef>
              <c:f>Sheet1!$G$5:$G$50</c:f>
              <c:numCache>
                <c:formatCode>General</c:formatCode>
                <c:ptCount val="46"/>
                <c:pt idx="40" formatCode="0">
                  <c:v>36.390443774278424</c:v>
                </c:pt>
                <c:pt idx="41" formatCode="0">
                  <c:v>32.778776638701508</c:v>
                </c:pt>
                <c:pt idx="42" formatCode="0">
                  <c:v>32.271198097038322</c:v>
                </c:pt>
                <c:pt idx="43" formatCode="0">
                  <c:v>27.439786358654285</c:v>
                </c:pt>
                <c:pt idx="44" formatCode="0">
                  <c:v>26.740190217956712</c:v>
                </c:pt>
                <c:pt idx="45" formatCode="0">
                  <c:v>26.371179930854499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3B4-4E47-AF9D-03A5104E1A3D}"/>
            </c:ext>
          </c:extLst>
        </c:ser>
        <c:ser>
          <c:idx val="4"/>
          <c:order val="6"/>
          <c:tx>
            <c:strRef>
              <c:f>Sheet1!$H$4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Sheet1!$A$5:$A$50</c:f>
              <c:strCache>
                <c:ptCount val="46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</c:strCache>
            </c:strRef>
          </c:cat>
          <c:val>
            <c:numRef>
              <c:f>Sheet1!$H$5:$H$50</c:f>
              <c:numCache>
                <c:formatCode>General</c:formatCode>
                <c:ptCount val="46"/>
                <c:pt idx="32" formatCode="0">
                  <c:v>37.869911278629282</c:v>
                </c:pt>
                <c:pt idx="33" formatCode="0">
                  <c:v>42.355313966612016</c:v>
                </c:pt>
                <c:pt idx="34" formatCode="0">
                  <c:v>42.184787904760825</c:v>
                </c:pt>
                <c:pt idx="35" formatCode="0">
                  <c:v>43.088522962118077</c:v>
                </c:pt>
                <c:pt idx="36" formatCode="0">
                  <c:v>42.473921543488345</c:v>
                </c:pt>
                <c:pt idx="37" formatCode="0">
                  <c:v>42.377727940355257</c:v>
                </c:pt>
                <c:pt idx="38" formatCode="0">
                  <c:v>44.859159960102446</c:v>
                </c:pt>
                <c:pt idx="39" formatCode="0">
                  <c:v>39.322910633512947</c:v>
                </c:pt>
                <c:pt idx="40" formatCode="0">
                  <c:v>36.685652133734493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73B4-4E47-AF9D-03A5104E1A3D}"/>
            </c:ext>
          </c:extLst>
        </c:ser>
        <c:ser>
          <c:idx val="6"/>
          <c:order val="7"/>
          <c:tx>
            <c:strRef>
              <c:f>Sheet1!$I$4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Sheet1!$A$5:$A$50</c:f>
              <c:strCache>
                <c:ptCount val="46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</c:strCache>
            </c:strRef>
          </c:cat>
          <c:val>
            <c:numRef>
              <c:f>Sheet1!$I$5:$I$50</c:f>
              <c:numCache>
                <c:formatCode>General</c:formatCode>
                <c:ptCount val="46"/>
                <c:pt idx="40" formatCode="0">
                  <c:v>32.850859090636327</c:v>
                </c:pt>
                <c:pt idx="41" formatCode="0">
                  <c:v>25.114460415649777</c:v>
                </c:pt>
                <c:pt idx="42" formatCode="0">
                  <c:v>25.397167330766756</c:v>
                </c:pt>
                <c:pt idx="43" formatCode="0">
                  <c:v>24.603662165050935</c:v>
                </c:pt>
                <c:pt idx="44" formatCode="0">
                  <c:v>21.418220785747057</c:v>
                </c:pt>
                <c:pt idx="45" formatCode="0">
                  <c:v>22.8980147311071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3B4-4E47-AF9D-03A5104E1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3087672"/>
        <c:axId val="363088064"/>
      </c:lineChart>
      <c:catAx>
        <c:axId val="363087672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9525">
            <a:solidFill>
              <a:sysClr val="window" lastClr="FFFFFF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308806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363088064"/>
        <c:scaling>
          <c:orientation val="minMax"/>
          <c:max val="6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3087672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6.4824324111314155E-2"/>
          <c:y val="0.10168295130276006"/>
          <c:w val="0.4360996157525685"/>
          <c:h val="0.17175676503231715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 (ett glas)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2012A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strCache>
            </c:strRef>
          </c:cat>
          <c:val>
            <c:numRef>
              <c:f>Sheet1!$B$5:$B$34</c:f>
              <c:numCache>
                <c:formatCode>General</c:formatCode>
                <c:ptCount val="30"/>
                <c:pt idx="15" formatCode="0.0">
                  <c:v>40.293696275071603</c:v>
                </c:pt>
                <c:pt idx="16" formatCode="0.0">
                  <c:v>39.554917444364698</c:v>
                </c:pt>
                <c:pt idx="17" formatCode="0.0">
                  <c:v>35.084946661398703</c:v>
                </c:pt>
                <c:pt idx="18" formatCode="0.0">
                  <c:v>27.017159547279999</c:v>
                </c:pt>
                <c:pt idx="19" formatCode="0.0">
                  <c:v>28.946322067594402</c:v>
                </c:pt>
                <c:pt idx="20" formatCode="0.0">
                  <c:v>28.175346571749699</c:v>
                </c:pt>
                <c:pt idx="21" formatCode="0.0">
                  <c:v>26.3855421686747</c:v>
                </c:pt>
                <c:pt idx="22" formatCode="0.0">
                  <c:v>24.031653477717601</c:v>
                </c:pt>
                <c:pt idx="23" formatCode="0.0">
                  <c:v>22.8889841405915</c:v>
                </c:pt>
                <c:pt idx="24" formatCode="0.0">
                  <c:v>24.537220335869801</c:v>
                </c:pt>
                <c:pt idx="25" formatCode="0.0">
                  <c:v>21.6574012131472</c:v>
                </c:pt>
                <c:pt idx="26" formatCode="0.0">
                  <c:v>19.2334821555568</c:v>
                </c:pt>
                <c:pt idx="27" formatCode="0.0">
                  <c:v>15.955334371707901</c:v>
                </c:pt>
                <c:pt idx="28" formatCode="0.0">
                  <c:v>12.326244556948399</c:v>
                </c:pt>
                <c:pt idx="29" formatCode="0.0">
                  <c:v>11.521954440409401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866-44FF-9792-5A7E6DAFDC00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 (ett glas)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2012A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strCache>
            </c:strRef>
          </c:cat>
          <c:val>
            <c:numRef>
              <c:f>Sheet1!$C$5:$C$34</c:f>
              <c:numCache>
                <c:formatCode>General</c:formatCode>
                <c:ptCount val="30"/>
                <c:pt idx="15" formatCode="0.0">
                  <c:v>37.952036543585798</c:v>
                </c:pt>
                <c:pt idx="16" formatCode="0.0">
                  <c:v>34.535104364326401</c:v>
                </c:pt>
                <c:pt idx="17" formatCode="0.0">
                  <c:v>28.038158440481102</c:v>
                </c:pt>
                <c:pt idx="18" formatCode="0.0">
                  <c:v>29.071123202487399</c:v>
                </c:pt>
                <c:pt idx="19" formatCode="0.0">
                  <c:v>29.342327150084301</c:v>
                </c:pt>
                <c:pt idx="20" formatCode="0.0">
                  <c:v>29.548133595284899</c:v>
                </c:pt>
                <c:pt idx="21" formatCode="0.0">
                  <c:v>26.358234295416</c:v>
                </c:pt>
                <c:pt idx="22" formatCode="0.0">
                  <c:v>22.5289403383793</c:v>
                </c:pt>
                <c:pt idx="23" formatCode="0.0">
                  <c:v>20.8786231884058</c:v>
                </c:pt>
                <c:pt idx="24" formatCode="0.0">
                  <c:v>22.517401886770799</c:v>
                </c:pt>
                <c:pt idx="25" formatCode="0.0">
                  <c:v>19.934440447442</c:v>
                </c:pt>
                <c:pt idx="26" formatCode="0.0">
                  <c:v>18.1931777139358</c:v>
                </c:pt>
                <c:pt idx="27" formatCode="0.0">
                  <c:v>14.824375675388501</c:v>
                </c:pt>
                <c:pt idx="28" formatCode="0.0">
                  <c:v>12.265246858136701</c:v>
                </c:pt>
                <c:pt idx="29" formatCode="0.0">
                  <c:v>11.1111111111111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866-44FF-9792-5A7E6DAFDC00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 (berusad av alkohol)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2012A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strCache>
            </c:strRef>
          </c:cat>
          <c:val>
            <c:numRef>
              <c:f>Sheet1!$D$5:$D$34</c:f>
              <c:numCache>
                <c:formatCode>0.0</c:formatCode>
                <c:ptCount val="30"/>
                <c:pt idx="0">
                  <c:v>18.681903609192254</c:v>
                </c:pt>
                <c:pt idx="1">
                  <c:v>19.039200065130995</c:v>
                </c:pt>
                <c:pt idx="2">
                  <c:v>16.827993544513415</c:v>
                </c:pt>
                <c:pt idx="3">
                  <c:v>21.678298972601201</c:v>
                </c:pt>
                <c:pt idx="4">
                  <c:v>22.879128400943447</c:v>
                </c:pt>
                <c:pt idx="5">
                  <c:v>24.155793706694524</c:v>
                </c:pt>
                <c:pt idx="6">
                  <c:v>22.73912464554229</c:v>
                </c:pt>
                <c:pt idx="7">
                  <c:v>21.901588655689917</c:v>
                </c:pt>
                <c:pt idx="8">
                  <c:v>22.574179409536249</c:v>
                </c:pt>
                <c:pt idx="9">
                  <c:v>23.123305037708366</c:v>
                </c:pt>
                <c:pt idx="10">
                  <c:v>22.759474645739971</c:v>
                </c:pt>
                <c:pt idx="11">
                  <c:v>21.37320927786811</c:v>
                </c:pt>
                <c:pt idx="12">
                  <c:v>19.895093994122064</c:v>
                </c:pt>
                <c:pt idx="13">
                  <c:v>21.182242210704967</c:v>
                </c:pt>
                <c:pt idx="14">
                  <c:v>17.055532501185592</c:v>
                </c:pt>
                <c:pt idx="15">
                  <c:v>16.467483338577356</c:v>
                </c:pt>
                <c:pt idx="16">
                  <c:v>15.112766988839729</c:v>
                </c:pt>
                <c:pt idx="17">
                  <c:v>13.703312337024984</c:v>
                </c:pt>
                <c:pt idx="18">
                  <c:v>10.771536126055599</c:v>
                </c:pt>
                <c:pt idx="19">
                  <c:v>11.950389167229757</c:v>
                </c:pt>
                <c:pt idx="20">
                  <c:v>13.182919591443799</c:v>
                </c:pt>
                <c:pt idx="21">
                  <c:v>11.364045207134671</c:v>
                </c:pt>
                <c:pt idx="22">
                  <c:v>11.00995962310005</c:v>
                </c:pt>
                <c:pt idx="23">
                  <c:v>9.5284898819572348</c:v>
                </c:pt>
                <c:pt idx="24">
                  <c:v>10.321334397543062</c:v>
                </c:pt>
                <c:pt idx="25">
                  <c:v>8.6518064899642262</c:v>
                </c:pt>
                <c:pt idx="26">
                  <c:v>6.7477126694151481</c:v>
                </c:pt>
                <c:pt idx="27">
                  <c:v>5.4016812236411704</c:v>
                </c:pt>
                <c:pt idx="28">
                  <c:v>4.2</c:v>
                </c:pt>
                <c:pt idx="29">
                  <c:v>4.0277319247276298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866-44FF-9792-5A7E6DAFDC00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 (berusad av alkohol)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2012A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strCache>
            </c:strRef>
          </c:cat>
          <c:val>
            <c:numRef>
              <c:f>Sheet1!$E$5:$E$34</c:f>
              <c:numCache>
                <c:formatCode>0.0</c:formatCode>
                <c:ptCount val="30"/>
                <c:pt idx="0">
                  <c:v>14.411898282250235</c:v>
                </c:pt>
                <c:pt idx="1">
                  <c:v>15.30907478260079</c:v>
                </c:pt>
                <c:pt idx="2">
                  <c:v>15.05472406043725</c:v>
                </c:pt>
                <c:pt idx="3">
                  <c:v>16.809464961157612</c:v>
                </c:pt>
                <c:pt idx="4">
                  <c:v>19.584523001698926</c:v>
                </c:pt>
                <c:pt idx="5">
                  <c:v>19.988256526202257</c:v>
                </c:pt>
                <c:pt idx="6">
                  <c:v>20.256636758192904</c:v>
                </c:pt>
                <c:pt idx="7">
                  <c:v>21.59642371742358</c:v>
                </c:pt>
                <c:pt idx="8">
                  <c:v>22.253877372379947</c:v>
                </c:pt>
                <c:pt idx="9">
                  <c:v>21.525961462078449</c:v>
                </c:pt>
                <c:pt idx="10">
                  <c:v>20.745518956075276</c:v>
                </c:pt>
                <c:pt idx="11">
                  <c:v>18.831768295294239</c:v>
                </c:pt>
                <c:pt idx="12">
                  <c:v>17.581133643040001</c:v>
                </c:pt>
                <c:pt idx="13">
                  <c:v>19.368468090298194</c:v>
                </c:pt>
                <c:pt idx="14">
                  <c:v>17.671374513289646</c:v>
                </c:pt>
                <c:pt idx="15">
                  <c:v>17.436567927208465</c:v>
                </c:pt>
                <c:pt idx="16">
                  <c:v>16.607535287251981</c:v>
                </c:pt>
                <c:pt idx="17">
                  <c:v>13.354409469142906</c:v>
                </c:pt>
                <c:pt idx="18">
                  <c:v>13.479924487366393</c:v>
                </c:pt>
                <c:pt idx="19">
                  <c:v>13.606357136491514</c:v>
                </c:pt>
                <c:pt idx="20">
                  <c:v>14.272108302325002</c:v>
                </c:pt>
                <c:pt idx="21">
                  <c:v>11.264533680475939</c:v>
                </c:pt>
                <c:pt idx="22">
                  <c:v>10.022940269915228</c:v>
                </c:pt>
                <c:pt idx="23">
                  <c:v>8.6833568064431645</c:v>
                </c:pt>
                <c:pt idx="24">
                  <c:v>10.322709809555301</c:v>
                </c:pt>
                <c:pt idx="25">
                  <c:v>7.943425948509991</c:v>
                </c:pt>
                <c:pt idx="26">
                  <c:v>7.5238774125307302</c:v>
                </c:pt>
                <c:pt idx="27">
                  <c:v>5.7051833290511098</c:v>
                </c:pt>
                <c:pt idx="28">
                  <c:v>4.2</c:v>
                </c:pt>
                <c:pt idx="29">
                  <c:v>4.6890927624872596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866-44FF-9792-5A7E6DAFD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5318488"/>
        <c:axId val="365318880"/>
      </c:lineChart>
      <c:catAx>
        <c:axId val="365318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31888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5318880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318488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6.4824324111314155E-2"/>
          <c:y val="0.10168295130276006"/>
          <c:w val="0.84571295540717006"/>
          <c:h val="0.1250375711905084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Åk 9, samtliga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Sheet1!$A$5:$A$22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Sheet1!$B$5:$B$22</c:f>
              <c:numCache>
                <c:formatCode>0</c:formatCode>
                <c:ptCount val="18"/>
                <c:pt idx="0">
                  <c:v>100</c:v>
                </c:pt>
                <c:pt idx="1">
                  <c:v>101.22606540899244</c:v>
                </c:pt>
                <c:pt idx="2">
                  <c:v>94.051709953991832</c:v>
                </c:pt>
                <c:pt idx="3">
                  <c:v>84.409667231152881</c:v>
                </c:pt>
                <c:pt idx="4">
                  <c:v>83.194041224480159</c:v>
                </c:pt>
                <c:pt idx="5">
                  <c:v>83.656049027603004</c:v>
                </c:pt>
                <c:pt idx="6">
                  <c:v>81.599727136513877</c:v>
                </c:pt>
                <c:pt idx="7">
                  <c:v>79.417225140268087</c:v>
                </c:pt>
                <c:pt idx="8">
                  <c:v>87.564879205134858</c:v>
                </c:pt>
                <c:pt idx="9">
                  <c:v>90.952070943445079</c:v>
                </c:pt>
                <c:pt idx="10">
                  <c:v>86.591589593343571</c:v>
                </c:pt>
                <c:pt idx="11">
                  <c:v>68.691250479015807</c:v>
                </c:pt>
                <c:pt idx="12">
                  <c:v>62.228398157669119</c:v>
                </c:pt>
                <c:pt idx="13">
                  <c:v>49.057824903458481</c:v>
                </c:pt>
                <c:pt idx="14">
                  <c:v>47.962185914212405</c:v>
                </c:pt>
                <c:pt idx="15">
                  <c:v>46.895201057150878</c:v>
                </c:pt>
                <c:pt idx="16">
                  <c:v>44.291964758691051</c:v>
                </c:pt>
                <c:pt idx="17">
                  <c:v>46.286602549970056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EAD-48CA-8786-65B11119596B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Åk 9, alkoholkonsumenter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Sheet1!$A$5:$A$22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Sheet1!$C$5:$C$22</c:f>
              <c:numCache>
                <c:formatCode>0</c:formatCode>
                <c:ptCount val="18"/>
                <c:pt idx="0">
                  <c:v>100</c:v>
                </c:pt>
                <c:pt idx="1">
                  <c:v>101.51575978226393</c:v>
                </c:pt>
                <c:pt idx="2">
                  <c:v>96.945054645203456</c:v>
                </c:pt>
                <c:pt idx="3">
                  <c:v>88.830118500380223</c:v>
                </c:pt>
                <c:pt idx="4">
                  <c:v>91.847509179943259</c:v>
                </c:pt>
                <c:pt idx="5">
                  <c:v>92.848880739840737</c:v>
                </c:pt>
                <c:pt idx="6">
                  <c:v>94.478042767867251</c:v>
                </c:pt>
                <c:pt idx="7">
                  <c:v>94.074851444582293</c:v>
                </c:pt>
                <c:pt idx="8">
                  <c:v>102.34738028148183</c:v>
                </c:pt>
                <c:pt idx="9">
                  <c:v>109.50846538708096</c:v>
                </c:pt>
                <c:pt idx="10">
                  <c:v>107.32223346893379</c:v>
                </c:pt>
                <c:pt idx="11">
                  <c:v>88.93866226249618</c:v>
                </c:pt>
                <c:pt idx="12">
                  <c:v>87.472169854905772</c:v>
                </c:pt>
                <c:pt idx="13">
                  <c:v>76.638630436293823</c:v>
                </c:pt>
                <c:pt idx="14">
                  <c:v>78.265775794642295</c:v>
                </c:pt>
                <c:pt idx="15">
                  <c:v>78.602167115373447</c:v>
                </c:pt>
                <c:pt idx="16">
                  <c:v>83.775687245383239</c:v>
                </c:pt>
                <c:pt idx="17">
                  <c:v>84.3144696825442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EAD-48CA-8786-65B11119596B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Gy 2, samtliga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Sheet1!$A$5:$A$22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Sheet1!$D$5:$D$22</c:f>
              <c:numCache>
                <c:formatCode>General</c:formatCode>
                <c:ptCount val="18"/>
                <c:pt idx="4" formatCode="0">
                  <c:v>100</c:v>
                </c:pt>
                <c:pt idx="5" formatCode="0">
                  <c:v>100.87054739396977</c:v>
                </c:pt>
                <c:pt idx="6" formatCode="0">
                  <c:v>106.91528070743121</c:v>
                </c:pt>
                <c:pt idx="7" formatCode="0">
                  <c:v>105.71437274339416</c:v>
                </c:pt>
                <c:pt idx="8" formatCode="0">
                  <c:v>100.75429566848504</c:v>
                </c:pt>
                <c:pt idx="9" formatCode="0">
                  <c:v>107.11379812884694</c:v>
                </c:pt>
                <c:pt idx="10" formatCode="0">
                  <c:v>104.69543312940175</c:v>
                </c:pt>
                <c:pt idx="11" formatCode="0">
                  <c:v>94.758866736450727</c:v>
                </c:pt>
                <c:pt idx="12" formatCode="0">
                  <c:v>71.072038719402116</c:v>
                </c:pt>
                <c:pt idx="13" formatCode="0">
                  <c:v>62.519674874266073</c:v>
                </c:pt>
                <c:pt idx="14" formatCode="0">
                  <c:v>63.533528136929753</c:v>
                </c:pt>
                <c:pt idx="15" formatCode="0">
                  <c:v>53.443927781381539</c:v>
                </c:pt>
                <c:pt idx="16" formatCode="0">
                  <c:v>52.623285620715684</c:v>
                </c:pt>
                <c:pt idx="17" formatCode="0">
                  <c:v>55.078655638463268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EAD-48CA-8786-65B11119596B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Gy 2, alkoholkonsumenter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Sheet1!$A$5:$A$22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Sheet1!$E$5:$E$22</c:f>
              <c:numCache>
                <c:formatCode>General</c:formatCode>
                <c:ptCount val="18"/>
                <c:pt idx="4" formatCode="0">
                  <c:v>100</c:v>
                </c:pt>
                <c:pt idx="5" formatCode="0">
                  <c:v>101.31885436904062</c:v>
                </c:pt>
                <c:pt idx="6" formatCode="0">
                  <c:v>107.27786837029325</c:v>
                </c:pt>
                <c:pt idx="7" formatCode="0">
                  <c:v>106.77816949545816</c:v>
                </c:pt>
                <c:pt idx="8" formatCode="0">
                  <c:v>102.71621637015387</c:v>
                </c:pt>
                <c:pt idx="9" formatCode="0">
                  <c:v>109.94446832041179</c:v>
                </c:pt>
                <c:pt idx="10" formatCode="0">
                  <c:v>109.57918477292603</c:v>
                </c:pt>
                <c:pt idx="11" formatCode="0">
                  <c:v>98.614158148324989</c:v>
                </c:pt>
                <c:pt idx="12" formatCode="0">
                  <c:v>77.231301393896018</c:v>
                </c:pt>
                <c:pt idx="13" formatCode="0">
                  <c:v>69.550602096941134</c:v>
                </c:pt>
                <c:pt idx="14" formatCode="0">
                  <c:v>71.622561682557276</c:v>
                </c:pt>
                <c:pt idx="15" formatCode="0">
                  <c:v>62.560028894270978</c:v>
                </c:pt>
                <c:pt idx="16" formatCode="0">
                  <c:v>61.553583999296158</c:v>
                </c:pt>
                <c:pt idx="17" formatCode="0">
                  <c:v>64.803455176622876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EAD-48CA-8786-65B111195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3090808"/>
        <c:axId val="365319272"/>
      </c:lineChart>
      <c:catAx>
        <c:axId val="363090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31927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5319272"/>
        <c:scaling>
          <c:orientation val="minMax"/>
          <c:max val="12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3090808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3921979219840714E-2"/>
          <c:y val="0.49192562927551492"/>
          <c:w val="0.47019930183126823"/>
          <c:h val="0.2629087469626573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219656980705199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Sheet1!$B$10:$B$53</c:f>
              <c:numCache>
                <c:formatCode>General</c:formatCode>
                <c:ptCount val="44"/>
                <c:pt idx="0">
                  <c:v>31</c:v>
                </c:pt>
                <c:pt idx="1">
                  <c:v>32</c:v>
                </c:pt>
                <c:pt idx="2">
                  <c:v>27</c:v>
                </c:pt>
                <c:pt idx="3">
                  <c:v>25</c:v>
                </c:pt>
                <c:pt idx="4">
                  <c:v>25</c:v>
                </c:pt>
                <c:pt idx="5">
                  <c:v>21</c:v>
                </c:pt>
                <c:pt idx="6">
                  <c:v>21</c:v>
                </c:pt>
                <c:pt idx="7">
                  <c:v>23</c:v>
                </c:pt>
                <c:pt idx="8">
                  <c:v>25</c:v>
                </c:pt>
                <c:pt idx="9" formatCode="0">
                  <c:v>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004-4023-A2CE-110AA8F84315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Sheet1!$C$10:$C$53</c:f>
              <c:numCache>
                <c:formatCode>General</c:formatCode>
                <c:ptCount val="44"/>
                <c:pt idx="9" formatCode="0">
                  <c:v>15</c:v>
                </c:pt>
                <c:pt idx="10" formatCode="0">
                  <c:v>16</c:v>
                </c:pt>
                <c:pt idx="11" formatCode="0">
                  <c:v>16</c:v>
                </c:pt>
                <c:pt idx="12" formatCode="0">
                  <c:v>17</c:v>
                </c:pt>
                <c:pt idx="13" formatCode="0">
                  <c:v>17</c:v>
                </c:pt>
                <c:pt idx="14" formatCode="0">
                  <c:v>17</c:v>
                </c:pt>
                <c:pt idx="15" formatCode="0">
                  <c:v>22.720977146466577</c:v>
                </c:pt>
                <c:pt idx="16" formatCode="0">
                  <c:v>19.643550522577264</c:v>
                </c:pt>
                <c:pt idx="17" formatCode="0">
                  <c:v>18.761479638814883</c:v>
                </c:pt>
                <c:pt idx="18" formatCode="0">
                  <c:v>21.795025042372973</c:v>
                </c:pt>
                <c:pt idx="19" formatCode="0">
                  <c:v>19.161694241517448</c:v>
                </c:pt>
                <c:pt idx="20" formatCode="0">
                  <c:v>16.575958886009897</c:v>
                </c:pt>
                <c:pt idx="21" formatCode="0">
                  <c:v>18.175951280821298</c:v>
                </c:pt>
                <c:pt idx="22" formatCode="0">
                  <c:v>18.281113064619085</c:v>
                </c:pt>
                <c:pt idx="23" formatCode="0">
                  <c:v>22.38734793203075</c:v>
                </c:pt>
                <c:pt idx="38" formatCode="0">
                  <c:v>13.674171828070641</c:v>
                </c:pt>
                <c:pt idx="39" formatCode="0">
                  <c:v>11.545683607652853</c:v>
                </c:pt>
                <c:pt idx="40" formatCode="0">
                  <c:v>11.364356227996918</c:v>
                </c:pt>
                <c:pt idx="41" formatCode="0">
                  <c:v>9.5392563387250782</c:v>
                </c:pt>
                <c:pt idx="42" formatCode="0">
                  <c:v>7.6243111831129298</c:v>
                </c:pt>
                <c:pt idx="43" formatCode="0">
                  <c:v>7.89039286893364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004-4023-A2CE-110AA8F84315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Sheet1!$D$10:$D$53</c:f>
              <c:numCache>
                <c:formatCode>General</c:formatCode>
                <c:ptCount val="44"/>
                <c:pt idx="23" formatCode="0">
                  <c:v>27.473088211419078</c:v>
                </c:pt>
                <c:pt idx="24" formatCode="0">
                  <c:v>28.660358274593648</c:v>
                </c:pt>
                <c:pt idx="25" formatCode="0">
                  <c:v>28.778733449042186</c:v>
                </c:pt>
                <c:pt idx="26" formatCode="0">
                  <c:v>29.72200439039144</c:v>
                </c:pt>
                <c:pt idx="27" formatCode="0">
                  <c:v>29.608044818525826</c:v>
                </c:pt>
                <c:pt idx="28" formatCode="0">
                  <c:v>24.794537125041447</c:v>
                </c:pt>
                <c:pt idx="29" formatCode="0">
                  <c:v>19.276009035468991</c:v>
                </c:pt>
                <c:pt idx="30" formatCode="0">
                  <c:v>18.275022956318708</c:v>
                </c:pt>
                <c:pt idx="31" formatCode="0">
                  <c:v>19.080429667197837</c:v>
                </c:pt>
                <c:pt idx="32" formatCode="0">
                  <c:v>19.498281793500052</c:v>
                </c:pt>
                <c:pt idx="33" formatCode="0">
                  <c:v>20.014126237838248</c:v>
                </c:pt>
                <c:pt idx="34" formatCode="0">
                  <c:v>21.614993327809685</c:v>
                </c:pt>
                <c:pt idx="35" formatCode="0">
                  <c:v>23.375288817590274</c:v>
                </c:pt>
                <c:pt idx="36" formatCode="0">
                  <c:v>21.274795262604819</c:v>
                </c:pt>
                <c:pt idx="37" formatCode="0">
                  <c:v>19.108838686447847</c:v>
                </c:pt>
                <c:pt idx="38" formatCode="0">
                  <c:v>17.433585138439465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004-4023-A2CE-110AA8F84315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Sheet1!$E$10:$E$53</c:f>
              <c:numCache>
                <c:formatCode>General</c:formatCode>
                <c:ptCount val="4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004-4023-A2CE-110AA8F84315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Sheet1!$F$10:$F$53</c:f>
              <c:numCache>
                <c:formatCode>General</c:formatCode>
                <c:ptCount val="44"/>
                <c:pt idx="0">
                  <c:v>45</c:v>
                </c:pt>
                <c:pt idx="1">
                  <c:v>45</c:v>
                </c:pt>
                <c:pt idx="2">
                  <c:v>40</c:v>
                </c:pt>
                <c:pt idx="3">
                  <c:v>40</c:v>
                </c:pt>
                <c:pt idx="4">
                  <c:v>38</c:v>
                </c:pt>
                <c:pt idx="5">
                  <c:v>34</c:v>
                </c:pt>
                <c:pt idx="6">
                  <c:v>33</c:v>
                </c:pt>
                <c:pt idx="7">
                  <c:v>35</c:v>
                </c:pt>
                <c:pt idx="8">
                  <c:v>32</c:v>
                </c:pt>
                <c:pt idx="9" formatCode="0">
                  <c:v>30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004-4023-A2CE-110AA8F84315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Sheet1!$G$10:$G$53</c:f>
              <c:numCache>
                <c:formatCode>General</c:formatCode>
                <c:ptCount val="44"/>
                <c:pt idx="9" formatCode="0">
                  <c:v>22</c:v>
                </c:pt>
                <c:pt idx="10" formatCode="0">
                  <c:v>22</c:v>
                </c:pt>
                <c:pt idx="11" formatCode="0">
                  <c:v>21</c:v>
                </c:pt>
                <c:pt idx="12" formatCode="0">
                  <c:v>22</c:v>
                </c:pt>
                <c:pt idx="13" formatCode="0">
                  <c:v>24</c:v>
                </c:pt>
                <c:pt idx="14" formatCode="0">
                  <c:v>24</c:v>
                </c:pt>
                <c:pt idx="15" formatCode="0">
                  <c:v>29.424469128429873</c:v>
                </c:pt>
                <c:pt idx="16" formatCode="0">
                  <c:v>30.98818761459216</c:v>
                </c:pt>
                <c:pt idx="17" formatCode="0">
                  <c:v>27.063933814362816</c:v>
                </c:pt>
                <c:pt idx="18" formatCode="0">
                  <c:v>27.534471478863072</c:v>
                </c:pt>
                <c:pt idx="19" formatCode="0">
                  <c:v>26.036490908859616</c:v>
                </c:pt>
                <c:pt idx="20" formatCode="0">
                  <c:v>29.052221547458583</c:v>
                </c:pt>
                <c:pt idx="21" formatCode="0">
                  <c:v>27.498644248985098</c:v>
                </c:pt>
                <c:pt idx="22" formatCode="0">
                  <c:v>26.002547396422131</c:v>
                </c:pt>
                <c:pt idx="23" formatCode="0">
                  <c:v>30.157880766890496</c:v>
                </c:pt>
                <c:pt idx="38" formatCode="###0">
                  <c:v>18.2020814015879</c:v>
                </c:pt>
                <c:pt idx="39" formatCode="###0">
                  <c:v>16.39781353951221</c:v>
                </c:pt>
                <c:pt idx="40" formatCode="###0">
                  <c:v>16.928379081263117</c:v>
                </c:pt>
                <c:pt idx="41" formatCode="###0">
                  <c:v>14.432174339739603</c:v>
                </c:pt>
                <c:pt idx="42" formatCode="###0">
                  <c:v>12.4443973870296</c:v>
                </c:pt>
                <c:pt idx="43" formatCode="###0">
                  <c:v>12.7760788311247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004-4023-A2CE-110AA8F84315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Sheet1!$H$10:$H$53</c:f>
              <c:numCache>
                <c:formatCode>General</c:formatCode>
                <c:ptCount val="44"/>
                <c:pt idx="23" formatCode="0">
                  <c:v>35.774342086416667</c:v>
                </c:pt>
                <c:pt idx="24" formatCode="0">
                  <c:v>34.407057177796162</c:v>
                </c:pt>
                <c:pt idx="25" formatCode="0">
                  <c:v>37.486974375140477</c:v>
                </c:pt>
                <c:pt idx="26" formatCode="0">
                  <c:v>35.875947523266312</c:v>
                </c:pt>
                <c:pt idx="27" formatCode="0">
                  <c:v>35.697860957890057</c:v>
                </c:pt>
                <c:pt idx="28" formatCode="0">
                  <c:v>34.309458096485201</c:v>
                </c:pt>
                <c:pt idx="29" formatCode="0">
                  <c:v>30.40974181725127</c:v>
                </c:pt>
                <c:pt idx="30" formatCode="0">
                  <c:v>29.476922466781744</c:v>
                </c:pt>
                <c:pt idx="31" formatCode="0">
                  <c:v>29.780007969975188</c:v>
                </c:pt>
                <c:pt idx="32" formatCode="0">
                  <c:v>26.890832261192699</c:v>
                </c:pt>
                <c:pt idx="33" formatCode="0">
                  <c:v>29.773193283831713</c:v>
                </c:pt>
                <c:pt idx="34" formatCode="0">
                  <c:v>28.485434965908954</c:v>
                </c:pt>
                <c:pt idx="35" formatCode="0">
                  <c:v>30.691889548663852</c:v>
                </c:pt>
                <c:pt idx="36" formatCode="0">
                  <c:v>28.634464241770647</c:v>
                </c:pt>
                <c:pt idx="37" formatCode="0">
                  <c:v>26.671243543773734</c:v>
                </c:pt>
                <c:pt idx="38" formatCode="0">
                  <c:v>23.691771803333957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E004-4023-A2CE-110AA8F84315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Sheet1!$I$10:$I$53</c:f>
              <c:numCache>
                <c:formatCode>General</c:formatCode>
                <c:ptCount val="4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E004-4023-A2CE-110AA8F84315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Sheet1!$J$10:$J$53</c:f>
              <c:numCache>
                <c:formatCode>General</c:formatCode>
                <c:ptCount val="4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E004-4023-A2CE-110AA8F84315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Sheet1!$K$10:$K$53</c:f>
              <c:numCache>
                <c:formatCode>0</c:formatCode>
                <c:ptCount val="44"/>
                <c:pt idx="0">
                  <c:v>38</c:v>
                </c:pt>
                <c:pt idx="1">
                  <c:v>38.5</c:v>
                </c:pt>
                <c:pt idx="2">
                  <c:v>33.5</c:v>
                </c:pt>
                <c:pt idx="3">
                  <c:v>32.5</c:v>
                </c:pt>
                <c:pt idx="4">
                  <c:v>31.5</c:v>
                </c:pt>
                <c:pt idx="5">
                  <c:v>27.5</c:v>
                </c:pt>
                <c:pt idx="6">
                  <c:v>27</c:v>
                </c:pt>
                <c:pt idx="7">
                  <c:v>29</c:v>
                </c:pt>
                <c:pt idx="8">
                  <c:v>28.5</c:v>
                </c:pt>
                <c:pt idx="9">
                  <c:v>24.5</c:v>
                </c:pt>
                <c:pt idx="23">
                  <c:v>31.599515780356406</c:v>
                </c:pt>
                <c:pt idx="24">
                  <c:v>31.450066199379734</c:v>
                </c:pt>
                <c:pt idx="25">
                  <c:v>33.004698220729885</c:v>
                </c:pt>
                <c:pt idx="26">
                  <c:v>32.832410004554973</c:v>
                </c:pt>
                <c:pt idx="27">
                  <c:v>32.571103280984019</c:v>
                </c:pt>
                <c:pt idx="28">
                  <c:v>29.399511773722505</c:v>
                </c:pt>
                <c:pt idx="29">
                  <c:v>24.725856290276727</c:v>
                </c:pt>
                <c:pt idx="30">
                  <c:v>23.719258076547256</c:v>
                </c:pt>
                <c:pt idx="31">
                  <c:v>24.272349719477596</c:v>
                </c:pt>
                <c:pt idx="32">
                  <c:v>23.126098749672554</c:v>
                </c:pt>
                <c:pt idx="33">
                  <c:v>24.557133189785521</c:v>
                </c:pt>
                <c:pt idx="34">
                  <c:v>24.865739591915933</c:v>
                </c:pt>
                <c:pt idx="35">
                  <c:v>26.797378251126887</c:v>
                </c:pt>
                <c:pt idx="36">
                  <c:v>24.836507673990134</c:v>
                </c:pt>
                <c:pt idx="37">
                  <c:v>22.634130354608224</c:v>
                </c:pt>
                <c:pt idx="38">
                  <c:v>20.382981894034902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E004-4023-A2CE-110AA8F84315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E004-4023-A2CE-110AA8F84315}"/>
              </c:ext>
            </c:extLst>
          </c:dPt>
          <c:dPt>
            <c:idx val="3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E004-4023-A2CE-110AA8F84315}"/>
              </c:ext>
            </c:extLst>
          </c:dPt>
          <c:cat>
            <c:strRef>
              <c:f>Sheet1!$A$10:$A$53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Sheet1!$L$10:$L$53</c:f>
              <c:numCache>
                <c:formatCode>General</c:formatCode>
                <c:ptCount val="44"/>
                <c:pt idx="9" formatCode="0">
                  <c:v>18.5</c:v>
                </c:pt>
                <c:pt idx="10" formatCode="0">
                  <c:v>19</c:v>
                </c:pt>
                <c:pt idx="11" formatCode="0">
                  <c:v>18.5</c:v>
                </c:pt>
                <c:pt idx="12" formatCode="0">
                  <c:v>19.5</c:v>
                </c:pt>
                <c:pt idx="13" formatCode="0">
                  <c:v>20.5</c:v>
                </c:pt>
                <c:pt idx="14" formatCode="0">
                  <c:v>20.5</c:v>
                </c:pt>
                <c:pt idx="15" formatCode="0">
                  <c:v>25.996396219220546</c:v>
                </c:pt>
                <c:pt idx="16" formatCode="0">
                  <c:v>25.176189608983634</c:v>
                </c:pt>
                <c:pt idx="17" formatCode="0">
                  <c:v>22.817479080305191</c:v>
                </c:pt>
                <c:pt idx="18" formatCode="0">
                  <c:v>24.58912425610351</c:v>
                </c:pt>
                <c:pt idx="19" formatCode="0">
                  <c:v>22.499843589669691</c:v>
                </c:pt>
                <c:pt idx="20" formatCode="0">
                  <c:v>22.667987037363424</c:v>
                </c:pt>
                <c:pt idx="21" formatCode="0">
                  <c:v>22.57056679902794</c:v>
                </c:pt>
                <c:pt idx="22" formatCode="0">
                  <c:v>22.042543224214416</c:v>
                </c:pt>
                <c:pt idx="23" formatCode="0">
                  <c:v>26.185679873373214</c:v>
                </c:pt>
                <c:pt idx="38" formatCode="0">
                  <c:v>15.853573963876581</c:v>
                </c:pt>
                <c:pt idx="39" formatCode="0">
                  <c:v>13.928010888292778</c:v>
                </c:pt>
                <c:pt idx="40" formatCode="0">
                  <c:v>14.04300122399993</c:v>
                </c:pt>
                <c:pt idx="41" formatCode="0">
                  <c:v>11.966777191570245</c:v>
                </c:pt>
                <c:pt idx="42" formatCode="0">
                  <c:v>10.228758375218002</c:v>
                </c:pt>
                <c:pt idx="43" formatCode="0">
                  <c:v>10.43435662965382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E004-4023-A2CE-110AA8F84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5320056"/>
        <c:axId val="365320448"/>
      </c:lineChart>
      <c:catAx>
        <c:axId val="365320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32044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6532044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32005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263661019754242"/>
          <c:y val="9.1075595291034178E-2"/>
          <c:w val="0.6136259748226508"/>
          <c:h val="0.15572941991380213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Sheet1!$B$40:$B$53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241-4A6A-8459-B800B835F44F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Sheet1!$C$40:$C$53</c:f>
              <c:numCache>
                <c:formatCode>0</c:formatCode>
                <c:ptCount val="14"/>
                <c:pt idx="0">
                  <c:v>30.555158320109047</c:v>
                </c:pt>
                <c:pt idx="1">
                  <c:v>30.378570924795518</c:v>
                </c:pt>
                <c:pt idx="2">
                  <c:v>32.30549718886396</c:v>
                </c:pt>
                <c:pt idx="3">
                  <c:v>35.551107587587907</c:v>
                </c:pt>
                <c:pt idx="4">
                  <c:v>33.106230869540013</c:v>
                </c:pt>
                <c:pt idx="5">
                  <c:v>33.600191880468017</c:v>
                </c:pt>
                <c:pt idx="6">
                  <c:v>34.982135667116481</c:v>
                </c:pt>
                <c:pt idx="7">
                  <c:v>32.583014665134023</c:v>
                </c:pt>
                <c:pt idx="8">
                  <c:v>34.105114214368683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241-4A6A-8459-B800B835F44F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Sheet1!$D$40:$D$53</c:f>
              <c:numCache>
                <c:formatCode>General</c:formatCode>
                <c:ptCount val="14"/>
                <c:pt idx="8" formatCode="0">
                  <c:v>25.728557700042415</c:v>
                </c:pt>
                <c:pt idx="9" formatCode="0">
                  <c:v>25.380601684319288</c:v>
                </c:pt>
                <c:pt idx="10" formatCode="0">
                  <c:v>28.113346885714385</c:v>
                </c:pt>
                <c:pt idx="11" formatCode="0">
                  <c:v>24.608476343326135</c:v>
                </c:pt>
                <c:pt idx="12" formatCode="0">
                  <c:v>22.911660834497599</c:v>
                </c:pt>
                <c:pt idx="13" formatCode="0">
                  <c:v>22.850929586999598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241-4A6A-8459-B800B835F44F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Sheet1!$E$40:$E$53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241-4A6A-8459-B800B835F44F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Sheet1!$F$40:$F$53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9241-4A6A-8459-B800B835F44F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Sheet1!$G$40:$G$53</c:f>
              <c:numCache>
                <c:formatCode>0</c:formatCode>
                <c:ptCount val="14"/>
                <c:pt idx="0">
                  <c:v>37.298783803285431</c:v>
                </c:pt>
                <c:pt idx="1">
                  <c:v>39.622777631226214</c:v>
                </c:pt>
                <c:pt idx="2">
                  <c:v>39.861407643753793</c:v>
                </c:pt>
                <c:pt idx="3">
                  <c:v>40.11607129028296</c:v>
                </c:pt>
                <c:pt idx="4">
                  <c:v>39.492342043826717</c:v>
                </c:pt>
                <c:pt idx="5">
                  <c:v>42.093800697124095</c:v>
                </c:pt>
                <c:pt idx="6">
                  <c:v>42.550386392826113</c:v>
                </c:pt>
                <c:pt idx="7">
                  <c:v>39.508600986523263</c:v>
                </c:pt>
                <c:pt idx="8">
                  <c:v>39.284028100404882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9241-4A6A-8459-B800B835F44F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Sheet1!$H$40:$H$53</c:f>
              <c:numCache>
                <c:formatCode>General</c:formatCode>
                <c:ptCount val="14"/>
                <c:pt idx="8" formatCode="0">
                  <c:v>33.919374091299645</c:v>
                </c:pt>
                <c:pt idx="9" formatCode="0">
                  <c:v>31.358602433845153</c:v>
                </c:pt>
                <c:pt idx="10" formatCode="0">
                  <c:v>28.813975527706191</c:v>
                </c:pt>
                <c:pt idx="11" formatCode="0">
                  <c:v>27.194461176985993</c:v>
                </c:pt>
                <c:pt idx="12" formatCode="0">
                  <c:v>25.817484057886698</c:v>
                </c:pt>
                <c:pt idx="13" formatCode="0">
                  <c:v>25.688267813379589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9241-4A6A-8459-B800B835F44F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Sheet1!$I$40:$I$53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9241-4A6A-8459-B800B835F44F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Sheet1!$J$40:$J$53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241-4A6A-8459-B800B835F44F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Sheet1!$K$40:$K$53</c:f>
              <c:numCache>
                <c:formatCode>General</c:formatCode>
                <c:ptCount val="14"/>
                <c:pt idx="8" formatCode="0">
                  <c:v>29.716054238329992</c:v>
                </c:pt>
                <c:pt idx="9" formatCode="0">
                  <c:v>28.279927315977023</c:v>
                </c:pt>
                <c:pt idx="10" formatCode="0">
                  <c:v>28.419047094015433</c:v>
                </c:pt>
                <c:pt idx="11" formatCode="0">
                  <c:v>25.927884648295503</c:v>
                </c:pt>
                <c:pt idx="12" formatCode="0">
                  <c:v>24.388040867836452</c:v>
                </c:pt>
                <c:pt idx="13" formatCode="0">
                  <c:v>24.085552608243894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9241-4A6A-8459-B800B835F44F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9241-4A6A-8459-B800B835F44F}"/>
              </c:ext>
            </c:extLst>
          </c:dPt>
          <c:dPt>
            <c:idx val="3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9241-4A6A-8459-B800B835F44F}"/>
              </c:ext>
            </c:extLst>
          </c:dPt>
          <c:cat>
            <c:strRef>
              <c:f>Sheet1!$A$40:$A$53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Sheet1!$L$40:$L$53</c:f>
              <c:numCache>
                <c:formatCode>0</c:formatCode>
                <c:ptCount val="14"/>
                <c:pt idx="0">
                  <c:v>33.83013904915147</c:v>
                </c:pt>
                <c:pt idx="1">
                  <c:v>34.885627362471283</c:v>
                </c:pt>
                <c:pt idx="2">
                  <c:v>35.968171052925314</c:v>
                </c:pt>
                <c:pt idx="3">
                  <c:v>37.84402512296414</c:v>
                </c:pt>
                <c:pt idx="4">
                  <c:v>36.149059015957924</c:v>
                </c:pt>
                <c:pt idx="5">
                  <c:v>37.680024549767154</c:v>
                </c:pt>
                <c:pt idx="6">
                  <c:v>38.584194661992385</c:v>
                </c:pt>
                <c:pt idx="7">
                  <c:v>35.909829604668332</c:v>
                </c:pt>
                <c:pt idx="8">
                  <c:v>36.625301056395358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9241-4A6A-8459-B800B835F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5321232"/>
        <c:axId val="365321624"/>
      </c:lineChart>
      <c:catAx>
        <c:axId val="36532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321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532162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532123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34232320271777222"/>
          <c:y val="0.10481653465627201"/>
          <c:w val="0.6136259748226508"/>
          <c:h val="9.5269286706755593E-2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0.33841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91" y="222840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0.12402</cdr:x>
      <cdr:y>0.40355</cdr:y>
    </cdr:from>
    <cdr:to>
      <cdr:x>0.1564</cdr:x>
      <cdr:y>0.41726</cdr:y>
    </cdr:to>
    <cdr:cxnSp macro="">
      <cdr:nvCxnSpPr>
        <cdr:cNvPr id="3" name="Rak 2"/>
        <cdr:cNvCxnSpPr/>
      </cdr:nvCxnSpPr>
      <cdr:spPr>
        <a:xfrm xmlns:a="http://schemas.openxmlformats.org/drawingml/2006/main">
          <a:off x="1001125" y="1864880"/>
          <a:ext cx="261389" cy="6337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004687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0.12072</cdr:x>
      <cdr:y>0.57308</cdr:y>
    </cdr:from>
    <cdr:to>
      <cdr:x>0.1564</cdr:x>
      <cdr:y>0.60424</cdr:y>
    </cdr:to>
    <cdr:cxnSp macro="">
      <cdr:nvCxnSpPr>
        <cdr:cNvPr id="6" name="Rak 5"/>
        <cdr:cNvCxnSpPr/>
      </cdr:nvCxnSpPr>
      <cdr:spPr>
        <a:xfrm xmlns:a="http://schemas.openxmlformats.org/drawingml/2006/main">
          <a:off x="974482" y="2648336"/>
          <a:ext cx="288032" cy="14401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29200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0.12072</cdr:x>
      <cdr:y>0.76006</cdr:y>
    </cdr:from>
    <cdr:to>
      <cdr:x>0.1564</cdr:x>
      <cdr:y>0.79123</cdr:y>
    </cdr:to>
    <cdr:cxnSp macro="">
      <cdr:nvCxnSpPr>
        <cdr:cNvPr id="8" name="Rak 7"/>
        <cdr:cNvCxnSpPr/>
      </cdr:nvCxnSpPr>
      <cdr:spPr>
        <a:xfrm xmlns:a="http://schemas.openxmlformats.org/drawingml/2006/main">
          <a:off x="974482" y="3512432"/>
          <a:ext cx="288032" cy="14401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BEBC00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0.33841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91" y="222840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Åk 9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0.07582</cdr:x>
      <cdr:y>0.05134</cdr:y>
    </cdr:from>
    <cdr:to>
      <cdr:x>0.31125</cdr:x>
      <cdr:y>0.13976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301465" y="196597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2017-12-11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36644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41938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4101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23549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29787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2017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03931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15898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329458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2242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643013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079631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13212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310604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301038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727567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598397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393066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152339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312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9007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8FE6FC-6F78-4B61-A90D-C5A9466AEAC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528961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219610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07919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D2FC7B-1F6A-4307-AC08-5184FBEAE9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05539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D2FC7B-1F6A-4307-AC08-5184FBEAE9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01518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98070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90029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64166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6459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166744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r>
              <a:rPr lang="sv-SE" sz="1000" b="1" dirty="0" smtClean="0">
                <a:latin typeface="Gill Sans MT" pitchFamily="34" charset="0"/>
              </a:rPr>
              <a:t>Skolelevers drogvanor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sp>
        <p:nvSpPr>
          <p:cNvPr id="5" name="textruta 4"/>
          <p:cNvSpPr txBox="1"/>
          <p:nvPr userDrawn="1"/>
        </p:nvSpPr>
        <p:spPr>
          <a:xfrm>
            <a:off x="8118082" y="6529352"/>
            <a:ext cx="86113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Gill Sans MT" pitchFamily="34" charset="0"/>
              </a:rPr>
              <a:t>Källa: CAN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1806905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r>
              <a:rPr lang="sv-SE" sz="1000" b="1" dirty="0" smtClean="0">
                <a:latin typeface="Gill Sans MT" pitchFamily="34" charset="0"/>
              </a:rPr>
              <a:t>Skolelevers drogvanor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2017-12-11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28596" y="676275"/>
            <a:ext cx="8501122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Skolelevers drogvanor</a:t>
            </a: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2017</a:t>
            </a: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3200" b="1" dirty="0">
                <a:latin typeface="Gill Sans MT" pitchFamily="34" charset="0"/>
              </a:rPr>
              <a:t>Diagram </a:t>
            </a:r>
            <a:r>
              <a:rPr lang="sv-SE" sz="3200" b="1" dirty="0" smtClean="0">
                <a:latin typeface="Gill Sans MT" pitchFamily="34" charset="0"/>
              </a:rPr>
              <a:t>1–27</a:t>
            </a:r>
            <a:endParaRPr lang="sv-SE" sz="32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tillåtet att</a:t>
            </a:r>
            <a:r>
              <a:rPr lang="sv-SE" sz="2400" dirty="0" smtClean="0">
                <a:latin typeface="Gill Sans MT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inte tillåtet att</a:t>
            </a:r>
            <a:r>
              <a:rPr lang="sv-SE" sz="2400" b="1" dirty="0" smtClean="0">
                <a:latin typeface="Gill Sans MT" pitchFamily="34" charset="0"/>
              </a:rPr>
              <a:t> </a:t>
            </a:r>
            <a:r>
              <a:rPr lang="sv-SE" sz="2400" dirty="0" smtClean="0">
                <a:latin typeface="Gill Sans MT" pitchFamily="34" charset="0"/>
              </a:rPr>
              <a:t>på något sätt förändra bilderna om CAN:s logotyp finns med och därmed uppfattas som avsändare.</a:t>
            </a: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rökare i gymnasiets år 2. Procentuell fördelning totalt och efter kön. 2004–2017.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2230014"/>
              </p:ext>
            </p:extLst>
          </p:nvPr>
        </p:nvGraphicFramePr>
        <p:xfrm>
          <a:off x="357158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7b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8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svarat att de rökt minst en cigarett vid 13 års ålder eller tidigare. 2000–2017.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53210724"/>
              </p:ext>
            </p:extLst>
          </p:nvPr>
        </p:nvGraphicFramePr>
        <p:xfrm>
          <a:off x="357158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9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rökare i 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Frekventa (dagliga/nästan dagliga rökare) samt rökare totalt (frekventa plus sporadiska). 2000–2017.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75326622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26517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484784"/>
            <a:ext cx="6993326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	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Pojkar, frekventa rökare	       Pojkar,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rökare totalt</a:t>
            </a:r>
            <a:endParaRPr lang="sv-SE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Flickor, frekventa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rökare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Flickor,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rökare totalt 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547664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547664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16016" y="1691033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716016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863588" y="242770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Åk 9</a:t>
            </a:r>
            <a:endParaRPr lang="sv-SE" sz="16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snusare i årskurs 9.  Procentuell fördelning totalt och efter kön. 1974–2017.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11517956"/>
              </p:ext>
            </p:extLst>
          </p:nvPr>
        </p:nvGraphicFramePr>
        <p:xfrm>
          <a:off x="357157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10a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7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snusare i gymnasiets år 2. Procentuell fördelning totalt och efter kön. 2004–2017.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3084433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10b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7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snusare i 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Frekventa (dagliga/nästan dagliga snusare) samt snusare totalt (frekventa plus sporadiska). 2000–2017.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10195679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870945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484784"/>
            <a:ext cx="6993326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	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Pojkar, frekventa snusare	       Pojkar,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snusare totalt</a:t>
            </a:r>
            <a:endParaRPr lang="sv-SE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Flickor, frekventa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snusare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Flickor,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snusare totalt 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547664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547664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16016" y="1691033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716016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863588" y="242770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Åk 9</a:t>
            </a:r>
            <a:endParaRPr lang="sv-SE" sz="16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0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tobakskonsumenter i </a:t>
            </a:r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Frekventa (dagliga/nästan dagliga tobakskonsumenter) samt tobakskonsumenter totalt (frekventa plus sporadiska).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2002–2017.</a:t>
            </a:r>
            <a:endParaRPr lang="sv-SE" sz="22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81799311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058611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484784"/>
            <a:ext cx="706533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  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Pojkar, frekventa tobakskons. 	        Pojkar, tobakskons. totalt</a:t>
            </a: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Flickor, frekventa tobakskons.          Flickor, tobakskons. totalt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547664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547664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932040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932040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5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e-cigaretter någon gång. 2017.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75314789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rökt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vattenpipa någon gång. 2017.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80724302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använt narkotika någon gång. 1971–2017.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01363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15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alkoholkonsumenter under de senaste 12 månaderna i årskurs 9 och gymnasiets år 2, efter kön. 1971–2017.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63918505"/>
              </p:ext>
            </p:extLst>
          </p:nvPr>
        </p:nvGraphicFramePr>
        <p:xfrm>
          <a:off x="500063" y="1357298"/>
          <a:ext cx="8143875" cy="480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858250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95536" y="1268760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754" y="40096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uppgett att de använt narkotika de senaste 30 dagarna (endast 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cannabis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1989–1997) resp. fler än 20 gånger.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1989–2017.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15599945"/>
              </p:ext>
            </p:extLst>
          </p:nvPr>
        </p:nvGraphicFramePr>
        <p:xfrm>
          <a:off x="323528" y="1584287"/>
          <a:ext cx="8390885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1754" y="1484784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86800" y="50800"/>
            <a:ext cx="4556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8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Erfarenhet av olika narkotikasorter bland elever som använt narkotika i årskurs 9 och gymnasiets år 2. 2017.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47584783"/>
              </p:ext>
            </p:extLst>
          </p:nvPr>
        </p:nvGraphicFramePr>
        <p:xfrm>
          <a:off x="428596" y="1357299"/>
          <a:ext cx="8031836" cy="51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463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17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5762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2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använt nätdroger någon gång. 2012–2017.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1811962"/>
              </p:ext>
            </p:extLst>
          </p:nvPr>
        </p:nvGraphicFramePr>
        <p:xfrm>
          <a:off x="357158" y="1428736"/>
          <a:ext cx="8319298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61130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04448" y="50800"/>
            <a:ext cx="537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18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61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err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spice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respektive andra nätdroger någon gång. 2017.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39912859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25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någon gång använt receptbelagda sömnmedel eller lugnande medel utan recept.  2004–2017.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71615424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84784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4952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någon gång använt läkemedel tillsammans med alkohol i berusningssyfte.  1989–2017.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23755896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46422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använt anabola steroider någon gång.  1993–2017.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97396703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97681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anabola steroider någon gång, senaste 12 månaderna respektive senaste 30 dagarna. 2017.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32071054"/>
              </p:ext>
            </p:extLst>
          </p:nvPr>
        </p:nvGraphicFramePr>
        <p:xfrm>
          <a:off x="428595" y="1357299"/>
          <a:ext cx="8286779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0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sniffat/boffat någon gång. 1989–2017.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62545794"/>
              </p:ext>
            </p:extLst>
          </p:nvPr>
        </p:nvGraphicFramePr>
        <p:xfrm>
          <a:off x="357158" y="1428736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51520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24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sniffat/boffat någon gång, senaste 12 månaderna respektive senaste 30 dagarna. 2017.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96867585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25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74638"/>
            <a:ext cx="8208912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Beräknad genomsnittlig årskonsumtion i liter ren alkohol (100 %) i årskurs 9 och gymnasiets år 2, efter kön. 1977–2017. </a:t>
            </a:r>
            <a:r>
              <a:rPr lang="sv-SE" sz="2000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(1977–1989 avser skattade värden).</a:t>
            </a:r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98065501"/>
              </p:ext>
            </p:extLst>
          </p:nvPr>
        </p:nvGraphicFramePr>
        <p:xfrm>
          <a:off x="571472" y="1601788"/>
          <a:ext cx="8143932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67544" y="1340768"/>
            <a:ext cx="1555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Liter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5126" name="Freeform 8"/>
          <p:cNvSpPr>
            <a:spLocks/>
          </p:cNvSpPr>
          <p:nvPr/>
        </p:nvSpPr>
        <p:spPr bwMode="auto">
          <a:xfrm>
            <a:off x="1977280" y="4661682"/>
            <a:ext cx="722512" cy="63462"/>
          </a:xfrm>
          <a:custGeom>
            <a:avLst/>
            <a:gdLst>
              <a:gd name="T0" fmla="*/ 0 w 627"/>
              <a:gd name="T1" fmla="*/ 0 h 84"/>
              <a:gd name="T2" fmla="*/ 2147483647 w 627"/>
              <a:gd name="T3" fmla="*/ 2147483647 h 84"/>
              <a:gd name="T4" fmla="*/ 0 60000 65536"/>
              <a:gd name="T5" fmla="*/ 0 60000 65536"/>
              <a:gd name="T6" fmla="*/ 0 w 627"/>
              <a:gd name="T7" fmla="*/ 0 h 84"/>
              <a:gd name="T8" fmla="*/ 627 w 627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84">
                <a:moveTo>
                  <a:pt x="0" y="0"/>
                </a:moveTo>
                <a:lnTo>
                  <a:pt x="627" y="84"/>
                </a:lnTo>
              </a:path>
            </a:pathLst>
          </a:custGeom>
          <a:noFill/>
          <a:ln w="38100">
            <a:solidFill>
              <a:srgbClr val="004687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7" name="Freeform 9"/>
          <p:cNvSpPr>
            <a:spLocks/>
          </p:cNvSpPr>
          <p:nvPr/>
        </p:nvSpPr>
        <p:spPr bwMode="auto">
          <a:xfrm rot="248513">
            <a:off x="1994512" y="5031659"/>
            <a:ext cx="635793" cy="46810"/>
          </a:xfrm>
          <a:custGeom>
            <a:avLst/>
            <a:gdLst>
              <a:gd name="T0" fmla="*/ 0 w 627"/>
              <a:gd name="T1" fmla="*/ 0 h 126"/>
              <a:gd name="T2" fmla="*/ 2147483647 w 627"/>
              <a:gd name="T3" fmla="*/ 2147483647 h 126"/>
              <a:gd name="T4" fmla="*/ 0 60000 65536"/>
              <a:gd name="T5" fmla="*/ 0 60000 65536"/>
              <a:gd name="T6" fmla="*/ 0 w 627"/>
              <a:gd name="T7" fmla="*/ 0 h 126"/>
              <a:gd name="T8" fmla="*/ 627 w 627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126">
                <a:moveTo>
                  <a:pt x="0" y="0"/>
                </a:moveTo>
                <a:lnTo>
                  <a:pt x="627" y="126"/>
                </a:lnTo>
              </a:path>
            </a:pathLst>
          </a:custGeom>
          <a:noFill/>
          <a:ln w="38100">
            <a:solidFill>
              <a:srgbClr val="BEBC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8858250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3726"/>
            <a:ext cx="8820472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spelat om pengar de senaste 12 månaderna.  2012–2017.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76253250"/>
              </p:ext>
            </p:extLst>
          </p:nvPr>
        </p:nvGraphicFramePr>
        <p:xfrm>
          <a:off x="434752" y="1988840"/>
          <a:ext cx="8247290" cy="422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36079" y="1543581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194721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079" y="327799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visat indikation på ett mer problematiskt spelande enligt Lie/Bet frågorna. 2012–2017.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79653005"/>
              </p:ext>
            </p:extLst>
          </p:nvPr>
        </p:nvGraphicFramePr>
        <p:xfrm>
          <a:off x="434752" y="1988840"/>
          <a:ext cx="8247290" cy="422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36079" y="1543581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25751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85728"/>
            <a:ext cx="8401080" cy="857256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cs typeface="Arial" charset="0"/>
              </a:rPr>
              <a:t> 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Alkoholdryckers andel av den totala konsumtionen bland </a:t>
            </a:r>
            <a:r>
              <a:rPr lang="sv-SE" sz="2200" b="1" u="sng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pojkar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 i gymnasiets år 2. 2004–2017.</a:t>
            </a:r>
            <a:endParaRPr lang="sv-SE" sz="2200" b="1" dirty="0" smtClean="0">
              <a:solidFill>
                <a:srgbClr val="FF0000"/>
              </a:solidFill>
              <a:latin typeface="Arial" pitchFamily="34" charset="0"/>
              <a:ea typeface="Geneva" pitchFamily="34" charset="0"/>
              <a:cs typeface="Arial" pitchFamily="34" charset="0"/>
            </a:endParaRP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42592899"/>
              </p:ext>
            </p:extLst>
          </p:nvPr>
        </p:nvGraphicFramePr>
        <p:xfrm>
          <a:off x="428596" y="1357298"/>
          <a:ext cx="846388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1028"/>
          <p:cNvSpPr txBox="1">
            <a:spLocks noChangeArrowheads="1"/>
          </p:cNvSpPr>
          <p:nvPr/>
        </p:nvSpPr>
        <p:spPr bwMode="auto">
          <a:xfrm>
            <a:off x="308670" y="1469926"/>
            <a:ext cx="9509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1031" name="Text Box 1035"/>
          <p:cNvSpPr txBox="1">
            <a:spLocks noChangeArrowheads="1"/>
          </p:cNvSpPr>
          <p:nvPr/>
        </p:nvSpPr>
        <p:spPr bwMode="auto">
          <a:xfrm>
            <a:off x="8714672" y="50800"/>
            <a:ext cx="389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3a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72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85728"/>
            <a:ext cx="8401080" cy="857256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cs typeface="Arial" charset="0"/>
              </a:rPr>
              <a:t> 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Alkoholdryckers andel av den totala konsumtionen bland </a:t>
            </a:r>
            <a:r>
              <a:rPr lang="sv-SE" sz="2200" b="1" u="sng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flickor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 i gymnasiets år 2. 2004–2017.</a:t>
            </a:r>
            <a:endParaRPr lang="sv-SE" sz="2200" b="1" dirty="0" smtClean="0">
              <a:solidFill>
                <a:srgbClr val="FF0000"/>
              </a:solidFill>
              <a:latin typeface="Arial" pitchFamily="34" charset="0"/>
              <a:ea typeface="Geneva" pitchFamily="34" charset="0"/>
              <a:cs typeface="Arial" pitchFamily="34" charset="0"/>
            </a:endParaRP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02866755"/>
              </p:ext>
            </p:extLst>
          </p:nvPr>
        </p:nvGraphicFramePr>
        <p:xfrm>
          <a:off x="428596" y="1357298"/>
          <a:ext cx="839187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1028"/>
          <p:cNvSpPr txBox="1">
            <a:spLocks noChangeArrowheads="1"/>
          </p:cNvSpPr>
          <p:nvPr/>
        </p:nvSpPr>
        <p:spPr bwMode="auto">
          <a:xfrm>
            <a:off x="308670" y="1469926"/>
            <a:ext cx="9509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1031" name="Text Box 1035"/>
          <p:cNvSpPr txBox="1">
            <a:spLocks noChangeArrowheads="1"/>
          </p:cNvSpPr>
          <p:nvPr/>
        </p:nvSpPr>
        <p:spPr bwMode="auto">
          <a:xfrm>
            <a:off x="8714672" y="50800"/>
            <a:ext cx="389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60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intensivkonsumerat alkohol minst en gång i månaden.  1972–2017.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25387332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4</a:t>
            </a:r>
          </a:p>
        </p:txBody>
      </p:sp>
    </p:spTree>
    <p:extLst>
      <p:ext uri="{BB962C8B-B14F-4D97-AF65-F5344CB8AC3E}">
        <p14:creationId xmlns:p14="http://schemas.microsoft.com/office/powerpoint/2010/main" val="414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varit berusade av alkohol resp. druckit ett glas alkohol vid 13 års ålder eller tidigare.  1989–2017.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17977431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5</a:t>
            </a:r>
          </a:p>
        </p:txBody>
      </p:sp>
    </p:spTree>
    <p:extLst>
      <p:ext uri="{BB962C8B-B14F-4D97-AF65-F5344CB8AC3E}">
        <p14:creationId xmlns:p14="http://schemas.microsoft.com/office/powerpoint/2010/main" val="28322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942" y="222088"/>
            <a:ext cx="8857952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Problemindex för samtliga elever samt alkohol-konsumenter i årskurs 9 och gymnasiets år 2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2000–2017.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 2000 är basår för årskurs 9 och 2004 för gymnasiets år 2.</a:t>
            </a:r>
            <a:endParaRPr lang="sv-SE" sz="18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22439395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Indexvärde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6</a:t>
            </a:r>
          </a:p>
        </p:txBody>
      </p:sp>
    </p:spTree>
    <p:extLst>
      <p:ext uri="{BB962C8B-B14F-4D97-AF65-F5344CB8AC3E}">
        <p14:creationId xmlns:p14="http://schemas.microsoft.com/office/powerpoint/2010/main" val="24248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rökare i årskurs 9. Procentuell fördelning totalt och efter kön. 1974–2017.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25862519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7</a:t>
            </a:r>
            <a:r>
              <a:rPr lang="sv-SE" sz="1200" dirty="0" smtClean="0">
                <a:latin typeface="Gill Sans MT" pitchFamily="34" charset="0"/>
              </a:rPr>
              <a:t>a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710</Words>
  <Application>Microsoft Office PowerPoint</Application>
  <PresentationFormat>Bildspel på skärmen (4:3)</PresentationFormat>
  <Paragraphs>155</Paragraphs>
  <Slides>31</Slides>
  <Notes>31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31</vt:i4>
      </vt:variant>
    </vt:vector>
  </HeadingPairs>
  <TitlesOfParts>
    <vt:vector size="36" baseType="lpstr">
      <vt:lpstr>Arial</vt:lpstr>
      <vt:lpstr>Calibri</vt:lpstr>
      <vt:lpstr>Geneva</vt:lpstr>
      <vt:lpstr>Gill Sans MT</vt:lpstr>
      <vt:lpstr>Tema1</vt:lpstr>
      <vt:lpstr>PowerPoint-presentation</vt:lpstr>
      <vt:lpstr>Andelen alkoholkonsumenter under de senaste 12 månaderna i årskurs 9 och gymnasiets år 2, efter kön. 1971–2017.</vt:lpstr>
      <vt:lpstr>Beräknad genomsnittlig årskonsumtion i liter ren alkohol (100 %) i årskurs 9 och gymnasiets år 2, efter kön. 1977–2017. (1977–1989 avser skattade värden).</vt:lpstr>
      <vt:lpstr> Alkoholdryckers andel av den totala konsumtionen bland pojkar i gymnasiets år 2. 2004–2017.</vt:lpstr>
      <vt:lpstr> Alkoholdryckers andel av den totala konsumtionen bland flickor i gymnasiets år 2. 2004–2017.</vt:lpstr>
      <vt:lpstr>Andelen elever i årskurs 9 och gymnasiets år 2 som intensivkonsumerat alkohol minst en gång i månaden.  1972–2017.</vt:lpstr>
      <vt:lpstr>Andelen elever i årskurs 9 som varit berusade av alkohol resp. druckit ett glas alkohol vid 13 års ålder eller tidigare.  1989–2017.</vt:lpstr>
      <vt:lpstr> Problemindex för samtliga elever samt alkohol-konsumenter i årskurs 9 och gymnasiets år 2. 2000–2017. År 2000 är basår för årskurs 9 och 2004 för gymnasiets år 2.</vt:lpstr>
      <vt:lpstr>Andelen rökare i årskurs 9. Procentuell fördelning totalt och efter kön. 1974–2017.</vt:lpstr>
      <vt:lpstr>Andelen rökare i gymnasiets år 2. Procentuell fördelning totalt och efter kön. 2004–2017.</vt:lpstr>
      <vt:lpstr>Andelen elever i årskurs 9 som svarat att de rökt minst en cigarett vid 13 års ålder eller tidigare. 2000–2017.</vt:lpstr>
      <vt:lpstr>Andelen rökare i årskurs 9 och gymnasiets år 2. Frekventa (dagliga/nästan dagliga rökare) samt rökare totalt (frekventa plus sporadiska). 2000–2017.</vt:lpstr>
      <vt:lpstr>Andelen snusare i årskurs 9.  Procentuell fördelning totalt och efter kön. 1974–2017.</vt:lpstr>
      <vt:lpstr>Andelen snusare i gymnasiets år 2. Procentuell fördelning totalt och efter kön. 2004–2017.</vt:lpstr>
      <vt:lpstr>Andelen snusare i årskurs 9 och gymnasiets år 2. Frekventa (dagliga/nästan dagliga snusare) samt snusare totalt (frekventa plus sporadiska). 2000–2017.</vt:lpstr>
      <vt:lpstr>Andelen tobakskonsumenter i årskurs 9 och gymnasiets år 2. Frekventa (dagliga/nästan dagliga tobakskonsumenter) samt tobakskonsumenter totalt (frekventa plus sporadiska).  2002–2017.</vt:lpstr>
      <vt:lpstr>Andelen elever i årskurs 9 och gymnasiets år 2 som använt  e-cigaretter någon gång. 2017.</vt:lpstr>
      <vt:lpstr>Andelen elever i årskurs 9 och gymnasiets år 2 som rökt  vattenpipa någon gång. 2017.</vt:lpstr>
      <vt:lpstr>Andelen elever i årskurs 9 och gymnasiets år 2  som använt narkotika någon gång. 1971–2017.</vt:lpstr>
      <vt:lpstr>Andelen elever i årskurs 9 och gymnasiets år 2 som  uppgett att de använt narkotika de senaste 30 dagarna (endast cannabis 1989–1997) resp. fler än 20 gånger.  1989–2017.</vt:lpstr>
      <vt:lpstr>Erfarenhet av olika narkotikasorter bland elever som använt narkotika i årskurs 9 och gymnasiets år 2. 2017.</vt:lpstr>
      <vt:lpstr>Andelen elever i årskurs 9 och gymnasiets år 2  som använt nätdroger någon gång. 2012–2017.</vt:lpstr>
      <vt:lpstr>Andelen elever i årskurs 9 och gymnasiets år 2 som använt  spice respektive andra nätdroger någon gång. 2017.</vt:lpstr>
      <vt:lpstr> Andelen elever i årskurs 9 och gymnasiets år 2 som någon gång använt receptbelagda sömnmedel eller lugnande medel utan recept.  2004–2017.</vt:lpstr>
      <vt:lpstr> Andelen elever i årskurs 9 och gymnasiets år 2 som någon gång använt läkemedel tillsammans med alkohol i berusningssyfte.  1989–2017.</vt:lpstr>
      <vt:lpstr> Andelen elever i årskurs 9 och gymnasiets år 2 som använt anabola steroider någon gång.  1993–2017.</vt:lpstr>
      <vt:lpstr>Andelen elever i årskurs 9 och gymnasiets år 2 som använt  anabola steroider någon gång, senaste 12 månaderna respektive senaste 30 dagarna. 2017.</vt:lpstr>
      <vt:lpstr> Andelen elever i årskurs 9 och gymnasiets år 2 som sniffat/boffat någon gång. 1989–2017.</vt:lpstr>
      <vt:lpstr>Andelen elever i årskurs 9 och gymnasiets år 2 som  sniffat/boffat någon gång, senaste 12 månaderna respektive senaste 30 dagarna. 2017.</vt:lpstr>
      <vt:lpstr> Andelen elever i årskurs 9 och gymnasiets år 2 som spelat om pengar de senaste 12 månaderna.  2012–2017.</vt:lpstr>
      <vt:lpstr> Andelen elever i årskurs 9 och gymnasiets år 2 som visat indikation på ett mer problematiskt spelande enligt Lie/Bet frågorna. 2012–2017.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2017-12-11T09:09:51Z</dcterms:modified>
</cp:coreProperties>
</file>