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ppt/charts/chart20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17.xml" ContentType="application/vnd.openxmlformats-officedocument.drawingml.chartshapes+xml"/>
  <Override PartName="/ppt/charts/chart22.xml" ContentType="application/vnd.openxmlformats-officedocument.drawingml.chart+xml"/>
  <Override PartName="/ppt/drawings/drawing1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drawings/drawing19.xml" ContentType="application/vnd.openxmlformats-officedocument.drawingml.chartshapes+xml"/>
  <Override PartName="/ppt/charts/chart24.xml" ContentType="application/vnd.openxmlformats-officedocument.drawingml.chart+xml"/>
  <Override PartName="/ppt/drawings/drawing20.xml" ContentType="application/vnd.openxmlformats-officedocument.drawingml.chartshapes+xml"/>
  <Override PartName="/ppt/charts/chart25.xml" ContentType="application/vnd.openxmlformats-officedocument.drawingml.chart+xml"/>
  <Override PartName="/ppt/drawings/drawing21.xml" ContentType="application/vnd.openxmlformats-officedocument.drawingml.chartshapes+xml"/>
  <Override PartName="/ppt/charts/chart26.xml" ContentType="application/vnd.openxmlformats-officedocument.drawingml.chart+xml"/>
  <Override PartName="/ppt/drawings/drawing2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2"/>
  </p:notesMasterIdLst>
  <p:sldIdLst>
    <p:sldId id="308" r:id="rId2"/>
    <p:sldId id="283" r:id="rId3"/>
    <p:sldId id="288" r:id="rId4"/>
    <p:sldId id="310" r:id="rId5"/>
    <p:sldId id="313" r:id="rId6"/>
    <p:sldId id="311" r:id="rId7"/>
    <p:sldId id="314" r:id="rId8"/>
    <p:sldId id="312" r:id="rId9"/>
    <p:sldId id="315" r:id="rId10"/>
    <p:sldId id="316" r:id="rId1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BEBC00"/>
    <a:srgbClr val="F29200"/>
    <a:srgbClr val="B32B31"/>
    <a:srgbClr val="CCC1DA"/>
    <a:srgbClr val="3366FF"/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9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-kalkylblad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Microsoft_Excel-kalkylblad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17007100305674"/>
          <c:y val="0.15486057104766138"/>
          <c:w val="0.77176634906078168"/>
          <c:h val="0.7198450172203088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Sheet1!$A$3:$A$27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Sheet1!$B$3:$B$27</c:f>
              <c:numCache>
                <c:formatCode>0</c:formatCode>
                <c:ptCount val="25"/>
                <c:pt idx="0">
                  <c:v>100</c:v>
                </c:pt>
                <c:pt idx="1">
                  <c:v>84.01358618975749</c:v>
                </c:pt>
                <c:pt idx="2">
                  <c:v>75.86756663331488</c:v>
                </c:pt>
                <c:pt idx="3">
                  <c:v>59.032847552592195</c:v>
                </c:pt>
                <c:pt idx="4">
                  <c:v>62.688941933461031</c:v>
                </c:pt>
                <c:pt idx="5">
                  <c:v>55.994478428640818</c:v>
                </c:pt>
                <c:pt idx="6">
                  <c:v>55.765016973814873</c:v>
                </c:pt>
                <c:pt idx="7">
                  <c:v>48.297089781410747</c:v>
                </c:pt>
                <c:pt idx="8">
                  <c:v>49.171967330891484</c:v>
                </c:pt>
                <c:pt idx="9">
                  <c:v>46.784100899168493</c:v>
                </c:pt>
                <c:pt idx="10">
                  <c:v>38.847240019681543</c:v>
                </c:pt>
                <c:pt idx="11">
                  <c:v>36.308304592994673</c:v>
                </c:pt>
                <c:pt idx="12">
                  <c:v>35.821676847263127</c:v>
                </c:pt>
                <c:pt idx="13">
                  <c:v>32.889186055232742</c:v>
                </c:pt>
                <c:pt idx="14">
                  <c:v>31.578246065092713</c:v>
                </c:pt>
                <c:pt idx="15">
                  <c:v>29.555120368118214</c:v>
                </c:pt>
                <c:pt idx="16">
                  <c:v>27.071256842921244</c:v>
                </c:pt>
                <c:pt idx="17">
                  <c:v>26.469125159919791</c:v>
                </c:pt>
                <c:pt idx="18">
                  <c:v>25.739565812753305</c:v>
                </c:pt>
                <c:pt idx="19">
                  <c:v>24.427006204892127</c:v>
                </c:pt>
                <c:pt idx="20">
                  <c:v>23.625691978544321</c:v>
                </c:pt>
                <c:pt idx="21">
                  <c:v>23.525758499110459</c:v>
                </c:pt>
                <c:pt idx="22">
                  <c:v>23.426897123908159</c:v>
                </c:pt>
                <c:pt idx="23">
                  <c:v>22.315093868444546</c:v>
                </c:pt>
                <c:pt idx="24">
                  <c:v>21.810848853628091</c:v>
                </c:pt>
              </c:numCache>
            </c:numRef>
          </c:val>
          <c:smooth val="0"/>
          <c:extLst/>
        </c:ser>
        <c:ser>
          <c:idx val="2"/>
          <c:order val="1"/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Sheet1!$A$3:$A$27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Sheet1!$C$3:$C$27</c:f>
              <c:numCache>
                <c:formatCode>0</c:formatCode>
                <c:ptCount val="25"/>
                <c:pt idx="0">
                  <c:v>100</c:v>
                </c:pt>
                <c:pt idx="1">
                  <c:v>91.461267605633822</c:v>
                </c:pt>
                <c:pt idx="2">
                  <c:v>83.826376936316706</c:v>
                </c:pt>
                <c:pt idx="3">
                  <c:v>64.083059210526315</c:v>
                </c:pt>
                <c:pt idx="4">
                  <c:v>73.16901408450704</c:v>
                </c:pt>
                <c:pt idx="5">
                  <c:v>81.554160125588709</c:v>
                </c:pt>
                <c:pt idx="6">
                  <c:v>54.791015625000007</c:v>
                </c:pt>
                <c:pt idx="7">
                  <c:v>50.476097940147689</c:v>
                </c:pt>
                <c:pt idx="8">
                  <c:v>55.588521400778227</c:v>
                </c:pt>
                <c:pt idx="9">
                  <c:v>73.466679581557543</c:v>
                </c:pt>
                <c:pt idx="10">
                  <c:v>39.854238588415811</c:v>
                </c:pt>
                <c:pt idx="11">
                  <c:v>38.8992886559341</c:v>
                </c:pt>
                <c:pt idx="12">
                  <c:v>38.086510263929625</c:v>
                </c:pt>
                <c:pt idx="13">
                  <c:v>41.096727795756927</c:v>
                </c:pt>
                <c:pt idx="14">
                  <c:v>37.213467048710605</c:v>
                </c:pt>
                <c:pt idx="15">
                  <c:v>44.465049928673338</c:v>
                </c:pt>
                <c:pt idx="16">
                  <c:v>36.556188867778481</c:v>
                </c:pt>
                <c:pt idx="17">
                  <c:v>35.764689683659775</c:v>
                </c:pt>
                <c:pt idx="18">
                  <c:v>34.563055121253456</c:v>
                </c:pt>
                <c:pt idx="19">
                  <c:v>38.139891877461125</c:v>
                </c:pt>
                <c:pt idx="20">
                  <c:v>37.662294865880185</c:v>
                </c:pt>
                <c:pt idx="21">
                  <c:v>33.362232283338152</c:v>
                </c:pt>
                <c:pt idx="22">
                  <c:v>36.374920432845329</c:v>
                </c:pt>
                <c:pt idx="23">
                  <c:v>39.699420492899449</c:v>
                </c:pt>
                <c:pt idx="24">
                  <c:v>36.457303263261991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859224"/>
        <c:axId val="382858440"/>
      </c:lineChart>
      <c:catAx>
        <c:axId val="382859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85844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2858440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859224"/>
        <c:crossesAt val="1"/>
        <c:crossBetween val="midCat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70383084569346055"/>
        </c:manualLayout>
      </c:layout>
      <c:lineChart>
        <c:grouping val="standard"/>
        <c:varyColors val="0"/>
        <c:ser>
          <c:idx val="6"/>
          <c:order val="0"/>
          <c:tx>
            <c:strRef>
              <c:f>Sheet1!$H$2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Sheet1!$H$3:$H$30</c:f>
              <c:numCache>
                <c:formatCode>General</c:formatCode>
                <c:ptCount val="28"/>
                <c:pt idx="0">
                  <c:v>3016</c:v>
                </c:pt>
                <c:pt idx="1">
                  <c:v>3333</c:v>
                </c:pt>
                <c:pt idx="2">
                  <c:v>3017</c:v>
                </c:pt>
                <c:pt idx="3">
                  <c:v>2760</c:v>
                </c:pt>
                <c:pt idx="4">
                  <c:v>2529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Sheet1!$I$2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Sheet1!$I$3:$I$30</c:f>
              <c:numCache>
                <c:formatCode>General</c:formatCode>
                <c:ptCount val="28"/>
                <c:pt idx="5">
                  <c:v>1934</c:v>
                </c:pt>
                <c:pt idx="6">
                  <c:v>2208</c:v>
                </c:pt>
                <c:pt idx="7">
                  <c:v>2461</c:v>
                </c:pt>
                <c:pt idx="8">
                  <c:v>1653</c:v>
                </c:pt>
                <c:pt idx="9">
                  <c:v>1523</c:v>
                </c:pt>
                <c:pt idx="10">
                  <c:v>1677</c:v>
                </c:pt>
                <c:pt idx="11">
                  <c:v>2217</c:v>
                </c:pt>
                <c:pt idx="12">
                  <c:v>1202</c:v>
                </c:pt>
                <c:pt idx="13">
                  <c:v>1174</c:v>
                </c:pt>
                <c:pt idx="14">
                  <c:v>1149</c:v>
                </c:pt>
                <c:pt idx="15">
                  <c:v>1240</c:v>
                </c:pt>
                <c:pt idx="16">
                  <c:v>1123</c:v>
                </c:pt>
                <c:pt idx="17">
                  <c:v>1342</c:v>
                </c:pt>
                <c:pt idx="18">
                  <c:v>1103</c:v>
                </c:pt>
                <c:pt idx="19">
                  <c:v>1079</c:v>
                </c:pt>
                <c:pt idx="20">
                  <c:v>1043</c:v>
                </c:pt>
                <c:pt idx="21">
                  <c:v>1151</c:v>
                </c:pt>
                <c:pt idx="22">
                  <c:v>1136</c:v>
                </c:pt>
                <c:pt idx="23">
                  <c:v>1007</c:v>
                </c:pt>
                <c:pt idx="24">
                  <c:v>1098</c:v>
                </c:pt>
                <c:pt idx="25">
                  <c:v>1198</c:v>
                </c:pt>
                <c:pt idx="26">
                  <c:v>1100</c:v>
                </c:pt>
                <c:pt idx="27">
                  <c:v>1150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88656"/>
        <c:axId val="381589048"/>
      </c:lineChart>
      <c:catAx>
        <c:axId val="38158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58904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589048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588656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5470007933442993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Sheet1!$C$3:$C$30</c:f>
              <c:numCache>
                <c:formatCode>#,##0</c:formatCode>
                <c:ptCount val="28"/>
                <c:pt idx="0">
                  <c:v>100</c:v>
                </c:pt>
                <c:pt idx="1">
                  <c:v>49.441786283891545</c:v>
                </c:pt>
                <c:pt idx="2">
                  <c:v>76.082771896053885</c:v>
                </c:pt>
                <c:pt idx="3">
                  <c:v>53.213028169014088</c:v>
                </c:pt>
                <c:pt idx="4">
                  <c:v>36.015490533562819</c:v>
                </c:pt>
                <c:pt idx="5">
                  <c:v>53.536184210526308</c:v>
                </c:pt>
                <c:pt idx="6">
                  <c:v>35.927565392354119</c:v>
                </c:pt>
                <c:pt idx="7">
                  <c:v>62.048665620094191</c:v>
                </c:pt>
                <c:pt idx="8">
                  <c:v>58.124999999999993</c:v>
                </c:pt>
                <c:pt idx="9">
                  <c:v>66.506024096385531</c:v>
                </c:pt>
                <c:pt idx="10">
                  <c:v>72.373540856031127</c:v>
                </c:pt>
                <c:pt idx="11">
                  <c:v>61.25532739248353</c:v>
                </c:pt>
                <c:pt idx="12">
                  <c:v>48.515535097813576</c:v>
                </c:pt>
                <c:pt idx="13">
                  <c:v>48.745788094346679</c:v>
                </c:pt>
                <c:pt idx="14">
                  <c:v>47.72727272727272</c:v>
                </c:pt>
                <c:pt idx="15">
                  <c:v>46.817691477885646</c:v>
                </c:pt>
                <c:pt idx="16">
                  <c:v>46.633237822349571</c:v>
                </c:pt>
                <c:pt idx="17">
                  <c:v>53.067047075606276</c:v>
                </c:pt>
                <c:pt idx="18">
                  <c:v>52.353810428541259</c:v>
                </c:pt>
                <c:pt idx="19">
                  <c:v>51.220267804894839</c:v>
                </c:pt>
                <c:pt idx="20">
                  <c:v>55.686770233857821</c:v>
                </c:pt>
                <c:pt idx="21">
                  <c:v>62.070346392578244</c:v>
                </c:pt>
                <c:pt idx="22">
                  <c:v>61.293086403479869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  <c:pt idx="27">
                  <c:v>71.230253709909036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Sheet1!$B$3:$B$30</c:f>
              <c:numCache>
                <c:formatCode>#,##0</c:formatCode>
                <c:ptCount val="28"/>
                <c:pt idx="0">
                  <c:v>100</c:v>
                </c:pt>
                <c:pt idx="1">
                  <c:v>79.848484848484858</c:v>
                </c:pt>
                <c:pt idx="2">
                  <c:v>74.829643888354184</c:v>
                </c:pt>
                <c:pt idx="3">
                  <c:v>66.106954225352112</c:v>
                </c:pt>
                <c:pt idx="4">
                  <c:v>64.627796901893291</c:v>
                </c:pt>
                <c:pt idx="5">
                  <c:v>65.390625</c:v>
                </c:pt>
                <c:pt idx="6">
                  <c:v>56.885311871227358</c:v>
                </c:pt>
                <c:pt idx="7">
                  <c:v>62.413657770800633</c:v>
                </c:pt>
                <c:pt idx="8">
                  <c:v>58.669921875</c:v>
                </c:pt>
                <c:pt idx="9">
                  <c:v>54.939759036144572</c:v>
                </c:pt>
                <c:pt idx="10">
                  <c:v>61.879377431906612</c:v>
                </c:pt>
                <c:pt idx="11">
                  <c:v>61.615652847733436</c:v>
                </c:pt>
                <c:pt idx="12">
                  <c:v>54.223245109321063</c:v>
                </c:pt>
                <c:pt idx="13">
                  <c:v>52.923998502433534</c:v>
                </c:pt>
                <c:pt idx="14">
                  <c:v>51.818181818181806</c:v>
                </c:pt>
                <c:pt idx="15">
                  <c:v>50.83063646170443</c:v>
                </c:pt>
                <c:pt idx="16">
                  <c:v>50.630372492836685</c:v>
                </c:pt>
                <c:pt idx="17">
                  <c:v>50.413694721825962</c:v>
                </c:pt>
                <c:pt idx="18">
                  <c:v>49.736119907114201</c:v>
                </c:pt>
                <c:pt idx="19">
                  <c:v>48.659254414650093</c:v>
                </c:pt>
                <c:pt idx="20">
                  <c:v>47.024383753035494</c:v>
                </c:pt>
                <c:pt idx="21">
                  <c:v>48.352799839818459</c:v>
                </c:pt>
                <c:pt idx="22">
                  <c:v>55.317010479140585</c:v>
                </c:pt>
                <c:pt idx="23">
                  <c:v>56.738271842789715</c:v>
                </c:pt>
                <c:pt idx="24">
                  <c:v>56.238064926798216</c:v>
                </c:pt>
                <c:pt idx="25">
                  <c:v>56.26313443291091</c:v>
                </c:pt>
                <c:pt idx="26">
                  <c:v>59.183706019330764</c:v>
                </c:pt>
                <c:pt idx="27">
                  <c:v>56.390617520344655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Sheet1!$D$3:$D$30</c:f>
              <c:numCache>
                <c:formatCode>#,##0</c:formatCode>
                <c:ptCount val="28"/>
                <c:pt idx="0">
                  <c:v>100</c:v>
                </c:pt>
                <c:pt idx="1">
                  <c:v>93.939393939393938</c:v>
                </c:pt>
                <c:pt idx="2">
                  <c:v>85.033686236766115</c:v>
                </c:pt>
                <c:pt idx="3">
                  <c:v>77.772887323943678</c:v>
                </c:pt>
                <c:pt idx="4">
                  <c:v>66.528614457831324</c:v>
                </c:pt>
                <c:pt idx="5">
                  <c:v>65.75390625</c:v>
                </c:pt>
                <c:pt idx="6">
                  <c:v>53.329979879275648</c:v>
                </c:pt>
                <c:pt idx="7">
                  <c:v>52.011381475667186</c:v>
                </c:pt>
                <c:pt idx="8">
                  <c:v>47.453613281249993</c:v>
                </c:pt>
                <c:pt idx="9">
                  <c:v>51.506024096385538</c:v>
                </c:pt>
                <c:pt idx="10">
                  <c:v>51.566147859922175</c:v>
                </c:pt>
                <c:pt idx="11">
                  <c:v>44.500193723363033</c:v>
                </c:pt>
                <c:pt idx="12">
                  <c:v>42.361910241657071</c:v>
                </c:pt>
                <c:pt idx="13">
                  <c:v>41.346873830026198</c:v>
                </c:pt>
                <c:pt idx="14">
                  <c:v>40.482954545454547</c:v>
                </c:pt>
                <c:pt idx="15">
                  <c:v>39.711434735706582</c:v>
                </c:pt>
                <c:pt idx="16">
                  <c:v>39.554978510028654</c:v>
                </c:pt>
                <c:pt idx="17">
                  <c:v>39.385699001426538</c:v>
                </c:pt>
                <c:pt idx="18">
                  <c:v>38.856343677432967</c:v>
                </c:pt>
                <c:pt idx="19">
                  <c:v>34.213538260300851</c:v>
                </c:pt>
                <c:pt idx="20">
                  <c:v>36.737799807058984</c:v>
                </c:pt>
                <c:pt idx="21">
                  <c:v>36.854268170593343</c:v>
                </c:pt>
                <c:pt idx="22">
                  <c:v>36.392770052066176</c:v>
                </c:pt>
                <c:pt idx="23">
                  <c:v>35.461419901743568</c:v>
                </c:pt>
                <c:pt idx="24">
                  <c:v>35.148790579248882</c:v>
                </c:pt>
                <c:pt idx="25">
                  <c:v>35.164459020569325</c:v>
                </c:pt>
                <c:pt idx="26">
                  <c:v>35.22839644007783</c:v>
                </c:pt>
                <c:pt idx="27">
                  <c:v>35.244135950215409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Brunt heroin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Sheet1!$F$3:$F$30</c:f>
              <c:numCache>
                <c:formatCode>#,##0</c:formatCode>
                <c:ptCount val="28"/>
                <c:pt idx="0">
                  <c:v>100</c:v>
                </c:pt>
                <c:pt idx="1">
                  <c:v>110.51693404634581</c:v>
                </c:pt>
                <c:pt idx="2">
                  <c:v>100.03963086678367</c:v>
                </c:pt>
                <c:pt idx="3">
                  <c:v>91.497514498757255</c:v>
                </c:pt>
                <c:pt idx="4">
                  <c:v>83.859598056089908</c:v>
                </c:pt>
                <c:pt idx="5">
                  <c:v>64.108455882352928</c:v>
                </c:pt>
                <c:pt idx="6">
                  <c:v>73.198011599005795</c:v>
                </c:pt>
                <c:pt idx="7">
                  <c:v>81.586480746144602</c:v>
                </c:pt>
                <c:pt idx="8">
                  <c:v>54.812729779411775</c:v>
                </c:pt>
                <c:pt idx="9">
                  <c:v>50.496102055279948</c:v>
                </c:pt>
                <c:pt idx="10">
                  <c:v>55.610551613641569</c:v>
                </c:pt>
                <c:pt idx="11">
                  <c:v>73.495795063472897</c:v>
                </c:pt>
                <c:pt idx="12">
                  <c:v>39.870033168618427</c:v>
                </c:pt>
                <c:pt idx="13">
                  <c:v>38.914704781201124</c:v>
                </c:pt>
                <c:pt idx="14">
                  <c:v>38.101604278074866</c:v>
                </c:pt>
                <c:pt idx="15">
                  <c:v>41.113014785202104</c:v>
                </c:pt>
                <c:pt idx="16">
                  <c:v>37.228215068262266</c:v>
                </c:pt>
                <c:pt idx="17">
                  <c:v>44.482671813375859</c:v>
                </c:pt>
                <c:pt idx="18">
                  <c:v>36.570676402289855</c:v>
                </c:pt>
                <c:pt idx="19">
                  <c:v>35.778863540183892</c:v>
                </c:pt>
                <c:pt idx="20">
                  <c:v>34.576752759584927</c:v>
                </c:pt>
                <c:pt idx="21">
                  <c:v>38.15500704720251</c:v>
                </c:pt>
                <c:pt idx="22">
                  <c:v>37.677220759786152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39.715153717348876</c:v>
                </c:pt>
                <c:pt idx="26">
                  <c:v>36.471751608551173</c:v>
                </c:pt>
                <c:pt idx="27">
                  <c:v>38.146594204939035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Sheet1!$G$1:$G$2</c:f>
              <c:strCache>
                <c:ptCount val="2"/>
                <c:pt idx="1">
                  <c:v>Vitt heroin</c:v>
                </c:pt>
              </c:strCache>
            </c:strRef>
          </c:tx>
          <c:spPr>
            <a:ln w="381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Sheet1!$G$3:$G$30</c:f>
              <c:numCache>
                <c:formatCode>#,##0</c:formatCode>
                <c:ptCount val="28"/>
                <c:pt idx="0">
                  <c:v>100.04467847454923</c:v>
                </c:pt>
                <c:pt idx="1">
                  <c:v>110.56631132659629</c:v>
                </c:pt>
                <c:pt idx="2">
                  <c:v>100.08432704779962</c:v>
                </c:pt>
                <c:pt idx="3">
                  <c:v>91.53839419248574</c:v>
                </c:pt>
                <c:pt idx="4">
                  <c:v>83.897065245264471</c:v>
                </c:pt>
                <c:pt idx="5">
                  <c:v>101.50505514705881</c:v>
                </c:pt>
                <c:pt idx="6">
                  <c:v>104.56858799857972</c:v>
                </c:pt>
                <c:pt idx="7">
                  <c:v>91.784790839412693</c:v>
                </c:pt>
                <c:pt idx="8">
                  <c:v>71.053538602941174</c:v>
                </c:pt>
                <c:pt idx="9">
                  <c:v>64.635010630758316</c:v>
                </c:pt>
                <c:pt idx="10">
                  <c:v>75.832570382238501</c:v>
                </c:pt>
                <c:pt idx="11">
                  <c:v>70.475419923878107</c:v>
                </c:pt>
                <c:pt idx="12">
                  <c:v>89.707574629391445</c:v>
                </c:pt>
                <c:pt idx="13">
                  <c:v>77.829409562402248</c:v>
                </c:pt>
                <c:pt idx="14">
                  <c:v>60.962566844919785</c:v>
                </c:pt>
                <c:pt idx="15">
                  <c:v>74.750935973094741</c:v>
                </c:pt>
                <c:pt idx="16">
                  <c:v>74.456430136524531</c:v>
                </c:pt>
                <c:pt idx="17">
                  <c:v>50.043005790047836</c:v>
                </c:pt>
                <c:pt idx="18">
                  <c:v>54.856014603434787</c:v>
                </c:pt>
                <c:pt idx="19">
                  <c:v>53.668295310275838</c:v>
                </c:pt>
                <c:pt idx="20">
                  <c:v>69.153505519169855</c:v>
                </c:pt>
                <c:pt idx="21">
                  <c:v>69.372740085822755</c:v>
                </c:pt>
                <c:pt idx="22">
                  <c:v>85.630047181332174</c:v>
                </c:pt>
                <c:pt idx="23">
                  <c:v>83.438635062926053</c:v>
                </c:pt>
                <c:pt idx="24">
                  <c:v>66.16242932564495</c:v>
                </c:pt>
                <c:pt idx="25">
                  <c:v>38.887754681570783</c:v>
                </c:pt>
                <c:pt idx="26">
                  <c:v>36.471751608551173</c:v>
                </c:pt>
                <c:pt idx="27">
                  <c:v>41.463689353194596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chemeClr val="accent4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0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Sheet1!$E$3:$E$30</c:f>
              <c:numCache>
                <c:formatCode>#,##0</c:formatCode>
                <c:ptCount val="28"/>
                <c:pt idx="0">
                  <c:v>100</c:v>
                </c:pt>
                <c:pt idx="1">
                  <c:v>105.68181818181819</c:v>
                </c:pt>
                <c:pt idx="2">
                  <c:v>127.55052935514917</c:v>
                </c:pt>
                <c:pt idx="3">
                  <c:v>97.216109154929583</c:v>
                </c:pt>
                <c:pt idx="4">
                  <c:v>95.040877796901881</c:v>
                </c:pt>
                <c:pt idx="5">
                  <c:v>90.8203125</c:v>
                </c:pt>
                <c:pt idx="6">
                  <c:v>88.883299798792748</c:v>
                </c:pt>
                <c:pt idx="7">
                  <c:v>86.685635792778655</c:v>
                </c:pt>
                <c:pt idx="8">
                  <c:v>86.279296874999986</c:v>
                </c:pt>
                <c:pt idx="9">
                  <c:v>94.427710843373475</c:v>
                </c:pt>
                <c:pt idx="10">
                  <c:v>81.646400778210122</c:v>
                </c:pt>
                <c:pt idx="11">
                  <c:v>94.13502518403719</c:v>
                </c:pt>
                <c:pt idx="12">
                  <c:v>76.251438434982731</c:v>
                </c:pt>
                <c:pt idx="13">
                  <c:v>82.693747660052395</c:v>
                </c:pt>
                <c:pt idx="14">
                  <c:v>64.772727272727266</c:v>
                </c:pt>
                <c:pt idx="15">
                  <c:v>63.538295577130519</c:v>
                </c:pt>
                <c:pt idx="16">
                  <c:v>63.287965616045852</c:v>
                </c:pt>
                <c:pt idx="17">
                  <c:v>63.01711840228247</c:v>
                </c:pt>
                <c:pt idx="18">
                  <c:v>62.170149883892748</c:v>
                </c:pt>
                <c:pt idx="19">
                  <c:v>60.824068018312616</c:v>
                </c:pt>
                <c:pt idx="20">
                  <c:v>62.454259672000269</c:v>
                </c:pt>
                <c:pt idx="21">
                  <c:v>58.966829072949331</c:v>
                </c:pt>
                <c:pt idx="22">
                  <c:v>65.506986093719107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63.411113592140097</c:v>
                </c:pt>
                <c:pt idx="27">
                  <c:v>63.43944471038774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90616"/>
        <c:axId val="384254832"/>
      </c:lineChart>
      <c:catAx>
        <c:axId val="38159061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42548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254832"/>
        <c:scaling>
          <c:orientation val="minMax"/>
          <c:max val="1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1590616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540793568061097"/>
          <c:y val="6.373561820635805E-2"/>
          <c:w val="0.58202336117191411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Sheet1!$B$4:$B$19</c:f>
              <c:numCache>
                <c:formatCode>0</c:formatCode>
                <c:ptCount val="16"/>
                <c:pt idx="0">
                  <c:v>180.37399309551211</c:v>
                </c:pt>
                <c:pt idx="1">
                  <c:v>176.05204043429424</c:v>
                </c:pt>
                <c:pt idx="2">
                  <c:v>172.37353372434018</c:v>
                </c:pt>
                <c:pt idx="3">
                  <c:v>140.90704782452354</c:v>
                </c:pt>
                <c:pt idx="4">
                  <c:v>136.98345272206305</c:v>
                </c:pt>
                <c:pt idx="5">
                  <c:v>111.80099857346649</c:v>
                </c:pt>
                <c:pt idx="6">
                  <c:v>110.29836042502285</c:v>
                </c:pt>
                <c:pt idx="7">
                  <c:v>107.91022684244949</c:v>
                </c:pt>
                <c:pt idx="8">
                  <c:v>109.49885233358836</c:v>
                </c:pt>
                <c:pt idx="9" formatCode="#,##0">
                  <c:v>122.39981979576855</c:v>
                </c:pt>
                <c:pt idx="10" formatCode="#,##0">
                  <c:v>123.96625584920585</c:v>
                </c:pt>
                <c:pt idx="11" formatCode="#,##0">
                  <c:v>115.76068458401568</c:v>
                </c:pt>
                <c:pt idx="12" formatCode="#,##0">
                  <c:v>124.71753660089117</c:v>
                </c:pt>
                <c:pt idx="13" formatCode="#,##0">
                  <c:v>109.80035661975418</c:v>
                </c:pt>
                <c:pt idx="14" formatCode="#,##0">
                  <c:v>125</c:v>
                </c:pt>
                <c:pt idx="15" formatCode="#,##0">
                  <c:v>113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255616"/>
        <c:axId val="384256008"/>
      </c:lineChart>
      <c:catAx>
        <c:axId val="384255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600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256008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5616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Sheet1!$C$4:$C$19</c:f>
              <c:numCache>
                <c:formatCode>General</c:formatCode>
                <c:ptCount val="16"/>
                <c:pt idx="0">
                  <c:v>96</c:v>
                </c:pt>
                <c:pt idx="1">
                  <c:v>117</c:v>
                </c:pt>
                <c:pt idx="2">
                  <c:v>115</c:v>
                </c:pt>
                <c:pt idx="3">
                  <c:v>101</c:v>
                </c:pt>
                <c:pt idx="4">
                  <c:v>101</c:v>
                </c:pt>
                <c:pt idx="5">
                  <c:v>67</c:v>
                </c:pt>
                <c:pt idx="6">
                  <c:v>94</c:v>
                </c:pt>
                <c:pt idx="7">
                  <c:v>108</c:v>
                </c:pt>
                <c:pt idx="8">
                  <c:v>117</c:v>
                </c:pt>
                <c:pt idx="9">
                  <c:v>117</c:v>
                </c:pt>
                <c:pt idx="10">
                  <c:v>126</c:v>
                </c:pt>
                <c:pt idx="11" formatCode="#,##0">
                  <c:v>126</c:v>
                </c:pt>
                <c:pt idx="12">
                  <c:v>120</c:v>
                </c:pt>
                <c:pt idx="13" formatCode="#,##0">
                  <c:v>200</c:v>
                </c:pt>
                <c:pt idx="14">
                  <c:v>50</c:v>
                </c:pt>
                <c:pt idx="15">
                  <c:v>113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256792"/>
        <c:axId val="384257184"/>
      </c:lineChart>
      <c:catAx>
        <c:axId val="384256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718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257184"/>
        <c:scaling>
          <c:orientation val="minMax"/>
          <c:max val="2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6792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Sheet1!$D$4:$D$19</c:f>
              <c:numCache>
                <c:formatCode>General</c:formatCode>
                <c:ptCount val="16"/>
                <c:pt idx="0">
                  <c:v>331</c:v>
                </c:pt>
                <c:pt idx="1">
                  <c:v>293</c:v>
                </c:pt>
                <c:pt idx="2">
                  <c:v>345</c:v>
                </c:pt>
                <c:pt idx="3" formatCode="#,##0">
                  <c:v>338</c:v>
                </c:pt>
                <c:pt idx="4" formatCode="#,##0">
                  <c:v>281</c:v>
                </c:pt>
                <c:pt idx="5" formatCode="#,##0">
                  <c:v>280</c:v>
                </c:pt>
                <c:pt idx="6">
                  <c:v>110</c:v>
                </c:pt>
                <c:pt idx="7">
                  <c:v>108</c:v>
                </c:pt>
                <c:pt idx="8" formatCode="#,##0">
                  <c:v>209</c:v>
                </c:pt>
                <c:pt idx="9" formatCode="#,##0">
                  <c:v>209</c:v>
                </c:pt>
                <c:pt idx="10" formatCode="#,##0">
                  <c:v>181</c:v>
                </c:pt>
                <c:pt idx="11" formatCode="#,##0">
                  <c:v>176</c:v>
                </c:pt>
                <c:pt idx="12" formatCode="#,##0">
                  <c:v>150</c:v>
                </c:pt>
                <c:pt idx="13" formatCode="#,##0">
                  <c:v>200</c:v>
                </c:pt>
                <c:pt idx="14" formatCode="#,##0">
                  <c:v>200</c:v>
                </c:pt>
                <c:pt idx="15" formatCode="#,##0">
                  <c:v>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257968"/>
        <c:axId val="384258360"/>
      </c:lineChart>
      <c:catAx>
        <c:axId val="38425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836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258360"/>
        <c:scaling>
          <c:orientation val="minMax"/>
          <c:max val="4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257968"/>
        <c:crosses val="autoZero"/>
        <c:crossBetween val="midCat"/>
        <c:majorUnit val="1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Sheet1!$E$4:$E$19</c:f>
              <c:numCache>
                <c:formatCode>General</c:formatCode>
                <c:ptCount val="16"/>
                <c:pt idx="0">
                  <c:v>42</c:v>
                </c:pt>
                <c:pt idx="1">
                  <c:v>35</c:v>
                </c:pt>
                <c:pt idx="2">
                  <c:v>32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33</c:v>
                </c:pt>
                <c:pt idx="7">
                  <c:v>32</c:v>
                </c:pt>
                <c:pt idx="8">
                  <c:v>33</c:v>
                </c:pt>
                <c:pt idx="9">
                  <c:v>42</c:v>
                </c:pt>
                <c:pt idx="10">
                  <c:v>26</c:v>
                </c:pt>
                <c:pt idx="11">
                  <c:v>20</c:v>
                </c:pt>
                <c:pt idx="12">
                  <c:v>30</c:v>
                </c:pt>
                <c:pt idx="13">
                  <c:v>30</c:v>
                </c:pt>
                <c:pt idx="14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62640"/>
        <c:axId val="384663032"/>
      </c:lineChart>
      <c:catAx>
        <c:axId val="38466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6630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4663032"/>
        <c:scaling>
          <c:orientation val="minMax"/>
          <c:max val="6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662640"/>
        <c:crosses val="autoZero"/>
        <c:crossBetween val="midCat"/>
        <c:majorUnit val="1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4"/>
          <c:order val="0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Sheet1!$B$3:$B$18</c:f>
              <c:numCache>
                <c:formatCode>#,##0</c:formatCode>
                <c:ptCount val="16"/>
                <c:pt idx="0">
                  <c:v>100</c:v>
                </c:pt>
                <c:pt idx="1">
                  <c:v>98</c:v>
                </c:pt>
                <c:pt idx="2">
                  <c:v>96</c:v>
                </c:pt>
                <c:pt idx="3">
                  <c:v>78</c:v>
                </c:pt>
                <c:pt idx="4">
                  <c:v>76</c:v>
                </c:pt>
                <c:pt idx="5">
                  <c:v>62</c:v>
                </c:pt>
                <c:pt idx="6">
                  <c:v>61</c:v>
                </c:pt>
                <c:pt idx="7">
                  <c:v>60</c:v>
                </c:pt>
                <c:pt idx="8">
                  <c:v>61</c:v>
                </c:pt>
                <c:pt idx="9">
                  <c:v>68</c:v>
                </c:pt>
                <c:pt idx="10">
                  <c:v>69</c:v>
                </c:pt>
                <c:pt idx="11">
                  <c:v>64</c:v>
                </c:pt>
                <c:pt idx="12">
                  <c:v>69</c:v>
                </c:pt>
                <c:pt idx="13">
                  <c:v>61</c:v>
                </c:pt>
                <c:pt idx="14">
                  <c:v>69</c:v>
                </c:pt>
                <c:pt idx="15">
                  <c:v>62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Sheet1!$C$3:$C$18</c:f>
              <c:numCache>
                <c:formatCode>0</c:formatCode>
                <c:ptCount val="16"/>
                <c:pt idx="0">
                  <c:v>100</c:v>
                </c:pt>
                <c:pt idx="1">
                  <c:v>122</c:v>
                </c:pt>
                <c:pt idx="2">
                  <c:v>119</c:v>
                </c:pt>
                <c:pt idx="3">
                  <c:v>105</c:v>
                </c:pt>
                <c:pt idx="4">
                  <c:v>105</c:v>
                </c:pt>
                <c:pt idx="5">
                  <c:v>70</c:v>
                </c:pt>
                <c:pt idx="6">
                  <c:v>97</c:v>
                </c:pt>
                <c:pt idx="7">
                  <c:v>112</c:v>
                </c:pt>
                <c:pt idx="8">
                  <c:v>121</c:v>
                </c:pt>
                <c:pt idx="9">
                  <c:v>122</c:v>
                </c:pt>
                <c:pt idx="10">
                  <c:v>131</c:v>
                </c:pt>
                <c:pt idx="11">
                  <c:v>131</c:v>
                </c:pt>
                <c:pt idx="12">
                  <c:v>124</c:v>
                </c:pt>
                <c:pt idx="13">
                  <c:v>208</c:v>
                </c:pt>
                <c:pt idx="14">
                  <c:v>52</c:v>
                </c:pt>
                <c:pt idx="15" formatCode="#,##0">
                  <c:v>117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Sheet1!$D$3:$D$18</c:f>
              <c:numCache>
                <c:formatCode>#,##0</c:formatCode>
                <c:ptCount val="16"/>
                <c:pt idx="0">
                  <c:v>100</c:v>
                </c:pt>
                <c:pt idx="1">
                  <c:v>89</c:v>
                </c:pt>
                <c:pt idx="2">
                  <c:v>104</c:v>
                </c:pt>
                <c:pt idx="3">
                  <c:v>102</c:v>
                </c:pt>
                <c:pt idx="4">
                  <c:v>85</c:v>
                </c:pt>
                <c:pt idx="5">
                  <c:v>85</c:v>
                </c:pt>
                <c:pt idx="6">
                  <c:v>33</c:v>
                </c:pt>
                <c:pt idx="7">
                  <c:v>33</c:v>
                </c:pt>
                <c:pt idx="8">
                  <c:v>63</c:v>
                </c:pt>
                <c:pt idx="9">
                  <c:v>63</c:v>
                </c:pt>
                <c:pt idx="10">
                  <c:v>55</c:v>
                </c:pt>
                <c:pt idx="11">
                  <c:v>53</c:v>
                </c:pt>
                <c:pt idx="12">
                  <c:v>45</c:v>
                </c:pt>
                <c:pt idx="13">
                  <c:v>60</c:v>
                </c:pt>
                <c:pt idx="14">
                  <c:v>60</c:v>
                </c:pt>
                <c:pt idx="15" formatCode="0">
                  <c:v>60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Sheet1!$E$3:$E$18</c:f>
              <c:numCache>
                <c:formatCode>0</c:formatCode>
                <c:ptCount val="16"/>
                <c:pt idx="0">
                  <c:v>100</c:v>
                </c:pt>
                <c:pt idx="1">
                  <c:v>84</c:v>
                </c:pt>
                <c:pt idx="2">
                  <c:v>76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79</c:v>
                </c:pt>
                <c:pt idx="7">
                  <c:v>77</c:v>
                </c:pt>
                <c:pt idx="8">
                  <c:v>79</c:v>
                </c:pt>
                <c:pt idx="9">
                  <c:v>99</c:v>
                </c:pt>
                <c:pt idx="10">
                  <c:v>61</c:v>
                </c:pt>
                <c:pt idx="11">
                  <c:v>48</c:v>
                </c:pt>
                <c:pt idx="12">
                  <c:v>71</c:v>
                </c:pt>
                <c:pt idx="13">
                  <c:v>71</c:v>
                </c:pt>
                <c:pt idx="14">
                  <c:v>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63816"/>
        <c:axId val="384664208"/>
        <c:extLst>
          <c:ext xmlns:c15="http://schemas.microsoft.com/office/drawing/2012/chart" uri="{02D57815-91ED-43cb-92C2-25804820EDAC}">
            <c15:filteredLineSeries>
              <c15:ser>
                <c:idx val="5"/>
                <c:order val="4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384663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46642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4664208"/>
        <c:scaling>
          <c:orientation val="minMax"/>
          <c:max val="2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4663816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949441277760096"/>
          <c:y val="6.6573749714899655E-2"/>
          <c:w val="0.51042828488369596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Sheet1!$B$5:$B$32</c:f>
              <c:numCache>
                <c:formatCode>#,##0</c:formatCode>
                <c:ptCount val="28"/>
                <c:pt idx="0">
                  <c:v>155.23698358800226</c:v>
                </c:pt>
                <c:pt idx="1">
                  <c:v>124.99601275917067</c:v>
                </c:pt>
                <c:pt idx="2">
                  <c:v>109.37451876804619</c:v>
                </c:pt>
                <c:pt idx="3">
                  <c:v>103.48481514084507</c:v>
                </c:pt>
                <c:pt idx="4">
                  <c:v>91.052388123924274</c:v>
                </c:pt>
                <c:pt idx="5">
                  <c:v>96.676603618421069</c:v>
                </c:pt>
                <c:pt idx="6">
                  <c:v>94.614688128772642</c:v>
                </c:pt>
                <c:pt idx="7">
                  <c:v>92.275313971742534</c:v>
                </c:pt>
                <c:pt idx="8">
                  <c:v>85.719921874999997</c:v>
                </c:pt>
                <c:pt idx="9">
                  <c:v>85.286824718227749</c:v>
                </c:pt>
                <c:pt idx="10">
                  <c:v>94.534922178988325</c:v>
                </c:pt>
                <c:pt idx="11">
                  <c:v>112.35112359550561</c:v>
                </c:pt>
                <c:pt idx="12">
                  <c:v>120.2493287303414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88.92294600547288</c:v>
                </c:pt>
                <c:pt idx="22">
                  <c:v>103.30521320767154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116.25</c:v>
                </c:pt>
                <c:pt idx="27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Sheet1!$C$5:$C$32</c:f>
              <c:numCache>
                <c:formatCode>#,##0</c:formatCode>
                <c:ptCount val="28"/>
                <c:pt idx="0">
                  <c:v>177.41369552914546</c:v>
                </c:pt>
                <c:pt idx="1">
                  <c:v>149.99521531100481</c:v>
                </c:pt>
                <c:pt idx="2">
                  <c:v>135.77526467757457</c:v>
                </c:pt>
                <c:pt idx="3">
                  <c:v>110.38380281690141</c:v>
                </c:pt>
                <c:pt idx="4">
                  <c:v>107.91394148020655</c:v>
                </c:pt>
                <c:pt idx="5">
                  <c:v>112.7893708881579</c:v>
                </c:pt>
                <c:pt idx="6">
                  <c:v>94.614688128772642</c:v>
                </c:pt>
                <c:pt idx="7">
                  <c:v>92.275313971742534</c:v>
                </c:pt>
                <c:pt idx="8">
                  <c:v>91.8427734375</c:v>
                </c:pt>
                <c:pt idx="9">
                  <c:v>103.5625728721337</c:v>
                </c:pt>
                <c:pt idx="10">
                  <c:v>115.88151750972763</c:v>
                </c:pt>
                <c:pt idx="11">
                  <c:v>91.095505617977523</c:v>
                </c:pt>
                <c:pt idx="12">
                  <c:v>96.199462984273111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83.692184475739168</c:v>
                </c:pt>
                <c:pt idx="22">
                  <c:v>92.974691886904395</c:v>
                </c:pt>
                <c:pt idx="23">
                  <c:v>95.62839161288251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100</c:v>
                </c:pt>
                <c:pt idx="27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Sheet1!$D$5:$D$32</c:f>
              <c:numCache>
                <c:formatCode>#,##0</c:formatCode>
                <c:ptCount val="28"/>
                <c:pt idx="0">
                  <c:v>168.54301075268819</c:v>
                </c:pt>
                <c:pt idx="1">
                  <c:v>149.99521531100481</c:v>
                </c:pt>
                <c:pt idx="2">
                  <c:v>150.86140519730509</c:v>
                </c:pt>
                <c:pt idx="3">
                  <c:v>131.08076584507043</c:v>
                </c:pt>
                <c:pt idx="4">
                  <c:v>134.89242685025818</c:v>
                </c:pt>
                <c:pt idx="5">
                  <c:v>128.90213815789474</c:v>
                </c:pt>
                <c:pt idx="6">
                  <c:v>126.15291750503019</c:v>
                </c:pt>
                <c:pt idx="7">
                  <c:v>116.88206436420721</c:v>
                </c:pt>
                <c:pt idx="8">
                  <c:v>116.3341796875</c:v>
                </c:pt>
                <c:pt idx="9">
                  <c:v>103.5625728721337</c:v>
                </c:pt>
                <c:pt idx="10">
                  <c:v>99.414143968871599</c:v>
                </c:pt>
                <c:pt idx="11">
                  <c:v>115.38764044943821</c:v>
                </c:pt>
                <c:pt idx="12">
                  <c:v>120.2493287303414</c:v>
                </c:pt>
                <c:pt idx="13">
                  <c:v>117.36802695619618</c:v>
                </c:pt>
                <c:pt idx="14">
                  <c:v>103.4241202346041</c:v>
                </c:pt>
                <c:pt idx="15">
                  <c:v>101.45307443365695</c:v>
                </c:pt>
                <c:pt idx="16">
                  <c:v>101.05336676217766</c:v>
                </c:pt>
                <c:pt idx="17">
                  <c:v>100.62089871611984</c:v>
                </c:pt>
                <c:pt idx="18">
                  <c:v>99.268524382520567</c:v>
                </c:pt>
                <c:pt idx="19">
                  <c:v>97.119204158204539</c:v>
                </c:pt>
                <c:pt idx="20">
                  <c:v>93.856159143075743</c:v>
                </c:pt>
                <c:pt idx="21">
                  <c:v>104.61523059467397</c:v>
                </c:pt>
                <c:pt idx="22">
                  <c:v>92.974691886904395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120</c:v>
                </c:pt>
                <c:pt idx="27">
                  <c:v>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664992"/>
        <c:axId val="384665384"/>
      </c:lineChart>
      <c:catAx>
        <c:axId val="38466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66538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466538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664992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Sheet1!$J$2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Sheet1!$J$5:$J$32</c:f>
              <c:numCache>
                <c:formatCode>0</c:formatCode>
                <c:ptCount val="28"/>
                <c:pt idx="0">
                  <c:v>665.30135823429544</c:v>
                </c:pt>
                <c:pt idx="1">
                  <c:v>583.31472620946306</c:v>
                </c:pt>
                <c:pt idx="2">
                  <c:v>622.30329643888354</c:v>
                </c:pt>
                <c:pt idx="3">
                  <c:v>500.17660651408454</c:v>
                </c:pt>
                <c:pt idx="4">
                  <c:v>421.53883390705681</c:v>
                </c:pt>
                <c:pt idx="5">
                  <c:v>451.15748355263162</c:v>
                </c:pt>
                <c:pt idx="6">
                  <c:v>378.45875251509057</c:v>
                </c:pt>
                <c:pt idx="7">
                  <c:v>338.34281789638931</c:v>
                </c:pt>
                <c:pt idx="8">
                  <c:v>275.5283203125</c:v>
                </c:pt>
                <c:pt idx="9">
                  <c:v>274.1362223085892</c:v>
                </c:pt>
                <c:pt idx="10">
                  <c:v>304.95136186770429</c:v>
                </c:pt>
                <c:pt idx="11">
                  <c:v>258.10393258426967</c:v>
                </c:pt>
                <c:pt idx="12">
                  <c:v>300.62332182585351</c:v>
                </c:pt>
                <c:pt idx="13">
                  <c:v>352.10408086858848</c:v>
                </c:pt>
                <c:pt idx="14">
                  <c:v>344.74706744868035</c:v>
                </c:pt>
                <c:pt idx="15">
                  <c:v>281.81409564904709</c:v>
                </c:pt>
                <c:pt idx="16">
                  <c:v>280.70379656160458</c:v>
                </c:pt>
                <c:pt idx="17">
                  <c:v>279.50249643366618</c:v>
                </c:pt>
                <c:pt idx="18">
                  <c:v>248.17131095630143</c:v>
                </c:pt>
                <c:pt idx="19">
                  <c:v>229.30923204020516</c:v>
                </c:pt>
                <c:pt idx="20">
                  <c:v>239.85462892119355</c:v>
                </c:pt>
                <c:pt idx="21">
                  <c:v>261.53807648668493</c:v>
                </c:pt>
                <c:pt idx="22">
                  <c:v>258.26303301917886</c:v>
                </c:pt>
                <c:pt idx="23">
                  <c:v>251.65366213916451</c:v>
                </c:pt>
                <c:pt idx="24">
                  <c:v>249.43507320178233</c:v>
                </c:pt>
                <c:pt idx="25">
                  <c:v>249.54626504489588</c:v>
                </c:pt>
                <c:pt idx="26">
                  <c:v>225</c:v>
                </c:pt>
                <c:pt idx="27">
                  <c:v>225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Sheet1!$K$2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Sheet1!$K$5:$K$32</c:f>
              <c:numCache>
                <c:formatCode>0</c:formatCode>
                <c:ptCount val="28"/>
                <c:pt idx="0">
                  <c:v>665.30135823429544</c:v>
                </c:pt>
                <c:pt idx="1">
                  <c:v>624.98006379585331</c:v>
                </c:pt>
                <c:pt idx="2">
                  <c:v>490.29956689124151</c:v>
                </c:pt>
                <c:pt idx="3">
                  <c:v>482.92913732394368</c:v>
                </c:pt>
                <c:pt idx="4">
                  <c:v>472.12349397590361</c:v>
                </c:pt>
                <c:pt idx="5">
                  <c:v>451.15748355263162</c:v>
                </c:pt>
                <c:pt idx="6">
                  <c:v>378.45875251509057</c:v>
                </c:pt>
                <c:pt idx="7">
                  <c:v>369.10125588697014</c:v>
                </c:pt>
                <c:pt idx="8">
                  <c:v>367.37109375</c:v>
                </c:pt>
                <c:pt idx="9">
                  <c:v>335.05538282160904</c:v>
                </c:pt>
                <c:pt idx="10">
                  <c:v>351.30396887159532</c:v>
                </c:pt>
                <c:pt idx="11">
                  <c:v>303.65168539325845</c:v>
                </c:pt>
                <c:pt idx="12">
                  <c:v>240.49865746068281</c:v>
                </c:pt>
                <c:pt idx="13">
                  <c:v>234.73605391239235</c:v>
                </c:pt>
                <c:pt idx="14">
                  <c:v>229.83137829912025</c:v>
                </c:pt>
                <c:pt idx="15">
                  <c:v>281.81409564904709</c:v>
                </c:pt>
                <c:pt idx="16">
                  <c:v>280.70379656160458</c:v>
                </c:pt>
                <c:pt idx="17">
                  <c:v>223.60199714693297</c:v>
                </c:pt>
                <c:pt idx="18">
                  <c:v>220.5967208500457</c:v>
                </c:pt>
                <c:pt idx="19">
                  <c:v>215.82045368489898</c:v>
                </c:pt>
                <c:pt idx="20">
                  <c:v>216.39058913542462</c:v>
                </c:pt>
                <c:pt idx="21">
                  <c:v>248.46117266235066</c:v>
                </c:pt>
                <c:pt idx="22">
                  <c:v>247.9325116984117</c:v>
                </c:pt>
                <c:pt idx="23">
                  <c:v>234.03790578942301</c:v>
                </c:pt>
                <c:pt idx="24">
                  <c:v>249.43507320178233</c:v>
                </c:pt>
                <c:pt idx="25">
                  <c:v>249.54626504489588</c:v>
                </c:pt>
                <c:pt idx="26">
                  <c:v>250</c:v>
                </c:pt>
                <c:pt idx="27">
                  <c:v>250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Sheet1!$L$2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Sheet1!$L$5:$L$32</c:f>
              <c:numCache>
                <c:formatCode>0</c:formatCode>
                <c:ptCount val="28"/>
                <c:pt idx="0">
                  <c:v>887.06847764572728</c:v>
                </c:pt>
                <c:pt idx="1">
                  <c:v>999.96810207336534</c:v>
                </c:pt>
                <c:pt idx="2">
                  <c:v>905.16843118383053</c:v>
                </c:pt>
                <c:pt idx="3">
                  <c:v>724.39370598591552</c:v>
                </c:pt>
                <c:pt idx="4">
                  <c:v>674.46213425129088</c:v>
                </c:pt>
                <c:pt idx="5">
                  <c:v>580.05962171052636</c:v>
                </c:pt>
                <c:pt idx="6">
                  <c:v>567.68812877263588</c:v>
                </c:pt>
                <c:pt idx="7">
                  <c:v>476.75578885400307</c:v>
                </c:pt>
                <c:pt idx="8">
                  <c:v>459.2138671875</c:v>
                </c:pt>
                <c:pt idx="9">
                  <c:v>487.35328410415855</c:v>
                </c:pt>
                <c:pt idx="10">
                  <c:v>426.93190661478599</c:v>
                </c:pt>
                <c:pt idx="11">
                  <c:v>470.66011235955057</c:v>
                </c:pt>
                <c:pt idx="12">
                  <c:v>360.74798619102421</c:v>
                </c:pt>
                <c:pt idx="13">
                  <c:v>410.78809434668659</c:v>
                </c:pt>
                <c:pt idx="14">
                  <c:v>402.20491202346039</c:v>
                </c:pt>
                <c:pt idx="15">
                  <c:v>338.17691477885649</c:v>
                </c:pt>
                <c:pt idx="16">
                  <c:v>336.84455587392551</c:v>
                </c:pt>
                <c:pt idx="17">
                  <c:v>335.40299572039942</c:v>
                </c:pt>
                <c:pt idx="18">
                  <c:v>330.89508127506855</c:v>
                </c:pt>
                <c:pt idx="19">
                  <c:v>310.24190217204227</c:v>
                </c:pt>
                <c:pt idx="20">
                  <c:v>338.92501912777351</c:v>
                </c:pt>
                <c:pt idx="21">
                  <c:v>366.15330708135889</c:v>
                </c:pt>
                <c:pt idx="22">
                  <c:v>309.91563962301461</c:v>
                </c:pt>
                <c:pt idx="23">
                  <c:v>301.98439456699742</c:v>
                </c:pt>
                <c:pt idx="24">
                  <c:v>299.32208784213879</c:v>
                </c:pt>
                <c:pt idx="25">
                  <c:v>349.36477106285423</c:v>
                </c:pt>
                <c:pt idx="26">
                  <c:v>300</c:v>
                </c:pt>
                <c:pt idx="27">
                  <c:v>325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530120"/>
        <c:axId val="384530512"/>
      </c:lineChart>
      <c:catAx>
        <c:axId val="384530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051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4530512"/>
        <c:scaling>
          <c:orientation val="minMax"/>
          <c:max val="1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0120"/>
        <c:crosses val="autoZero"/>
        <c:crossBetween val="midCat"/>
        <c:majorUnit val="25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Sheet1!$F$5:$F$32</c:f>
              <c:numCache>
                <c:formatCode>General</c:formatCode>
                <c:ptCount val="28"/>
                <c:pt idx="6" formatCode="#,##0">
                  <c:v>63.076458752515094</c:v>
                </c:pt>
                <c:pt idx="7" formatCode="#,##0">
                  <c:v>123.03375196232338</c:v>
                </c:pt>
                <c:pt idx="8" formatCode="#,##0">
                  <c:v>91.8427734375</c:v>
                </c:pt>
                <c:pt idx="9" formatCode="#,##0">
                  <c:v>121.83832102603964</c:v>
                </c:pt>
                <c:pt idx="10" formatCode="#,##0">
                  <c:v>121.98054474708171</c:v>
                </c:pt>
                <c:pt idx="11" formatCode="#,##0">
                  <c:v>121.46067415730337</c:v>
                </c:pt>
                <c:pt idx="12" formatCode="#,##0">
                  <c:v>78.162063674721907</c:v>
                </c:pt>
                <c:pt idx="13" formatCode="#,##0">
                  <c:v>64.552414825907888</c:v>
                </c:pt>
                <c:pt idx="14" formatCode="#,##0">
                  <c:v>63.203629032258064</c:v>
                </c:pt>
                <c:pt idx="15" formatCode="#,##0">
                  <c:v>67.635382955771306</c:v>
                </c:pt>
                <c:pt idx="16" formatCode="#,##0">
                  <c:v>61.754835243553011</c:v>
                </c:pt>
                <c:pt idx="17" formatCode="#,##0">
                  <c:v>72.670649072753207</c:v>
                </c:pt>
                <c:pt idx="18" formatCode="#,##0">
                  <c:v>77.208852297516003</c:v>
                </c:pt>
                <c:pt idx="19" formatCode="#,##0">
                  <c:v>86.328181473959589</c:v>
                </c:pt>
                <c:pt idx="20" formatCode="#,##0">
                  <c:v>83.427697016067327</c:v>
                </c:pt>
                <c:pt idx="21" formatCode="#,##0">
                  <c:v>104.61523059467397</c:v>
                </c:pt>
                <c:pt idx="22" formatCode="#,##0">
                  <c:v>103.30521320767154</c:v>
                </c:pt>
                <c:pt idx="23" formatCode="#,##0">
                  <c:v>100.6614648556658</c:v>
                </c:pt>
                <c:pt idx="24" formatCode="#,##0">
                  <c:v>99.774029280712924</c:v>
                </c:pt>
                <c:pt idx="25" formatCode="#,##0">
                  <c:v>99.818506017958356</c:v>
                </c:pt>
                <c:pt idx="26" formatCode="#,##0">
                  <c:v>116.25</c:v>
                </c:pt>
                <c:pt idx="27">
                  <c:v>105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Sheet1!$G$5:$G$32</c:f>
              <c:numCache>
                <c:formatCode>#,##0</c:formatCode>
                <c:ptCount val="28"/>
                <c:pt idx="0">
                  <c:v>177.41369552914546</c:v>
                </c:pt>
                <c:pt idx="1">
                  <c:v>116.66294524189261</c:v>
                </c:pt>
                <c:pt idx="2">
                  <c:v>150.86140519730509</c:v>
                </c:pt>
                <c:pt idx="3">
                  <c:v>93.136333626760575</c:v>
                </c:pt>
                <c:pt idx="4">
                  <c:v>91.052388123924274</c:v>
                </c:pt>
                <c:pt idx="5">
                  <c:v>90.231496710526329</c:v>
                </c:pt>
                <c:pt idx="6">
                  <c:v>56.768812877263585</c:v>
                </c:pt>
                <c:pt idx="7">
                  <c:v>55.36518838304552</c:v>
                </c:pt>
                <c:pt idx="8">
                  <c:v>55.105664062500004</c:v>
                </c:pt>
                <c:pt idx="9">
                  <c:v>97.470656820831721</c:v>
                </c:pt>
                <c:pt idx="10">
                  <c:v>121.98054474708171</c:v>
                </c:pt>
                <c:pt idx="11">
                  <c:v>97.168539325842701</c:v>
                </c:pt>
                <c:pt idx="12">
                  <c:v>78.162063674721907</c:v>
                </c:pt>
                <c:pt idx="13">
                  <c:v>82.157618869337313</c:v>
                </c:pt>
                <c:pt idx="14">
                  <c:v>80.440982404692079</c:v>
                </c:pt>
                <c:pt idx="15">
                  <c:v>84.544228694714121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104.28462127008416</c:v>
                </c:pt>
                <c:pt idx="21">
                  <c:v>104.61523059467397</c:v>
                </c:pt>
                <c:pt idx="22">
                  <c:v>103.30521320767154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109.80035661975418</c:v>
                </c:pt>
                <c:pt idx="26">
                  <c:v>120</c:v>
                </c:pt>
                <c:pt idx="27" formatCode="General">
                  <c:v>120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Sheet1!$A$5:$A$32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Sheet1!$H$5:$H$32</c:f>
              <c:numCache>
                <c:formatCode>#,##0</c:formatCode>
                <c:ptCount val="28"/>
                <c:pt idx="0">
                  <c:v>159.67232597623092</c:v>
                </c:pt>
                <c:pt idx="1">
                  <c:v>83.330675172780445</c:v>
                </c:pt>
                <c:pt idx="2">
                  <c:v>101.83144850818094</c:v>
                </c:pt>
                <c:pt idx="3">
                  <c:v>62.090889084507047</c:v>
                </c:pt>
                <c:pt idx="9">
                  <c:v>112.70044694908667</c:v>
                </c:pt>
                <c:pt idx="10">
                  <c:v>91.485408560311285</c:v>
                </c:pt>
                <c:pt idx="11">
                  <c:v>100.20505617977528</c:v>
                </c:pt>
                <c:pt idx="12">
                  <c:v>144.29919447640967</c:v>
                </c:pt>
                <c:pt idx="13">
                  <c:v>117.36802695619618</c:v>
                </c:pt>
                <c:pt idx="14">
                  <c:v>91.932551319648098</c:v>
                </c:pt>
                <c:pt idx="15">
                  <c:v>140.90704782452354</c:v>
                </c:pt>
                <c:pt idx="16">
                  <c:v>112.28151862464185</c:v>
                </c:pt>
                <c:pt idx="17">
                  <c:v>89.440798858773178</c:v>
                </c:pt>
                <c:pt idx="18">
                  <c:v>110.29836042502285</c:v>
                </c:pt>
                <c:pt idx="19">
                  <c:v>107.91022684244949</c:v>
                </c:pt>
                <c:pt idx="20">
                  <c:v>99.070390206579944</c:v>
                </c:pt>
                <c:pt idx="21">
                  <c:v>104.61523059467397</c:v>
                </c:pt>
                <c:pt idx="22">
                  <c:v>103.30521320767154</c:v>
                </c:pt>
                <c:pt idx="23">
                  <c:v>120.79375782679897</c:v>
                </c:pt>
                <c:pt idx="24">
                  <c:v>119.72883513685551</c:v>
                </c:pt>
                <c:pt idx="25">
                  <c:v>99.818506017958356</c:v>
                </c:pt>
                <c:pt idx="26">
                  <c:v>125</c:v>
                </c:pt>
                <c:pt idx="27">
                  <c:v>135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531688"/>
        <c:axId val="384532080"/>
      </c:lineChart>
      <c:catAx>
        <c:axId val="384531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208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4532080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1688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15438710375421"/>
          <c:y val="0.21129669106188362"/>
          <c:w val="0.76975170399221027"/>
          <c:h val="0.65635300673410213"/>
        </c:manualLayout>
      </c:layout>
      <c:lineChart>
        <c:grouping val="standard"/>
        <c:varyColors val="0"/>
        <c:ser>
          <c:idx val="1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Sheet1!$A$5:$A$29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Sheet1!$B$5:$B$29</c:f>
              <c:numCache>
                <c:formatCode>0</c:formatCode>
                <c:ptCount val="25"/>
                <c:pt idx="0">
                  <c:v>100</c:v>
                </c:pt>
                <c:pt idx="1">
                  <c:v>95.794318405917679</c:v>
                </c:pt>
                <c:pt idx="2">
                  <c:v>90.345408223356898</c:v>
                </c:pt>
                <c:pt idx="3">
                  <c:v>85.127717284039733</c:v>
                </c:pt>
                <c:pt idx="4">
                  <c:v>88.059668542279411</c:v>
                </c:pt>
                <c:pt idx="5">
                  <c:v>82.605846060971828</c:v>
                </c:pt>
                <c:pt idx="6">
                  <c:v>74.129007970101199</c:v>
                </c:pt>
                <c:pt idx="7">
                  <c:v>70.916091197545768</c:v>
                </c:pt>
                <c:pt idx="8">
                  <c:v>71.026902696065662</c:v>
                </c:pt>
                <c:pt idx="9">
                  <c:v>70.389738678353382</c:v>
                </c:pt>
                <c:pt idx="10">
                  <c:v>63.91535137044945</c:v>
                </c:pt>
                <c:pt idx="11">
                  <c:v>68.013341177774649</c:v>
                </c:pt>
                <c:pt idx="12">
                  <c:v>60.715543005267328</c:v>
                </c:pt>
                <c:pt idx="13">
                  <c:v>58.042453981799881</c:v>
                </c:pt>
                <c:pt idx="14">
                  <c:v>54.630282350704881</c:v>
                </c:pt>
                <c:pt idx="15">
                  <c:v>52.328387675540156</c:v>
                </c:pt>
                <c:pt idx="16">
                  <c:v>50.40517307692491</c:v>
                </c:pt>
                <c:pt idx="17">
                  <c:v>48.17131269697034</c:v>
                </c:pt>
                <c:pt idx="18">
                  <c:v>44.608134362822895</c:v>
                </c:pt>
                <c:pt idx="19">
                  <c:v>42.178008009859035</c:v>
                </c:pt>
                <c:pt idx="20">
                  <c:v>42.189099664918558</c:v>
                </c:pt>
                <c:pt idx="21">
                  <c:v>41.608806306692316</c:v>
                </c:pt>
                <c:pt idx="22">
                  <c:v>41.834122824980696</c:v>
                </c:pt>
                <c:pt idx="23">
                  <c:v>41.893280553240444</c:v>
                </c:pt>
                <c:pt idx="24">
                  <c:v>42.026736669310559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Sheet1!$A$5:$A$29</c:f>
              <c:numCache>
                <c:formatCode>General</c:formatCode>
                <c:ptCount val="2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</c:numCache>
            </c:numRef>
          </c:cat>
          <c:val>
            <c:numRef>
              <c:f>Sheet1!$C$5:$C$29</c:f>
              <c:numCache>
                <c:formatCode>0</c:formatCode>
                <c:ptCount val="25"/>
                <c:pt idx="0">
                  <c:v>100</c:v>
                </c:pt>
                <c:pt idx="1">
                  <c:v>76.217723004694847</c:v>
                </c:pt>
                <c:pt idx="2">
                  <c:v>74.512335054503737</c:v>
                </c:pt>
                <c:pt idx="3">
                  <c:v>71.203399122807028</c:v>
                </c:pt>
                <c:pt idx="4">
                  <c:v>69.684775318578147</c:v>
                </c:pt>
                <c:pt idx="5">
                  <c:v>67.961800104657257</c:v>
                </c:pt>
                <c:pt idx="6">
                  <c:v>67.643229166666671</c:v>
                </c:pt>
                <c:pt idx="7">
                  <c:v>74.031610312216614</c:v>
                </c:pt>
                <c:pt idx="8">
                  <c:v>64.011024643320368</c:v>
                </c:pt>
                <c:pt idx="9">
                  <c:v>73.802143871884283</c:v>
                </c:pt>
                <c:pt idx="10">
                  <c:v>59.781357882623709</c:v>
                </c:pt>
                <c:pt idx="11">
                  <c:v>64.832147759890162</c:v>
                </c:pt>
                <c:pt idx="12">
                  <c:v>50.782013685239505</c:v>
                </c:pt>
                <c:pt idx="13">
                  <c:v>49.814215510008388</c:v>
                </c:pt>
                <c:pt idx="14">
                  <c:v>49.617956064947478</c:v>
                </c:pt>
                <c:pt idx="15">
                  <c:v>49.405611031859266</c:v>
                </c:pt>
                <c:pt idx="16">
                  <c:v>48.741585157037974</c:v>
                </c:pt>
                <c:pt idx="17">
                  <c:v>47.686252911546369</c:v>
                </c:pt>
                <c:pt idx="18">
                  <c:v>48.964328088442393</c:v>
                </c:pt>
                <c:pt idx="19">
                  <c:v>46.230171972680154</c:v>
                </c:pt>
                <c:pt idx="20">
                  <c:v>51.357674817109356</c:v>
                </c:pt>
                <c:pt idx="21">
                  <c:v>50.043348425007231</c:v>
                </c:pt>
                <c:pt idx="22">
                  <c:v>49.602164226607265</c:v>
                </c:pt>
                <c:pt idx="23">
                  <c:v>49.624275616124315</c:v>
                </c:pt>
                <c:pt idx="24">
                  <c:v>49.714504449902719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861184"/>
        <c:axId val="382103184"/>
      </c:lineChart>
      <c:catAx>
        <c:axId val="38286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10318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2103184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861184"/>
        <c:crossesAt val="1"/>
        <c:crossBetween val="midCat"/>
        <c:majorUnit val="50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Sheet1!$B$3:$B$30</c:f>
              <c:numCache>
                <c:formatCode>0</c:formatCode>
                <c:ptCount val="28"/>
                <c:pt idx="0">
                  <c:v>1419.3095642331637</c:v>
                </c:pt>
                <c:pt idx="1">
                  <c:v>1499.9521531100479</c:v>
                </c:pt>
                <c:pt idx="2">
                  <c:v>1206.8912415784407</c:v>
                </c:pt>
                <c:pt idx="3">
                  <c:v>1241.8177816901409</c:v>
                </c:pt>
                <c:pt idx="4">
                  <c:v>1214.0318416523235</c:v>
                </c:pt>
                <c:pt idx="5">
                  <c:v>1289.0213815789475</c:v>
                </c:pt>
                <c:pt idx="6">
                  <c:v>1261.529175050302</c:v>
                </c:pt>
                <c:pt idx="7">
                  <c:v>1230.3375196232337</c:v>
                </c:pt>
                <c:pt idx="8">
                  <c:v>1530.712890625</c:v>
                </c:pt>
                <c:pt idx="9">
                  <c:v>1522.9790128254956</c:v>
                </c:pt>
                <c:pt idx="10">
                  <c:v>1524.7568093385214</c:v>
                </c:pt>
                <c:pt idx="11">
                  <c:v>1214.6067415730338</c:v>
                </c:pt>
                <c:pt idx="12">
                  <c:v>1202.493287303414</c:v>
                </c:pt>
                <c:pt idx="13">
                  <c:v>1173.6802695619617</c:v>
                </c:pt>
                <c:pt idx="14">
                  <c:v>919.32551319648098</c:v>
                </c:pt>
                <c:pt idx="15">
                  <c:v>901.80510607695066</c:v>
                </c:pt>
                <c:pt idx="16">
                  <c:v>1066.6744269340975</c:v>
                </c:pt>
                <c:pt idx="17">
                  <c:v>894.40798858773189</c:v>
                </c:pt>
                <c:pt idx="18">
                  <c:v>882.3868834001828</c:v>
                </c:pt>
                <c:pt idx="19">
                  <c:v>971.19204158204536</c:v>
                </c:pt>
                <c:pt idx="20">
                  <c:v>938.5615914307574</c:v>
                </c:pt>
                <c:pt idx="21">
                  <c:v>836.9218447573918</c:v>
                </c:pt>
                <c:pt idx="22">
                  <c:v>929.74691886904384</c:v>
                </c:pt>
                <c:pt idx="23">
                  <c:v>855.6224512731593</c:v>
                </c:pt>
                <c:pt idx="24">
                  <c:v>798.19223424570339</c:v>
                </c:pt>
                <c:pt idx="25">
                  <c:v>848.45730115264598</c:v>
                </c:pt>
                <c:pt idx="26">
                  <c:v>850</c:v>
                </c:pt>
                <c:pt idx="27" formatCode="#,##0">
                  <c:v>900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Sheet1!$C$3:$C$30</c:f>
              <c:numCache>
                <c:formatCode>0</c:formatCode>
                <c:ptCount val="28"/>
                <c:pt idx="0">
                  <c:v>1596.723259762309</c:v>
                </c:pt>
                <c:pt idx="1">
                  <c:v>1333.2908027644871</c:v>
                </c:pt>
                <c:pt idx="2">
                  <c:v>2074.3443214629451</c:v>
                </c:pt>
                <c:pt idx="3" formatCode="#,##0">
                  <c:v>1552.2722271126761</c:v>
                </c:pt>
                <c:pt idx="4">
                  <c:v>1517.5398020654045</c:v>
                </c:pt>
                <c:pt idx="5">
                  <c:v>1289.0213815789475</c:v>
                </c:pt>
                <c:pt idx="6">
                  <c:v>1261.529175050302</c:v>
                </c:pt>
                <c:pt idx="7">
                  <c:v>1230.3375196232337</c:v>
                </c:pt>
                <c:pt idx="8">
                  <c:v>1224.5703125</c:v>
                </c:pt>
                <c:pt idx="9">
                  <c:v>1462.0598523124756</c:v>
                </c:pt>
                <c:pt idx="10">
                  <c:v>1097.8249027237355</c:v>
                </c:pt>
                <c:pt idx="11">
                  <c:v>1457.5280898876404</c:v>
                </c:pt>
                <c:pt idx="12">
                  <c:v>961.99462984273123</c:v>
                </c:pt>
                <c:pt idx="13">
                  <c:v>1056.3122426057655</c:v>
                </c:pt>
                <c:pt idx="14">
                  <c:v>1091.699046920821</c:v>
                </c:pt>
                <c:pt idx="15">
                  <c:v>901.80510607695066</c:v>
                </c:pt>
                <c:pt idx="16">
                  <c:v>898.25214899713478</c:v>
                </c:pt>
                <c:pt idx="17">
                  <c:v>894.40798858773189</c:v>
                </c:pt>
                <c:pt idx="18">
                  <c:v>882.3868834001828</c:v>
                </c:pt>
                <c:pt idx="19">
                  <c:v>863.28181473959592</c:v>
                </c:pt>
                <c:pt idx="20">
                  <c:v>834.27697016067327</c:v>
                </c:pt>
                <c:pt idx="21">
                  <c:v>836.9218447573918</c:v>
                </c:pt>
                <c:pt idx="22">
                  <c:v>878.09431226520815</c:v>
                </c:pt>
                <c:pt idx="23">
                  <c:v>905.95318370099221</c:v>
                </c:pt>
                <c:pt idx="24">
                  <c:v>947.85327816677284</c:v>
                </c:pt>
                <c:pt idx="25">
                  <c:v>898.36655416162523</c:v>
                </c:pt>
                <c:pt idx="26">
                  <c:v>900</c:v>
                </c:pt>
                <c:pt idx="27" formatCode="General">
                  <c:v>900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Sheet1!$D$3:$D$30</c:f>
              <c:numCache>
                <c:formatCode>General</c:formatCode>
                <c:ptCount val="28"/>
                <c:pt idx="9" formatCode="0">
                  <c:v>1218.3832102603965</c:v>
                </c:pt>
                <c:pt idx="10" formatCode="0">
                  <c:v>1219.8054474708172</c:v>
                </c:pt>
                <c:pt idx="12" formatCode="0">
                  <c:v>1022.1192942079019</c:v>
                </c:pt>
                <c:pt idx="13" formatCode="0">
                  <c:v>1114.9962560838635</c:v>
                </c:pt>
                <c:pt idx="14" formatCode="0">
                  <c:v>919.32551319648098</c:v>
                </c:pt>
                <c:pt idx="15" formatCode="0">
                  <c:v>901.80510607695066</c:v>
                </c:pt>
                <c:pt idx="16" formatCode="0">
                  <c:v>1010.5336676217765</c:v>
                </c:pt>
                <c:pt idx="17" formatCode="0">
                  <c:v>894.40798858773189</c:v>
                </c:pt>
                <c:pt idx="18" formatCode="0">
                  <c:v>992.6852438252057</c:v>
                </c:pt>
                <c:pt idx="19" formatCode="0">
                  <c:v>917.23692816082064</c:v>
                </c:pt>
                <c:pt idx="20" formatCode="0">
                  <c:v>1042.8462127008415</c:v>
                </c:pt>
                <c:pt idx="21" formatCode="0">
                  <c:v>1046.1523059467397</c:v>
                </c:pt>
                <c:pt idx="22" formatCode="0">
                  <c:v>955.5732221709618</c:v>
                </c:pt>
                <c:pt idx="23" formatCode="0">
                  <c:v>1006.614648556658</c:v>
                </c:pt>
                <c:pt idx="24" formatCode="0">
                  <c:v>997.74029280712932</c:v>
                </c:pt>
                <c:pt idx="25" formatCode="0">
                  <c:v>898.36655416162523</c:v>
                </c:pt>
                <c:pt idx="26" formatCode="0">
                  <c:v>1000</c:v>
                </c:pt>
                <c:pt idx="27" formatCode="#,##0">
                  <c:v>1100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532864"/>
        <c:axId val="384533256"/>
      </c:lineChart>
      <c:catAx>
        <c:axId val="38453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325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4533256"/>
        <c:scaling>
          <c:orientation val="minMax"/>
          <c:max val="2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4532864"/>
        <c:crosses val="autoZero"/>
        <c:crossBetween val="midCat"/>
        <c:majorUnit val="5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Sheet1!$E$3:$E$7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Sheet1!$F$3:$F$30</c:f>
              <c:numCache>
                <c:formatCode>General</c:formatCode>
                <c:ptCount val="28"/>
                <c:pt idx="5">
                  <c:v>1772</c:v>
                </c:pt>
                <c:pt idx="6">
                  <c:v>1262</c:v>
                </c:pt>
                <c:pt idx="7">
                  <c:v>2292</c:v>
                </c:pt>
                <c:pt idx="8">
                  <c:v>1225</c:v>
                </c:pt>
                <c:pt idx="9">
                  <c:v>1218</c:v>
                </c:pt>
                <c:pt idx="10">
                  <c:v>1525</c:v>
                </c:pt>
                <c:pt idx="11">
                  <c:v>2126</c:v>
                </c:pt>
                <c:pt idx="12">
                  <c:v>1924</c:v>
                </c:pt>
                <c:pt idx="13">
                  <c:v>1878</c:v>
                </c:pt>
                <c:pt idx="14">
                  <c:v>1839</c:v>
                </c:pt>
                <c:pt idx="15">
                  <c:v>1691</c:v>
                </c:pt>
                <c:pt idx="16">
                  <c:v>1684</c:v>
                </c:pt>
                <c:pt idx="17">
                  <c:v>1230</c:v>
                </c:pt>
                <c:pt idx="18">
                  <c:v>1379</c:v>
                </c:pt>
                <c:pt idx="19">
                  <c:v>755</c:v>
                </c:pt>
                <c:pt idx="21">
                  <c:v>942</c:v>
                </c:pt>
                <c:pt idx="22">
                  <c:v>826</c:v>
                </c:pt>
                <c:pt idx="24">
                  <c:v>935</c:v>
                </c:pt>
                <c:pt idx="25">
                  <c:v>998</c:v>
                </c:pt>
                <c:pt idx="26">
                  <c:v>1100</c:v>
                </c:pt>
                <c:pt idx="27">
                  <c:v>1750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Sheet1!$G$3:$G$30</c:f>
              <c:numCache>
                <c:formatCode>General</c:formatCode>
                <c:ptCount val="28"/>
                <c:pt idx="5">
                  <c:v>3223</c:v>
                </c:pt>
                <c:pt idx="6">
                  <c:v>3154</c:v>
                </c:pt>
                <c:pt idx="7">
                  <c:v>3076</c:v>
                </c:pt>
                <c:pt idx="8">
                  <c:v>3061</c:v>
                </c:pt>
                <c:pt idx="9">
                  <c:v>3046</c:v>
                </c:pt>
                <c:pt idx="10">
                  <c:v>3050</c:v>
                </c:pt>
                <c:pt idx="12">
                  <c:v>2706</c:v>
                </c:pt>
                <c:pt idx="13">
                  <c:v>2347</c:v>
                </c:pt>
                <c:pt idx="14">
                  <c:v>1724</c:v>
                </c:pt>
                <c:pt idx="15">
                  <c:v>2818</c:v>
                </c:pt>
                <c:pt idx="16">
                  <c:v>2246</c:v>
                </c:pt>
                <c:pt idx="17">
                  <c:v>1509</c:v>
                </c:pt>
                <c:pt idx="18">
                  <c:v>1324</c:v>
                </c:pt>
                <c:pt idx="19">
                  <c:v>1619</c:v>
                </c:pt>
                <c:pt idx="20">
                  <c:v>2086</c:v>
                </c:pt>
                <c:pt idx="21">
                  <c:v>2092</c:v>
                </c:pt>
                <c:pt idx="22">
                  <c:v>2583</c:v>
                </c:pt>
                <c:pt idx="23">
                  <c:v>2517</c:v>
                </c:pt>
                <c:pt idx="24">
                  <c:v>2494</c:v>
                </c:pt>
                <c:pt idx="25">
                  <c:v>1198</c:v>
                </c:pt>
                <c:pt idx="26">
                  <c:v>1000</c:v>
                </c:pt>
                <c:pt idx="27">
                  <c:v>1250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12"/>
            <c:marker>
              <c:symbol val="circle"/>
              <c:size val="5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</c:dPt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Sheet1!$H$3:$H$30</c:f>
              <c:numCache>
                <c:formatCode>General</c:formatCode>
                <c:ptCount val="28"/>
                <c:pt idx="5" formatCode="#,##0">
                  <c:v>3223</c:v>
                </c:pt>
                <c:pt idx="6" formatCode="#,##0">
                  <c:v>5046</c:v>
                </c:pt>
                <c:pt idx="7" formatCode="#,##0">
                  <c:v>5537</c:v>
                </c:pt>
                <c:pt idx="8">
                  <c:v>918</c:v>
                </c:pt>
                <c:pt idx="9" formatCode="#,##0">
                  <c:v>1218</c:v>
                </c:pt>
                <c:pt idx="12" formatCode="#,##0">
                  <c:v>4209</c:v>
                </c:pt>
                <c:pt idx="14" formatCode="#,##0">
                  <c:v>4022</c:v>
                </c:pt>
                <c:pt idx="15">
                  <c:v>902</c:v>
                </c:pt>
                <c:pt idx="16" formatCode="#,##0">
                  <c:v>1628</c:v>
                </c:pt>
                <c:pt idx="17" formatCode="#,##0">
                  <c:v>2795</c:v>
                </c:pt>
                <c:pt idx="18" formatCode="#,##0">
                  <c:v>2206</c:v>
                </c:pt>
                <c:pt idx="19" formatCode="#,##0">
                  <c:v>2158</c:v>
                </c:pt>
                <c:pt idx="20" formatCode="#,##0">
                  <c:v>2086</c:v>
                </c:pt>
                <c:pt idx="21" formatCode="#,##0">
                  <c:v>3138</c:v>
                </c:pt>
                <c:pt idx="22" formatCode="#,##0">
                  <c:v>2583</c:v>
                </c:pt>
                <c:pt idx="23" formatCode="#,##0">
                  <c:v>1007</c:v>
                </c:pt>
                <c:pt idx="25" formatCode="#,##0">
                  <c:v>2495</c:v>
                </c:pt>
                <c:pt idx="26" formatCode="#,##0">
                  <c:v>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453040"/>
        <c:axId val="385453432"/>
      </c:lineChart>
      <c:catAx>
        <c:axId val="38545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343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5453432"/>
        <c:scaling>
          <c:orientation val="minMax"/>
          <c:max val="5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3040"/>
        <c:crosses val="autoZero"/>
        <c:crossBetween val="midCat"/>
        <c:majorUnit val="14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Sheet1!$B$3:$B$7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Sheet1!$E$3:$E$30</c:f>
              <c:numCache>
                <c:formatCode>General</c:formatCode>
                <c:ptCount val="28"/>
                <c:pt idx="5" formatCode="0">
                  <c:v>1385.6979851973686</c:v>
                </c:pt>
                <c:pt idx="6" formatCode="0">
                  <c:v>1419.2203219315898</c:v>
                </c:pt>
                <c:pt idx="7" formatCode="0">
                  <c:v>1414.8881475667188</c:v>
                </c:pt>
                <c:pt idx="8" formatCode="0">
                  <c:v>1469.484375</c:v>
                </c:pt>
                <c:pt idx="9" formatCode="0">
                  <c:v>1096.5448892343568</c:v>
                </c:pt>
                <c:pt idx="10" formatCode="0">
                  <c:v>1219.8054474708172</c:v>
                </c:pt>
                <c:pt idx="11" formatCode="0">
                  <c:v>1214.6067415730338</c:v>
                </c:pt>
                <c:pt idx="12" formatCode="0">
                  <c:v>961.99462984273123</c:v>
                </c:pt>
                <c:pt idx="13" formatCode="0">
                  <c:v>997.6282291276674</c:v>
                </c:pt>
                <c:pt idx="14" formatCode="0">
                  <c:v>919.32551319648098</c:v>
                </c:pt>
                <c:pt idx="15" formatCode="0">
                  <c:v>789.07946781733187</c:v>
                </c:pt>
                <c:pt idx="16" formatCode="0">
                  <c:v>898.25214899713478</c:v>
                </c:pt>
                <c:pt idx="17" formatCode="0">
                  <c:v>950.30848787446507</c:v>
                </c:pt>
                <c:pt idx="18" formatCode="0">
                  <c:v>1102.9836042502286</c:v>
                </c:pt>
                <c:pt idx="19" formatCode="0">
                  <c:v>890.25937145020828</c:v>
                </c:pt>
                <c:pt idx="20" formatCode="0">
                  <c:v>1042.8462127008415</c:v>
                </c:pt>
                <c:pt idx="21" formatCode="0">
                  <c:v>1046.1523059467397</c:v>
                </c:pt>
                <c:pt idx="22" formatCode="0">
                  <c:v>1033.0521320767155</c:v>
                </c:pt>
                <c:pt idx="23" formatCode="0">
                  <c:v>1006.614648556658</c:v>
                </c:pt>
                <c:pt idx="24" formatCode="0">
                  <c:v>997.74029280712932</c:v>
                </c:pt>
                <c:pt idx="25" formatCode="0">
                  <c:v>1048.0943131885626</c:v>
                </c:pt>
                <c:pt idx="26" formatCode="0">
                  <c:v>1000</c:v>
                </c:pt>
                <c:pt idx="27">
                  <c:v>1000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Sheet1!$F$3:$F$30</c:f>
              <c:numCache>
                <c:formatCode>General</c:formatCode>
                <c:ptCount val="28"/>
                <c:pt idx="5" formatCode="0">
                  <c:v>2739.1704358552633</c:v>
                </c:pt>
                <c:pt idx="6" formatCode="0">
                  <c:v>2838.4406438631795</c:v>
                </c:pt>
                <c:pt idx="7" formatCode="0">
                  <c:v>2768.2594191522762</c:v>
                </c:pt>
                <c:pt idx="8" formatCode="0">
                  <c:v>2755.283203125</c:v>
                </c:pt>
                <c:pt idx="9" formatCode="0">
                  <c:v>1827.5748153905947</c:v>
                </c:pt>
                <c:pt idx="10" formatCode="0">
                  <c:v>1829.7081712062256</c:v>
                </c:pt>
                <c:pt idx="11" formatCode="0">
                  <c:v>2732.8651685393261</c:v>
                </c:pt>
                <c:pt idx="12" formatCode="0">
                  <c:v>1142.3686229382433</c:v>
                </c:pt>
                <c:pt idx="13" formatCode="0">
                  <c:v>1291.0482965181579</c:v>
                </c:pt>
                <c:pt idx="14" formatCode="0">
                  <c:v>1149.1568914956013</c:v>
                </c:pt>
                <c:pt idx="15" formatCode="0">
                  <c:v>1690.8845738942825</c:v>
                </c:pt>
                <c:pt idx="16" formatCode="0">
                  <c:v>1684.2227793696277</c:v>
                </c:pt>
                <c:pt idx="17" formatCode="0">
                  <c:v>1341.6119828815977</c:v>
                </c:pt>
                <c:pt idx="18" formatCode="0">
                  <c:v>1213.2819646752514</c:v>
                </c:pt>
                <c:pt idx="19" formatCode="0">
                  <c:v>1079.1022684244949</c:v>
                </c:pt>
                <c:pt idx="20" formatCode="0">
                  <c:v>990.70390206579953</c:v>
                </c:pt>
                <c:pt idx="21" formatCode="0">
                  <c:v>1621.5360742174464</c:v>
                </c:pt>
                <c:pt idx="22" formatCode="0">
                  <c:v>1239.6625584920585</c:v>
                </c:pt>
                <c:pt idx="23" formatCode="0">
                  <c:v>905.95318370099221</c:v>
                </c:pt>
                <c:pt idx="24" formatCode="0">
                  <c:v>1097.5143220878422</c:v>
                </c:pt>
                <c:pt idx="25" formatCode="0">
                  <c:v>1197.8220722155002</c:v>
                </c:pt>
                <c:pt idx="26" formatCode="0">
                  <c:v>1200</c:v>
                </c:pt>
                <c:pt idx="27">
                  <c:v>1200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Sheet1!$G$3:$G$30</c:f>
              <c:numCache>
                <c:formatCode>General</c:formatCode>
                <c:ptCount val="28"/>
                <c:pt idx="5" formatCode="0">
                  <c:v>1289.0213815789475</c:v>
                </c:pt>
                <c:pt idx="6" formatCode="0">
                  <c:v>3469.2052313883305</c:v>
                </c:pt>
                <c:pt idx="7" formatCode="0">
                  <c:v>4613.7656985871263</c:v>
                </c:pt>
                <c:pt idx="8" formatCode="0">
                  <c:v>3826.7822265625</c:v>
                </c:pt>
                <c:pt idx="9" formatCode="0">
                  <c:v>2132.1706179556936</c:v>
                </c:pt>
                <c:pt idx="10" formatCode="0">
                  <c:v>3720.4066147859921</c:v>
                </c:pt>
                <c:pt idx="11" formatCode="0">
                  <c:v>2550.674157303371</c:v>
                </c:pt>
                <c:pt idx="12" formatCode="0">
                  <c:v>3306.8565400843886</c:v>
                </c:pt>
                <c:pt idx="13" formatCode="0">
                  <c:v>3227.6207412953945</c:v>
                </c:pt>
                <c:pt idx="14" formatCode="0">
                  <c:v>3447.4706744868035</c:v>
                </c:pt>
                <c:pt idx="15" formatCode="0">
                  <c:v>1859.9730312837107</c:v>
                </c:pt>
                <c:pt idx="16" formatCode="0">
                  <c:v>2807.0379656160462</c:v>
                </c:pt>
                <c:pt idx="17" formatCode="0">
                  <c:v>2795.0249643366619</c:v>
                </c:pt>
                <c:pt idx="18" formatCode="0">
                  <c:v>992.6852438252057</c:v>
                </c:pt>
                <c:pt idx="19" formatCode="0">
                  <c:v>2697.7556710612371</c:v>
                </c:pt>
                <c:pt idx="20" formatCode="0">
                  <c:v>2085.6924254016831</c:v>
                </c:pt>
                <c:pt idx="21" formatCode="0">
                  <c:v>2092.3046118934794</c:v>
                </c:pt>
                <c:pt idx="22" formatCode="0">
                  <c:v>2066.1042641534309</c:v>
                </c:pt>
                <c:pt idx="23" formatCode="0">
                  <c:v>2063.5600295411491</c:v>
                </c:pt>
                <c:pt idx="24" formatCode="0">
                  <c:v>2494.3507320178232</c:v>
                </c:pt>
                <c:pt idx="25" formatCode="0">
                  <c:v>2495.4626504489588</c:v>
                </c:pt>
                <c:pt idx="26" formatCode="0">
                  <c:v>1300</c:v>
                </c:pt>
                <c:pt idx="27">
                  <c:v>1500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454216"/>
        <c:axId val="385454608"/>
      </c:lineChart>
      <c:catAx>
        <c:axId val="385454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460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5454608"/>
        <c:scaling>
          <c:orientation val="minMax"/>
          <c:max val="5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4216"/>
        <c:crosses val="autoZero"/>
        <c:crossBetween val="midCat"/>
        <c:majorUnit val="14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Sheet1!$B$5:$B$20</c:f>
              <c:numCache>
                <c:formatCode>#,##0</c:formatCode>
                <c:ptCount val="16"/>
                <c:pt idx="0">
                  <c:v>162.3365937859609</c:v>
                </c:pt>
                <c:pt idx="1">
                  <c:v>143.7758330213403</c:v>
                </c:pt>
                <c:pt idx="2">
                  <c:v>114.91568914956012</c:v>
                </c:pt>
                <c:pt idx="3">
                  <c:v>135.27076591154261</c:v>
                </c:pt>
                <c:pt idx="4">
                  <c:v>112.28151862464185</c:v>
                </c:pt>
                <c:pt idx="5">
                  <c:v>111.80099857346649</c:v>
                </c:pt>
                <c:pt idx="6">
                  <c:v>110.29836042502285</c:v>
                </c:pt>
                <c:pt idx="7">
                  <c:v>107.91022684244949</c:v>
                </c:pt>
                <c:pt idx="8">
                  <c:v>117.8416220351951</c:v>
                </c:pt>
                <c:pt idx="9">
                  <c:v>115.07675365414137</c:v>
                </c:pt>
                <c:pt idx="10">
                  <c:v>147.20992882093194</c:v>
                </c:pt>
                <c:pt idx="11">
                  <c:v>113.24414796262403</c:v>
                </c:pt>
                <c:pt idx="12">
                  <c:v>137.18929026098027</c:v>
                </c:pt>
                <c:pt idx="13">
                  <c:v>112.29581927020315</c:v>
                </c:pt>
                <c:pt idx="14">
                  <c:v>125</c:v>
                </c:pt>
                <c:pt idx="15">
                  <c:v>133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Sheet1!$C$5:$C$20</c:f>
              <c:numCache>
                <c:formatCode>#,##0</c:formatCode>
                <c:ptCount val="16"/>
                <c:pt idx="0">
                  <c:v>180.37399309551211</c:v>
                </c:pt>
                <c:pt idx="1">
                  <c:v>176.05204043429424</c:v>
                </c:pt>
                <c:pt idx="2">
                  <c:v>172.37353372434018</c:v>
                </c:pt>
                <c:pt idx="3">
                  <c:v>135.27076591154261</c:v>
                </c:pt>
                <c:pt idx="4">
                  <c:v>145.96597421203438</c:v>
                </c:pt>
                <c:pt idx="5">
                  <c:v>111.80099857346649</c:v>
                </c:pt>
                <c:pt idx="6">
                  <c:v>88.238688340018285</c:v>
                </c:pt>
                <c:pt idx="7">
                  <c:v>107.91022684244949</c:v>
                </c:pt>
                <c:pt idx="8">
                  <c:v>104.28462127008416</c:v>
                </c:pt>
                <c:pt idx="9">
                  <c:v>104.61523059467397</c:v>
                </c:pt>
                <c:pt idx="10">
                  <c:v>105.88784353786333</c:v>
                </c:pt>
                <c:pt idx="11">
                  <c:v>110.72761134123239</c:v>
                </c:pt>
                <c:pt idx="12">
                  <c:v>119.72883513685551</c:v>
                </c:pt>
                <c:pt idx="13">
                  <c:v>99.818506017958356</c:v>
                </c:pt>
                <c:pt idx="14">
                  <c:v>100</c:v>
                </c:pt>
                <c:pt idx="15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Sheet1!$D$5:$D$20</c:f>
              <c:numCache>
                <c:formatCode>#,##0</c:formatCode>
                <c:ptCount val="16"/>
                <c:pt idx="0">
                  <c:v>240.49865746068281</c:v>
                </c:pt>
                <c:pt idx="1">
                  <c:v>234.73605391239235</c:v>
                </c:pt>
                <c:pt idx="2">
                  <c:v>183.8651026392962</c:v>
                </c:pt>
                <c:pt idx="3">
                  <c:v>169.08845738942824</c:v>
                </c:pt>
                <c:pt idx="4">
                  <c:v>168.42227793696276</c:v>
                </c:pt>
                <c:pt idx="5">
                  <c:v>156.52139800285306</c:v>
                </c:pt>
                <c:pt idx="6">
                  <c:v>115.813278446274</c:v>
                </c:pt>
                <c:pt idx="7">
                  <c:v>134.88778355306187</c:v>
                </c:pt>
                <c:pt idx="8">
                  <c:v>145.99846977811782</c:v>
                </c:pt>
                <c:pt idx="9">
                  <c:v>156.92284589201094</c:v>
                </c:pt>
                <c:pt idx="10">
                  <c:v>123.96625584920585</c:v>
                </c:pt>
                <c:pt idx="11">
                  <c:v>150.99219728349871</c:v>
                </c:pt>
                <c:pt idx="12">
                  <c:v>139.68364099299811</c:v>
                </c:pt>
                <c:pt idx="13">
                  <c:v>134.75498312424378</c:v>
                </c:pt>
                <c:pt idx="14">
                  <c:v>150</c:v>
                </c:pt>
                <c:pt idx="15" formatCode="0">
                  <c:v>150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455784"/>
        <c:axId val="385456176"/>
      </c:lineChart>
      <c:catAx>
        <c:axId val="385455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61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456176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455784"/>
        <c:crosses val="autoZero"/>
        <c:crossBetween val="midCat"/>
        <c:majorUnit val="7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dPt>
            <c:idx val="9"/>
            <c:marker>
              <c:symbol val="circle"/>
              <c:size val="5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</c:dPt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Sheet1!$F$5:$F$20</c:f>
              <c:numCache>
                <c:formatCode>General</c:formatCode>
                <c:ptCount val="16"/>
                <c:pt idx="0">
                  <c:v>120</c:v>
                </c:pt>
                <c:pt idx="1">
                  <c:v>117</c:v>
                </c:pt>
                <c:pt idx="2">
                  <c:v>115</c:v>
                </c:pt>
                <c:pt idx="3">
                  <c:v>113</c:v>
                </c:pt>
                <c:pt idx="4">
                  <c:v>101</c:v>
                </c:pt>
                <c:pt idx="6">
                  <c:v>110</c:v>
                </c:pt>
                <c:pt idx="7">
                  <c:v>108</c:v>
                </c:pt>
                <c:pt idx="9">
                  <c:v>131</c:v>
                </c:pt>
                <c:pt idx="12">
                  <c:v>100</c:v>
                </c:pt>
                <c:pt idx="13">
                  <c:v>200</c:v>
                </c:pt>
                <c:pt idx="14">
                  <c:v>45</c:v>
                </c:pt>
                <c:pt idx="15">
                  <c:v>200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Sheet1!$G$5:$G$20</c:f>
              <c:numCache>
                <c:formatCode>General</c:formatCode>
                <c:ptCount val="16"/>
                <c:pt idx="0">
                  <c:v>93</c:v>
                </c:pt>
                <c:pt idx="1">
                  <c:v>59</c:v>
                </c:pt>
                <c:pt idx="2">
                  <c:v>115</c:v>
                </c:pt>
                <c:pt idx="3">
                  <c:v>68</c:v>
                </c:pt>
                <c:pt idx="4">
                  <c:v>95</c:v>
                </c:pt>
                <c:pt idx="5">
                  <c:v>67</c:v>
                </c:pt>
                <c:pt idx="6">
                  <c:v>77</c:v>
                </c:pt>
                <c:pt idx="7">
                  <c:v>108</c:v>
                </c:pt>
                <c:pt idx="8">
                  <c:v>104</c:v>
                </c:pt>
                <c:pt idx="9">
                  <c:v>105</c:v>
                </c:pt>
                <c:pt idx="10">
                  <c:v>124</c:v>
                </c:pt>
                <c:pt idx="11">
                  <c:v>123</c:v>
                </c:pt>
                <c:pt idx="12">
                  <c:v>122</c:v>
                </c:pt>
                <c:pt idx="13">
                  <c:v>150</c:v>
                </c:pt>
                <c:pt idx="14">
                  <c:v>50</c:v>
                </c:pt>
                <c:pt idx="15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2"/>
            <c:marker>
              <c:symbol val="circle"/>
              <c:size val="5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</c:dPt>
          <c:dPt>
            <c:idx val="14"/>
            <c:bubble3D val="0"/>
            <c:spPr>
              <a:ln w="31750">
                <a:solidFill>
                  <a:srgbClr val="004687"/>
                </a:solidFill>
              </a:ln>
            </c:spPr>
          </c:dPt>
          <c:cat>
            <c:strRef>
              <c:f>Sheet1!$A$5:$A$20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Sheet1!$H$5:$H$20</c:f>
              <c:numCache>
                <c:formatCode>General</c:formatCode>
                <c:ptCount val="16"/>
                <c:pt idx="2">
                  <c:v>115</c:v>
                </c:pt>
                <c:pt idx="7">
                  <c:v>162</c:v>
                </c:pt>
                <c:pt idx="8">
                  <c:v>182</c:v>
                </c:pt>
                <c:pt idx="9">
                  <c:v>157</c:v>
                </c:pt>
                <c:pt idx="10">
                  <c:v>134</c:v>
                </c:pt>
                <c:pt idx="11">
                  <c:v>201</c:v>
                </c:pt>
                <c:pt idx="14">
                  <c:v>200</c:v>
                </c:pt>
                <c:pt idx="15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195048"/>
        <c:axId val="385195440"/>
      </c:lineChart>
      <c:catAx>
        <c:axId val="385195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544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195440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5048"/>
        <c:crosses val="autoZero"/>
        <c:crossBetween val="midCat"/>
        <c:majorUnit val="7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Sheet1!$F$4:$F$19</c:f>
              <c:numCache>
                <c:formatCode>0</c:formatCode>
                <c:ptCount val="16"/>
                <c:pt idx="0">
                  <c:v>390.81031837360956</c:v>
                </c:pt>
                <c:pt idx="1">
                  <c:v>352.10408086858848</c:v>
                </c:pt>
                <c:pt idx="2">
                  <c:v>344.74706744868035</c:v>
                </c:pt>
                <c:pt idx="3">
                  <c:v>338.17691477885649</c:v>
                </c:pt>
                <c:pt idx="4">
                  <c:v>280.70379656160458</c:v>
                </c:pt>
                <c:pt idx="6">
                  <c:v>110.29836042502285</c:v>
                </c:pt>
                <c:pt idx="7">
                  <c:v>107.91022684244949</c:v>
                </c:pt>
                <c:pt idx="10" formatCode="#,##0">
                  <c:v>180.78412311342521</c:v>
                </c:pt>
                <c:pt idx="11" formatCode="#,##0">
                  <c:v>176.15756349741517</c:v>
                </c:pt>
                <c:pt idx="12" formatCode="#,##0">
                  <c:v>149.66104392106939</c:v>
                </c:pt>
                <c:pt idx="13" formatCode="#,##0">
                  <c:v>149.72775902693752</c:v>
                </c:pt>
                <c:pt idx="14" formatCode="#,##0">
                  <c:v>250</c:v>
                </c:pt>
                <c:pt idx="15" formatCode="General">
                  <c:v>238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Sheet1!$G$4:$G$19</c:f>
              <c:numCache>
                <c:formatCode>0</c:formatCode>
                <c:ptCount val="16"/>
                <c:pt idx="0">
                  <c:v>300.62332182585351</c:v>
                </c:pt>
                <c:pt idx="1">
                  <c:v>264.07806065144138</c:v>
                </c:pt>
                <c:pt idx="2">
                  <c:v>402.20491202346039</c:v>
                </c:pt>
                <c:pt idx="3">
                  <c:v>281.81409564904709</c:v>
                </c:pt>
                <c:pt idx="4">
                  <c:v>280.70379656160458</c:v>
                </c:pt>
                <c:pt idx="5">
                  <c:v>279.50249643366618</c:v>
                </c:pt>
                <c:pt idx="6">
                  <c:v>193.02213074379</c:v>
                </c:pt>
                <c:pt idx="7">
                  <c:v>215.82045368489898</c:v>
                </c:pt>
                <c:pt idx="8">
                  <c:v>208.56924254016832</c:v>
                </c:pt>
                <c:pt idx="9">
                  <c:v>209.23046118934795</c:v>
                </c:pt>
                <c:pt idx="10">
                  <c:v>154.95781981150731</c:v>
                </c:pt>
                <c:pt idx="11">
                  <c:v>161.05834376906529</c:v>
                </c:pt>
                <c:pt idx="12">
                  <c:v>149.66104392106939</c:v>
                </c:pt>
                <c:pt idx="13">
                  <c:v>199.63701203591671</c:v>
                </c:pt>
                <c:pt idx="14">
                  <c:v>150</c:v>
                </c:pt>
                <c:pt idx="15" formatCode="General">
                  <c:v>200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Sheet1!$H$4:$H$19</c:f>
              <c:numCache>
                <c:formatCode>General</c:formatCode>
                <c:ptCount val="16"/>
                <c:pt idx="10" formatCode="#,##0">
                  <c:v>413.22085283068617</c:v>
                </c:pt>
                <c:pt idx="11" formatCode="#,##0">
                  <c:v>201.3229297113316</c:v>
                </c:pt>
                <c:pt idx="12" formatCode="#,##0">
                  <c:v>199.54805856142585</c:v>
                </c:pt>
                <c:pt idx="13" formatCode="#,##0">
                  <c:v>199.63701203591671</c:v>
                </c:pt>
                <c:pt idx="14" formatCode="#,##0">
                  <c:v>200</c:v>
                </c:pt>
                <c:pt idx="15">
                  <c:v>150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196224"/>
        <c:axId val="385196616"/>
      </c:lineChart>
      <c:catAx>
        <c:axId val="385196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661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196616"/>
        <c:scaling>
          <c:orientation val="minMax"/>
          <c:max val="44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6224"/>
        <c:crosses val="autoZero"/>
        <c:crossBetween val="midCat"/>
        <c:majorUnit val="11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Sheet1!$B$4:$B$19</c:f>
              <c:numCache>
                <c:formatCode>0</c:formatCode>
                <c:ptCount val="16"/>
                <c:pt idx="0">
                  <c:v>36.074798619102417</c:v>
                </c:pt>
                <c:pt idx="1">
                  <c:v>35.210408086858848</c:v>
                </c:pt>
                <c:pt idx="2">
                  <c:v>28.728922287390031</c:v>
                </c:pt>
                <c:pt idx="3">
                  <c:v>33.817691477885653</c:v>
                </c:pt>
                <c:pt idx="4">
                  <c:v>33.684455587392549</c:v>
                </c:pt>
                <c:pt idx="5">
                  <c:v>44.720399429386589</c:v>
                </c:pt>
                <c:pt idx="6">
                  <c:v>55.149180212511425</c:v>
                </c:pt>
                <c:pt idx="7">
                  <c:v>43.164090736979794</c:v>
                </c:pt>
                <c:pt idx="8">
                  <c:v>52.14231063504208</c:v>
                </c:pt>
                <c:pt idx="9">
                  <c:v>52.307615297336987</c:v>
                </c:pt>
                <c:pt idx="10">
                  <c:v>72.313649245370073</c:v>
                </c:pt>
                <c:pt idx="13" formatCode="#,##0">
                  <c:v>29.945551805387506</c:v>
                </c:pt>
                <c:pt idx="14" formatCode="#,##0">
                  <c:v>35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Sheet1!$C$4:$C$19</c:f>
              <c:numCache>
                <c:formatCode>0</c:formatCode>
                <c:ptCount val="16"/>
                <c:pt idx="0">
                  <c:v>42.08726505561949</c:v>
                </c:pt>
                <c:pt idx="1">
                  <c:v>35.210408086858848</c:v>
                </c:pt>
                <c:pt idx="2">
                  <c:v>28.728922287390031</c:v>
                </c:pt>
                <c:pt idx="3">
                  <c:v>33.817691477885653</c:v>
                </c:pt>
                <c:pt idx="4">
                  <c:v>33.684455587392549</c:v>
                </c:pt>
                <c:pt idx="5">
                  <c:v>33.540299572039942</c:v>
                </c:pt>
                <c:pt idx="6">
                  <c:v>33.089508127506861</c:v>
                </c:pt>
                <c:pt idx="7">
                  <c:v>32.373068052734844</c:v>
                </c:pt>
                <c:pt idx="8">
                  <c:v>26.07115531752104</c:v>
                </c:pt>
                <c:pt idx="9">
                  <c:v>31.384569178402192</c:v>
                </c:pt>
                <c:pt idx="10">
                  <c:v>25.826303301917886</c:v>
                </c:pt>
                <c:pt idx="11">
                  <c:v>25.16536621391645</c:v>
                </c:pt>
                <c:pt idx="12">
                  <c:v>29.932208784213877</c:v>
                </c:pt>
                <c:pt idx="13">
                  <c:v>29.945551805387506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14"/>
            <c:marker>
              <c:symbol val="circle"/>
              <c:size val="7"/>
              <c:spPr>
                <a:solidFill>
                  <a:srgbClr val="004687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  <c:spPr>
              <a:ln w="31750">
                <a:solidFill>
                  <a:srgbClr val="004687"/>
                </a:solidFill>
              </a:ln>
            </c:spPr>
          </c:dPt>
          <c:cat>
            <c:strRef>
              <c:f>Sheet1!$A$4:$A$19</c:f>
              <c:strCache>
                <c:ptCount val="16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</c:strCache>
            </c:strRef>
          </c:cat>
          <c:val>
            <c:numRef>
              <c:f>Sheet1!$D$4:$D$19</c:f>
              <c:numCache>
                <c:formatCode>0</c:formatCode>
                <c:ptCount val="16"/>
                <c:pt idx="0">
                  <c:v>54.112197928653629</c:v>
                </c:pt>
                <c:pt idx="1">
                  <c:v>46.947210782478464</c:v>
                </c:pt>
                <c:pt idx="2">
                  <c:v>51.712060117302052</c:v>
                </c:pt>
                <c:pt idx="3">
                  <c:v>39.453973390866594</c:v>
                </c:pt>
                <c:pt idx="4">
                  <c:v>44.912607449856736</c:v>
                </c:pt>
                <c:pt idx="5">
                  <c:v>22.360199714693294</c:v>
                </c:pt>
                <c:pt idx="6">
                  <c:v>38.604426148758002</c:v>
                </c:pt>
                <c:pt idx="7">
                  <c:v>43.164090736979794</c:v>
                </c:pt>
                <c:pt idx="8">
                  <c:v>30.242540168324403</c:v>
                </c:pt>
                <c:pt idx="9">
                  <c:v>31.384569178402192</c:v>
                </c:pt>
                <c:pt idx="10">
                  <c:v>41.322085283068617</c:v>
                </c:pt>
                <c:pt idx="11">
                  <c:v>20.132292971133161</c:v>
                </c:pt>
                <c:pt idx="12">
                  <c:v>29.932208784213877</c:v>
                </c:pt>
                <c:pt idx="14" formatCode="#,##0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5197400"/>
        <c:axId val="385197792"/>
      </c:lineChart>
      <c:catAx>
        <c:axId val="385197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77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5197792"/>
        <c:scaling>
          <c:orientation val="minMax"/>
          <c:max val="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5197400"/>
        <c:crosses val="autoZero"/>
        <c:crossBetween val="midCat"/>
        <c:majorUnit val="2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71407766537654316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Sheet1!$C$3:$C$30</c:f>
              <c:numCache>
                <c:formatCode>#,##0</c:formatCode>
                <c:ptCount val="28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  <c:pt idx="27">
                  <c:v>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Sheet1!$E$3:$E$30</c:f>
              <c:numCache>
                <c:formatCode>0</c:formatCode>
                <c:ptCount val="28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  <c:pt idx="27">
                  <c:v>91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Sheet1!$G$1:$G$2</c:f>
              <c:strCache>
                <c:ptCount val="2"/>
                <c:pt idx="1">
                  <c:v>Brunt heroin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Sheet1!$G$3:$G$30</c:f>
              <c:numCache>
                <c:formatCode>0</c:formatCode>
                <c:ptCount val="28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  <c:pt idx="27">
                  <c:v>32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Vitt heroin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Sheet1!$F$3:$F$30</c:f>
              <c:numCache>
                <c:formatCode>General</c:formatCode>
                <c:ptCount val="28"/>
                <c:pt idx="5" formatCode="0">
                  <c:v>54</c:v>
                </c:pt>
                <c:pt idx="6" formatCode="0">
                  <c:v>39</c:v>
                </c:pt>
                <c:pt idx="7" formatCode="0">
                  <c:v>33</c:v>
                </c:pt>
                <c:pt idx="8" formatCode="0">
                  <c:v>37</c:v>
                </c:pt>
                <c:pt idx="9" formatCode="0">
                  <c:v>20</c:v>
                </c:pt>
                <c:pt idx="10" formatCode="0">
                  <c:v>23</c:v>
                </c:pt>
                <c:pt idx="11" formatCode="0">
                  <c:v>3</c:v>
                </c:pt>
                <c:pt idx="12" formatCode="0">
                  <c:v>29</c:v>
                </c:pt>
                <c:pt idx="13" formatCode="0">
                  <c:v>24</c:v>
                </c:pt>
                <c:pt idx="14" formatCode="0">
                  <c:v>44</c:v>
                </c:pt>
                <c:pt idx="15" formatCode="0">
                  <c:v>48</c:v>
                </c:pt>
                <c:pt idx="16" formatCode="0">
                  <c:v>43</c:v>
                </c:pt>
                <c:pt idx="17" formatCode="0">
                  <c:v>48</c:v>
                </c:pt>
                <c:pt idx="18" formatCode="0">
                  <c:v>50</c:v>
                </c:pt>
                <c:pt idx="19" formatCode="0">
                  <c:v>43</c:v>
                </c:pt>
                <c:pt idx="20" formatCode="0">
                  <c:v>24</c:v>
                </c:pt>
                <c:pt idx="21" formatCode="0">
                  <c:v>31</c:v>
                </c:pt>
                <c:pt idx="22" formatCode="0">
                  <c:v>21.951219512195124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14</c:v>
                </c:pt>
                <c:pt idx="26" formatCode="0">
                  <c:v>7</c:v>
                </c:pt>
                <c:pt idx="27" formatCode="0">
                  <c:v>17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chemeClr val="bg2">
                  <a:lumMod val="20000"/>
                  <a:lumOff val="8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Sheet1!$D$3:$D$30</c:f>
              <c:numCache>
                <c:formatCode>0</c:formatCode>
                <c:ptCount val="28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  <c:pt idx="27">
                  <c:v>100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chemeClr val="accent4">
                  <a:lumMod val="40000"/>
                  <a:lumOff val="6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Sheet1!$A$3:$A$30</c:f>
              <c:numCache>
                <c:formatCode>General</c:formatCode>
                <c:ptCount val="28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</c:numCache>
            </c:numRef>
          </c:cat>
          <c:val>
            <c:numRef>
              <c:f>Sheet1!$B$3:$B$30</c:f>
              <c:numCache>
                <c:formatCode>#,##0</c:formatCode>
                <c:ptCount val="28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  <c:pt idx="27">
                  <c:v>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102008"/>
        <c:axId val="382103968"/>
      </c:lineChart>
      <c:catAx>
        <c:axId val="382102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210396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2103968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2102008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439704800828551"/>
          <c:y val="0.8531948114216511"/>
          <c:w val="0.67073899918122792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2"/>
          <c:order val="0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Sheet1!$D$3:$D$18</c:f>
              <c:numCache>
                <c:formatCode>#,##0</c:formatCode>
                <c:ptCount val="16"/>
                <c:pt idx="0">
                  <c:v>19</c:v>
                </c:pt>
                <c:pt idx="1">
                  <c:v>17</c:v>
                </c:pt>
                <c:pt idx="2">
                  <c:v>15</c:v>
                </c:pt>
                <c:pt idx="3">
                  <c:v>12</c:v>
                </c:pt>
                <c:pt idx="4">
                  <c:v>12</c:v>
                </c:pt>
                <c:pt idx="5">
                  <c:v>2</c:v>
                </c:pt>
                <c:pt idx="6">
                  <c:v>12</c:v>
                </c:pt>
                <c:pt idx="7">
                  <c:v>18</c:v>
                </c:pt>
                <c:pt idx="8">
                  <c:v>7</c:v>
                </c:pt>
                <c:pt idx="9">
                  <c:v>7</c:v>
                </c:pt>
                <c:pt idx="10">
                  <c:v>24.390243902439025</c:v>
                </c:pt>
                <c:pt idx="11">
                  <c:v>29</c:v>
                </c:pt>
                <c:pt idx="12">
                  <c:v>35.714285714285715</c:v>
                </c:pt>
                <c:pt idx="13">
                  <c:v>45</c:v>
                </c:pt>
                <c:pt idx="14">
                  <c:v>34</c:v>
                </c:pt>
                <c:pt idx="15">
                  <c:v>21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Sheet1!$C$3:$C$18</c:f>
              <c:numCache>
                <c:formatCode>0</c:formatCode>
                <c:ptCount val="16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</c:v>
                </c:pt>
                <c:pt idx="15">
                  <c:v>19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Sheet1!$E$3:$E$18</c:f>
              <c:numCache>
                <c:formatCode>0</c:formatCode>
                <c:ptCount val="16"/>
                <c:pt idx="0">
                  <c:v>62</c:v>
                </c:pt>
                <c:pt idx="1">
                  <c:v>43</c:v>
                </c:pt>
                <c:pt idx="2">
                  <c:v>41</c:v>
                </c:pt>
                <c:pt idx="3">
                  <c:v>33</c:v>
                </c:pt>
                <c:pt idx="4">
                  <c:v>36</c:v>
                </c:pt>
                <c:pt idx="5">
                  <c:v>26</c:v>
                </c:pt>
                <c:pt idx="6">
                  <c:v>21</c:v>
                </c:pt>
                <c:pt idx="7">
                  <c:v>25</c:v>
                </c:pt>
                <c:pt idx="8">
                  <c:v>24</c:v>
                </c:pt>
                <c:pt idx="9">
                  <c:v>26</c:v>
                </c:pt>
                <c:pt idx="10">
                  <c:v>17.073170731707318</c:v>
                </c:pt>
                <c:pt idx="11">
                  <c:v>14</c:v>
                </c:pt>
                <c:pt idx="12">
                  <c:v>16.666666666666664</c:v>
                </c:pt>
                <c:pt idx="13">
                  <c:v>12</c:v>
                </c:pt>
                <c:pt idx="14">
                  <c:v>5</c:v>
                </c:pt>
                <c:pt idx="15">
                  <c:v>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Sheet1!$A$3:$A$18</c:f>
              <c:numCache>
                <c:formatCode>General</c:formatCod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</c:numCache>
            </c:numRef>
          </c:cat>
          <c:val>
            <c:numRef>
              <c:f>Sheet1!$B$3:$B$18</c:f>
              <c:numCache>
                <c:formatCode>#,##0</c:formatCode>
                <c:ptCount val="16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</c:v>
                </c:pt>
                <c:pt idx="15">
                  <c:v>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104360"/>
        <c:axId val="382102792"/>
        <c:extLst>
          <c:ext xmlns:c15="http://schemas.microsoft.com/office/drawing/2012/chart" uri="{02D57815-91ED-43cb-92C2-25804820EDAC}">
            <c15:filteredLineSeries>
              <c15:ser>
                <c:idx val="5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Sheet1!$A$3:$A$18</c15:sqref>
                        </c15:formulaRef>
                      </c:ext>
                    </c:extLst>
                    <c:numCache>
                      <c:formatCode>General</c:formatCode>
                      <c:ptCount val="16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  <c:pt idx="15">
                        <c:v>2015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382104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210279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82102792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82104360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64711899672772999"/>
          <c:y val="6.1268558312360076E-2"/>
          <c:w val="0.26607117668260372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Sheet1!$B$3:$B$30</c:f>
              <c:numCache>
                <c:formatCode>#,##0</c:formatCode>
                <c:ptCount val="28"/>
                <c:pt idx="0">
                  <c:v>177.41369552914546</c:v>
                </c:pt>
                <c:pt idx="1">
                  <c:v>141.66214779372675</c:v>
                </c:pt>
                <c:pt idx="2">
                  <c:v>132.75803657362849</c:v>
                </c:pt>
                <c:pt idx="3">
                  <c:v>117.28279049295776</c:v>
                </c:pt>
                <c:pt idx="4">
                  <c:v>114.65856282271945</c:v>
                </c:pt>
                <c:pt idx="5">
                  <c:v>116.01192434210527</c:v>
                </c:pt>
                <c:pt idx="6">
                  <c:v>100.92233400402415</c:v>
                </c:pt>
                <c:pt idx="7">
                  <c:v>110.73037676609104</c:v>
                </c:pt>
                <c:pt idx="8">
                  <c:v>104.08847656250001</c:v>
                </c:pt>
                <c:pt idx="9">
                  <c:v>97.470656820831721</c:v>
                </c:pt>
                <c:pt idx="10">
                  <c:v>109.78249027237354</c:v>
                </c:pt>
                <c:pt idx="11">
                  <c:v>109.31460674157303</c:v>
                </c:pt>
                <c:pt idx="12">
                  <c:v>96.199462984273111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85.78448908763265</c:v>
                </c:pt>
                <c:pt idx="22">
                  <c:v>98.139952547287962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105</c:v>
                </c:pt>
                <c:pt idx="27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919344"/>
        <c:axId val="381451504"/>
      </c:lineChart>
      <c:catAx>
        <c:axId val="15491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1504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45150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54919344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Sheet1!$D$3:$D$30</c:f>
              <c:numCache>
                <c:formatCode>General</c:formatCode>
                <c:ptCount val="28"/>
                <c:pt idx="0">
                  <c:v>710</c:v>
                </c:pt>
                <c:pt idx="1">
                  <c:v>667</c:v>
                </c:pt>
                <c:pt idx="2">
                  <c:v>603</c:v>
                </c:pt>
                <c:pt idx="3">
                  <c:v>552</c:v>
                </c:pt>
                <c:pt idx="4" formatCode="#,##0">
                  <c:v>472</c:v>
                </c:pt>
                <c:pt idx="5" formatCode="#,##0">
                  <c:v>467</c:v>
                </c:pt>
                <c:pt idx="6" formatCode="#,##0">
                  <c:v>378</c:v>
                </c:pt>
                <c:pt idx="7">
                  <c:v>369</c:v>
                </c:pt>
                <c:pt idx="8">
                  <c:v>337</c:v>
                </c:pt>
                <c:pt idx="9" formatCode="#,##0">
                  <c:v>366</c:v>
                </c:pt>
                <c:pt idx="10" formatCode="#,##0">
                  <c:v>366</c:v>
                </c:pt>
                <c:pt idx="11" formatCode="#,##0">
                  <c:v>316</c:v>
                </c:pt>
                <c:pt idx="12" formatCode="#,##0">
                  <c:v>301</c:v>
                </c:pt>
                <c:pt idx="13" formatCode="#,##0">
                  <c:v>293</c:v>
                </c:pt>
                <c:pt idx="14" formatCode="#,##0">
                  <c:v>287</c:v>
                </c:pt>
                <c:pt idx="15" formatCode="#,##0">
                  <c:v>282</c:v>
                </c:pt>
                <c:pt idx="16" formatCode="#,##0">
                  <c:v>281</c:v>
                </c:pt>
                <c:pt idx="17" formatCode="#,##0">
                  <c:v>280</c:v>
                </c:pt>
                <c:pt idx="18" formatCode="#,##0">
                  <c:v>276</c:v>
                </c:pt>
                <c:pt idx="19" formatCode="#,##0">
                  <c:v>243</c:v>
                </c:pt>
                <c:pt idx="20" formatCode="#,##0">
                  <c:v>261</c:v>
                </c:pt>
                <c:pt idx="21" formatCode="#,##0">
                  <c:v>262</c:v>
                </c:pt>
                <c:pt idx="22" formatCode="#,##0">
                  <c:v>258</c:v>
                </c:pt>
                <c:pt idx="23" formatCode="#,##0">
                  <c:v>252</c:v>
                </c:pt>
                <c:pt idx="24" formatCode="#,##0">
                  <c:v>249</c:v>
                </c:pt>
                <c:pt idx="25" formatCode="#,##0">
                  <c:v>250</c:v>
                </c:pt>
                <c:pt idx="26" formatCode="#,##0">
                  <c:v>250</c:v>
                </c:pt>
                <c:pt idx="27" formatCode="#,##0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452288"/>
        <c:axId val="381452680"/>
      </c:lineChart>
      <c:catAx>
        <c:axId val="381452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268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452680"/>
        <c:scaling>
          <c:orientation val="minMax"/>
          <c:max val="8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2288"/>
        <c:crosses val="autoZero"/>
        <c:crossBetween val="midCat"/>
        <c:majorUnit val="2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Sheet1!$C$3:$C$30</c:f>
              <c:numCache>
                <c:formatCode>General</c:formatCode>
                <c:ptCount val="28"/>
                <c:pt idx="0">
                  <c:v>169</c:v>
                </c:pt>
                <c:pt idx="1">
                  <c:v>83</c:v>
                </c:pt>
                <c:pt idx="2">
                  <c:v>128</c:v>
                </c:pt>
                <c:pt idx="3">
                  <c:v>90</c:v>
                </c:pt>
                <c:pt idx="4">
                  <c:v>61</c:v>
                </c:pt>
                <c:pt idx="5">
                  <c:v>90</c:v>
                </c:pt>
                <c:pt idx="6">
                  <c:v>61</c:v>
                </c:pt>
                <c:pt idx="7">
                  <c:v>105</c:v>
                </c:pt>
                <c:pt idx="8">
                  <c:v>98</c:v>
                </c:pt>
                <c:pt idx="9">
                  <c:v>112</c:v>
                </c:pt>
                <c:pt idx="10">
                  <c:v>122</c:v>
                </c:pt>
                <c:pt idx="11">
                  <c:v>103</c:v>
                </c:pt>
                <c:pt idx="12" formatCode="#,##0">
                  <c:v>82</c:v>
                </c:pt>
                <c:pt idx="13">
                  <c:v>82</c:v>
                </c:pt>
                <c:pt idx="14" formatCode="#,##0">
                  <c:v>80</c:v>
                </c:pt>
                <c:pt idx="15">
                  <c:v>79</c:v>
                </c:pt>
                <c:pt idx="16">
                  <c:v>79</c:v>
                </c:pt>
                <c:pt idx="17">
                  <c:v>89</c:v>
                </c:pt>
                <c:pt idx="18">
                  <c:v>88</c:v>
                </c:pt>
                <c:pt idx="19">
                  <c:v>86</c:v>
                </c:pt>
                <c:pt idx="20">
                  <c:v>94</c:v>
                </c:pt>
                <c:pt idx="21">
                  <c:v>105</c:v>
                </c:pt>
                <c:pt idx="22">
                  <c:v>103</c:v>
                </c:pt>
                <c:pt idx="23">
                  <c:v>101</c:v>
                </c:pt>
                <c:pt idx="24">
                  <c:v>110</c:v>
                </c:pt>
                <c:pt idx="25">
                  <c:v>100</c:v>
                </c:pt>
                <c:pt idx="26">
                  <c:v>120</c:v>
                </c:pt>
                <c:pt idx="27">
                  <c:v>120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453464"/>
        <c:axId val="381453856"/>
      </c:lineChart>
      <c:catAx>
        <c:axId val="381453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385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453856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3464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Sheet1!$E$3:$E$30</c:f>
              <c:numCache>
                <c:formatCode>General</c:formatCode>
                <c:ptCount val="28"/>
                <c:pt idx="0">
                  <c:v>1419</c:v>
                </c:pt>
                <c:pt idx="1">
                  <c:v>1500</c:v>
                </c:pt>
                <c:pt idx="2">
                  <c:v>1810</c:v>
                </c:pt>
                <c:pt idx="3">
                  <c:v>1380</c:v>
                </c:pt>
                <c:pt idx="4">
                  <c:v>1349</c:v>
                </c:pt>
                <c:pt idx="5">
                  <c:v>1289</c:v>
                </c:pt>
                <c:pt idx="6">
                  <c:v>1262</c:v>
                </c:pt>
                <c:pt idx="7">
                  <c:v>1230</c:v>
                </c:pt>
                <c:pt idx="8">
                  <c:v>1225</c:v>
                </c:pt>
                <c:pt idx="9">
                  <c:v>1340</c:v>
                </c:pt>
                <c:pt idx="10">
                  <c:v>1159</c:v>
                </c:pt>
                <c:pt idx="11">
                  <c:v>1336</c:v>
                </c:pt>
                <c:pt idx="12">
                  <c:v>1082</c:v>
                </c:pt>
                <c:pt idx="13">
                  <c:v>1174</c:v>
                </c:pt>
                <c:pt idx="14">
                  <c:v>919</c:v>
                </c:pt>
                <c:pt idx="15">
                  <c:v>902</c:v>
                </c:pt>
                <c:pt idx="16">
                  <c:v>898</c:v>
                </c:pt>
                <c:pt idx="17">
                  <c:v>894</c:v>
                </c:pt>
                <c:pt idx="18">
                  <c:v>882</c:v>
                </c:pt>
                <c:pt idx="19">
                  <c:v>863</c:v>
                </c:pt>
                <c:pt idx="20">
                  <c:v>886</c:v>
                </c:pt>
                <c:pt idx="21">
                  <c:v>837</c:v>
                </c:pt>
                <c:pt idx="22">
                  <c:v>930</c:v>
                </c:pt>
                <c:pt idx="23">
                  <c:v>906</c:v>
                </c:pt>
                <c:pt idx="24">
                  <c:v>898</c:v>
                </c:pt>
                <c:pt idx="25">
                  <c:v>898</c:v>
                </c:pt>
                <c:pt idx="26">
                  <c:v>900</c:v>
                </c:pt>
                <c:pt idx="27">
                  <c:v>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454640"/>
        <c:axId val="381455032"/>
      </c:lineChart>
      <c:catAx>
        <c:axId val="38145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503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455032"/>
        <c:scaling>
          <c:orientation val="minMax"/>
          <c:max val="2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454640"/>
        <c:crosses val="autoZero"/>
        <c:crossBetween val="midCat"/>
        <c:majorUnit val="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  <c:pt idx="0">
                  <c:v>Antal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Sheet1!$F$3:$F$30</c:f>
              <c:numCache>
                <c:formatCode>General</c:formatCode>
                <c:ptCount val="28"/>
                <c:pt idx="0">
                  <c:v>3016</c:v>
                </c:pt>
                <c:pt idx="1">
                  <c:v>3333</c:v>
                </c:pt>
                <c:pt idx="2">
                  <c:v>3017</c:v>
                </c:pt>
                <c:pt idx="3">
                  <c:v>2760</c:v>
                </c:pt>
                <c:pt idx="4">
                  <c:v>2529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Kg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Sheet1!$A$3:$A$30</c:f>
              <c:strCache>
                <c:ptCount val="28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  <c:pt idx="27">
                  <c:v>15</c:v>
                </c:pt>
              </c:strCache>
            </c:strRef>
          </c:cat>
          <c:val>
            <c:numRef>
              <c:f>Sheet1!$G$3:$G$30</c:f>
              <c:numCache>
                <c:formatCode>General</c:formatCode>
                <c:ptCount val="28"/>
                <c:pt idx="5">
                  <c:v>3061</c:v>
                </c:pt>
                <c:pt idx="6">
                  <c:v>3154</c:v>
                </c:pt>
                <c:pt idx="7">
                  <c:v>2768</c:v>
                </c:pt>
                <c:pt idx="8">
                  <c:v>2143</c:v>
                </c:pt>
                <c:pt idx="9">
                  <c:v>1949</c:v>
                </c:pt>
                <c:pt idx="10">
                  <c:v>2287</c:v>
                </c:pt>
                <c:pt idx="11">
                  <c:v>2126</c:v>
                </c:pt>
                <c:pt idx="12">
                  <c:v>2706</c:v>
                </c:pt>
                <c:pt idx="13">
                  <c:v>2347</c:v>
                </c:pt>
                <c:pt idx="14">
                  <c:v>1839</c:v>
                </c:pt>
                <c:pt idx="15">
                  <c:v>2255</c:v>
                </c:pt>
                <c:pt idx="16">
                  <c:v>2246</c:v>
                </c:pt>
                <c:pt idx="17">
                  <c:v>1509</c:v>
                </c:pt>
                <c:pt idx="18">
                  <c:v>1654</c:v>
                </c:pt>
                <c:pt idx="19">
                  <c:v>1619</c:v>
                </c:pt>
                <c:pt idx="20">
                  <c:v>2086</c:v>
                </c:pt>
                <c:pt idx="21">
                  <c:v>2092</c:v>
                </c:pt>
                <c:pt idx="22">
                  <c:v>2583</c:v>
                </c:pt>
                <c:pt idx="23">
                  <c:v>2517</c:v>
                </c:pt>
                <c:pt idx="24">
                  <c:v>1995</c:v>
                </c:pt>
                <c:pt idx="25">
                  <c:v>1173</c:v>
                </c:pt>
                <c:pt idx="26">
                  <c:v>1100</c:v>
                </c:pt>
                <c:pt idx="27">
                  <c:v>1250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587480"/>
        <c:axId val="381587872"/>
      </c:lineChart>
      <c:catAx>
        <c:axId val="381587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58787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81587872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587480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0.22363</cdr:x>
      <cdr:y>0.07558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0"/>
          <a:ext cx="827143" cy="2449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0.53348</cdr:x>
      <cdr:y>0.15556</cdr:y>
    </cdr:from>
    <cdr:to>
      <cdr:x>0.92118</cdr:x>
      <cdr:y>0.26667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73180" y="504056"/>
          <a:ext cx="1433992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0.44285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96144" y="648072"/>
          <a:ext cx="558534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0.17353</cdr:y>
    </cdr:from>
    <cdr:to>
      <cdr:x>0.59047</cdr:x>
      <cdr:y>0.2738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648071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0.16865</cdr:y>
    </cdr:from>
    <cdr:to>
      <cdr:x>0.65342</cdr:x>
      <cdr:y>0.26892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83230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0.40451</cdr:x>
      <cdr:y>0.19676</cdr:y>
    </cdr:from>
    <cdr:to>
      <cdr:x>0.84386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183917" y="504056"/>
          <a:ext cx="128589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0.41901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997373" y="648072"/>
          <a:ext cx="9228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0.0752</cdr:y>
    </cdr:from>
    <cdr:to>
      <cdr:x>0.22363</cdr:x>
      <cdr:y>0.15078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0.54986</cdr:x>
      <cdr:y>0.22003</cdr:y>
    </cdr:from>
    <cdr:to>
      <cdr:x>0.78358</cdr:x>
      <cdr:y>0.3203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032957" y="792088"/>
          <a:ext cx="864096" cy="3609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Kokain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0.44285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96144" y="648072"/>
          <a:ext cx="558534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0.17353</cdr:y>
    </cdr:from>
    <cdr:to>
      <cdr:x>0.59047</cdr:x>
      <cdr:y>0.2738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648071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0.16865</cdr:y>
    </cdr:from>
    <cdr:to>
      <cdr:x>0.65342</cdr:x>
      <cdr:y>0.26892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83230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0.40451</cdr:x>
      <cdr:y>0.19676</cdr:y>
    </cdr:from>
    <cdr:to>
      <cdr:x>0.84386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183917" y="504056"/>
          <a:ext cx="128589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0.41901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997373" y="648072"/>
          <a:ext cx="9228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2016-08-11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334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137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0632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053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315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0701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59962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1032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3326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544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25587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</a:t>
            </a:r>
            <a:r>
              <a:rPr lang="sv-SE" sz="1000" b="1" dirty="0" smtClean="0">
                <a:latin typeface="Arial" pitchFamily="34" charset="0"/>
              </a:rPr>
              <a:t>Sverige</a:t>
            </a:r>
            <a:endParaRPr lang="sv-SE" sz="1000" b="1" dirty="0">
              <a:latin typeface="Arial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2016-08-11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Narkotikaprisutvecklingen </a:t>
            </a:r>
          </a:p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i </a:t>
            </a:r>
            <a:r>
              <a:rPr lang="sv-SE" sz="4800" b="1" dirty="0">
                <a:latin typeface="Arial" pitchFamily="34" charset="0"/>
              </a:rPr>
              <a:t>Sverige </a:t>
            </a:r>
            <a:r>
              <a:rPr lang="sv-SE" sz="4800" b="1" dirty="0" smtClean="0">
                <a:latin typeface="Arial" pitchFamily="34" charset="0"/>
              </a:rPr>
              <a:t>1988–2015</a:t>
            </a:r>
            <a:endParaRPr lang="sv-SE" sz="4800" b="1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Arial" pitchFamily="34" charset="0"/>
              </a:rPr>
              <a:t>Diagram </a:t>
            </a:r>
            <a:r>
              <a:rPr lang="sv-SE" sz="3200" b="1" dirty="0" smtClean="0">
                <a:latin typeface="Arial" pitchFamily="34" charset="0"/>
              </a:rPr>
              <a:t>1–9</a:t>
            </a:r>
            <a:endParaRPr lang="sv-SE" sz="3200" b="1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tillåtet att</a:t>
            </a:r>
            <a:r>
              <a:rPr lang="sv-SE" sz="2400" dirty="0">
                <a:latin typeface="Arial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inte tillåtet att</a:t>
            </a:r>
            <a:r>
              <a:rPr lang="sv-SE" sz="2400" b="1" dirty="0">
                <a:latin typeface="Arial" pitchFamily="34" charset="0"/>
              </a:rPr>
              <a:t> </a:t>
            </a:r>
            <a:r>
              <a:rPr lang="sv-SE" sz="2400" dirty="0">
                <a:latin typeface="Arial" pitchFamily="34" charset="0"/>
              </a:rPr>
              <a:t>på något sätt förändra bilderna om </a:t>
            </a:r>
            <a:r>
              <a:rPr lang="sv-SE" sz="2400" dirty="0" smtClean="0">
                <a:latin typeface="Arial" pitchFamily="34" charset="0"/>
              </a:rPr>
              <a:t>CAN:s </a:t>
            </a:r>
            <a:r>
              <a:rPr lang="sv-SE" sz="2400" dirty="0">
                <a:latin typeface="Arial" pitchFamily="34" charset="0"/>
              </a:rPr>
              <a:t>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Arial" pitchFamily="34" charset="0"/>
              </a:rPr>
              <a:t>  www.can.se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Kronor per tablett, dos, bunt resp. centiliter. Realprisjusterade medianvärden per landsdel, 2015 års penningvärde.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2015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9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940703"/>
              </p:ext>
            </p:extLst>
          </p:nvPr>
        </p:nvGraphicFramePr>
        <p:xfrm>
          <a:off x="1115616" y="836712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619320"/>
              </p:ext>
            </p:extLst>
          </p:nvPr>
        </p:nvGraphicFramePr>
        <p:xfrm>
          <a:off x="5364088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48490"/>
              </p:ext>
            </p:extLst>
          </p:nvPr>
        </p:nvGraphicFramePr>
        <p:xfrm>
          <a:off x="863345" y="3645024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257289"/>
              </p:ext>
            </p:extLst>
          </p:nvPr>
        </p:nvGraphicFramePr>
        <p:xfrm>
          <a:off x="5364088" y="3645024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3581347" y="357301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chemeClr val="accent3"/>
            </a:solidFill>
            <a:round/>
            <a:headEnd/>
            <a:tailEnd/>
          </a:ln>
        </p:spPr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178576" y="3068960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3607297" y="321297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581347" y="393305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62748" y="3447147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178576" y="3825334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Sydsverige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27798"/>
            <a:ext cx="8186737" cy="79694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Realprisjusterad utveckling för heroin- resp. kokainpriser i Sverige samt Västeuropa. 1990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2014. Index 1990=100.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pSp>
        <p:nvGrpSpPr>
          <p:cNvPr id="35" name="Group 25"/>
          <p:cNvGrpSpPr>
            <a:grpSpLocks/>
          </p:cNvGrpSpPr>
          <p:nvPr/>
        </p:nvGrpSpPr>
        <p:grpSpPr bwMode="auto">
          <a:xfrm>
            <a:off x="3884461" y="5013176"/>
            <a:ext cx="1225996" cy="475810"/>
            <a:chOff x="0" y="14205"/>
            <a:chExt cx="71" cy="103838"/>
          </a:xfrm>
          <a:solidFill>
            <a:schemeClr val="bg2"/>
          </a:solidFill>
        </p:grpSpPr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1" y="94863"/>
              <a:ext cx="27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3" y="14205"/>
              <a:ext cx="35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Sverige</a:t>
              </a:r>
              <a:endParaRPr lang="sv-SE" sz="1400" b="1" i="0" strike="noStrik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>
              <a:off x="0" y="35515"/>
              <a:ext cx="27" cy="0"/>
            </a:xfrm>
            <a:prstGeom prst="line">
              <a:avLst/>
            </a:prstGeom>
            <a:grpFill/>
            <a:ln w="38100">
              <a:solidFill>
                <a:srgbClr val="3366FF"/>
              </a:solidFill>
              <a:round/>
              <a:headEnd/>
              <a:tailEnd/>
            </a:ln>
          </p:spPr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8" y="71026"/>
              <a:ext cx="43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200" b="0" i="0" strike="noStrike" dirty="0" smtClean="0">
                  <a:latin typeface="HelveticaNeueLT Std"/>
                </a:rPr>
                <a:t>  </a:t>
              </a: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Europa</a:t>
              </a:r>
              <a:endParaRPr lang="sv-SE" sz="1400" b="0" i="0" strike="noStrike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273745"/>
              </p:ext>
            </p:extLst>
          </p:nvPr>
        </p:nvGraphicFramePr>
        <p:xfrm>
          <a:off x="755576" y="1556792"/>
          <a:ext cx="369871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61453"/>
              </p:ext>
            </p:extLst>
          </p:nvPr>
        </p:nvGraphicFramePr>
        <p:xfrm>
          <a:off x="4987316" y="1268760"/>
          <a:ext cx="3697200" cy="3599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hasch, marijuana, vitt heroin, brunt heroin, kokain och amfetamin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Andelen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2015.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71236564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ecstasy, kat, LSD och GHB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2015.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38055989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(vitt/brunt – samma värden 1988</a:t>
            </a:r>
            <a:r>
              <a:rPr lang="sv-SE" sz="1800" b="1" dirty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92). Medianvärden, reala priser.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2015 års penningvärde. Kronor per gram.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2015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4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572888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003392"/>
              </p:ext>
            </p:extLst>
          </p:nvPr>
        </p:nvGraphicFramePr>
        <p:xfrm>
          <a:off x="5967086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483861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991446"/>
              </p:ext>
            </p:extLst>
          </p:nvPr>
        </p:nvGraphicFramePr>
        <p:xfrm>
          <a:off x="251520" y="3573016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701000"/>
              </p:ext>
            </p:extLst>
          </p:nvPr>
        </p:nvGraphicFramePr>
        <p:xfrm>
          <a:off x="3059832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105934"/>
              </p:ext>
            </p:extLst>
          </p:nvPr>
        </p:nvGraphicFramePr>
        <p:xfrm>
          <a:off x="5999956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970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hasch, marijuana, amfetamin, kokain och brunt resp. vitt heroin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2015.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ea typeface="Geneva" pitchFamily="34" charset="0"/>
                <a:cs typeface="Geneva" pitchFamily="34" charset="0"/>
              </a:rPr>
              <a:t>Index 1988=100.</a:t>
            </a:r>
            <a:endParaRPr lang="sv-SE" sz="20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32846404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5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Medianvärden,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reala priser. 2015 års penningvärde. Kronor per tablett, dos, bunt resp. centiliter.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2015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6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070522"/>
              </p:ext>
            </p:extLst>
          </p:nvPr>
        </p:nvGraphicFramePr>
        <p:xfrm>
          <a:off x="1630411" y="836712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97262"/>
              </p:ext>
            </p:extLst>
          </p:nvPr>
        </p:nvGraphicFramePr>
        <p:xfrm>
          <a:off x="5004048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934759"/>
              </p:ext>
            </p:extLst>
          </p:nvPr>
        </p:nvGraphicFramePr>
        <p:xfrm>
          <a:off x="1475656" y="3645024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355112"/>
              </p:ext>
            </p:extLst>
          </p:nvPr>
        </p:nvGraphicFramePr>
        <p:xfrm>
          <a:off x="5004048" y="3645024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673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ecstasy, kat, LSD och GHB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2015. Index 2000=100.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69008099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7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 resp. brunt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). Kronor per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gram, realprisjusterade medianvärden per landsdel, 2015 års penningvärde.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2015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Times New Roman" pitchFamily="18" charset="0"/>
              </a:rPr>
              <a:t>  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588238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58301"/>
              </p:ext>
            </p:extLst>
          </p:nvPr>
        </p:nvGraphicFramePr>
        <p:xfrm>
          <a:off x="5967086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659822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336202"/>
              </p:ext>
            </p:extLst>
          </p:nvPr>
        </p:nvGraphicFramePr>
        <p:xfrm>
          <a:off x="251520" y="3429000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474991"/>
              </p:ext>
            </p:extLst>
          </p:nvPr>
        </p:nvGraphicFramePr>
        <p:xfrm>
          <a:off x="305983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86652"/>
              </p:ext>
            </p:extLst>
          </p:nvPr>
        </p:nvGraphicFramePr>
        <p:xfrm>
          <a:off x="594015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161385" y="6093296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590106" y="6237312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085548" y="6092178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4514269" y="6236194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BEBC00"/>
            </a:solidFill>
            <a:round/>
            <a:headEnd/>
            <a:tailEnd/>
          </a:ln>
        </p:spPr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7031996" y="6088681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Syds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>
            <a:off x="6460717" y="6232697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2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331</Words>
  <Application>Microsoft Office PowerPoint</Application>
  <PresentationFormat>Bildspel på skärmen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Geneva</vt:lpstr>
      <vt:lpstr>HelveticaNeueLT Std</vt:lpstr>
      <vt:lpstr>Times New Roman</vt:lpstr>
      <vt:lpstr>Tema1</vt:lpstr>
      <vt:lpstr>PowerPoint-presentation</vt:lpstr>
      <vt:lpstr>Realprisjusterad utveckling för heroin- resp. kokainpriser i Sverige samt Västeuropa. 1990–2014. Index 1990=100.</vt:lpstr>
      <vt:lpstr>Förekomst av hasch, marijuana, vitt heroin, brunt heroin, kokain och amfetamin i riket. Andelen prisrapporteringar per drog. 1988–2015.</vt:lpstr>
      <vt:lpstr>Förekomst av ecstasy, kat, LSD och GHB i riket.  Andelen prisrapporteringar per drog. 2000–2015.</vt:lpstr>
      <vt:lpstr>Gatuprisutvecklingen för hasch, marijuana, amfetamin, kokain och heroin (vitt/brunt – samma värden 1988–92). Medianvärden, reala priser.  2015 års penningvärde. Kronor per gram. 1988–2015.</vt:lpstr>
      <vt:lpstr>Realprisjusterad och indexerad gatuprisutveckling för hasch, marijuana, amfetamin, kokain och brunt resp. vitt heroin. 1988–2015. Index 1988=100.</vt:lpstr>
      <vt:lpstr>Gatuprisutvecklingen för ecstasy, LSD, kat och GHB. Medianvärden,  reala priser. 2015 års penningvärde. Kronor per tablett, dos, bunt resp. centiliter. 2000–2015.</vt:lpstr>
      <vt:lpstr>Realprisjusterad och indexerad gatuprisutveckling för ecstasy, kat, LSD och GHB. 2000–2015. Index 2000=100.</vt:lpstr>
      <vt:lpstr>Gatuprisutvecklingen för hasch, marijuana, amfetamin, kokain och heroin (vitt resp. brunt). Kronor per gram, realprisjusterade medianvärden per landsdel, 2015 års penningvärde. 1988–2015.</vt:lpstr>
      <vt:lpstr>Gatuprisutvecklingen för ecstasy, LSD, kat och GHB. Kronor per tablett, dos, bunt resp. centiliter. Realprisjusterade medianvärden per landsdel, 2015 års penningvärde. 2000–2015.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2016-08-11T12:51:22Z</dcterms:modified>
</cp:coreProperties>
</file>