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theme/themeOverride3.xml" ContentType="application/vnd.openxmlformats-officedocument.themeOverride+xml"/>
  <Override PartName="/ppt/charts/chart8.xml" ContentType="application/vnd.openxmlformats-officedocument.drawingml.chart+xml"/>
  <Override PartName="/ppt/theme/themeOverride4.xml" ContentType="application/vnd.openxmlformats-officedocument.themeOverride+xml"/>
  <Override PartName="/ppt/drawings/drawing1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theme/themeOverride5.xml" ContentType="application/vnd.openxmlformats-officedocument.themeOverride+xml"/>
  <Override PartName="/ppt/drawings/drawing2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theme/themeOverride6.xml" ContentType="application/vnd.openxmlformats-officedocument.themeOverride+xml"/>
  <Override PartName="/ppt/charts/chart11.xml" ContentType="application/vnd.openxmlformats-officedocument.drawingml.chart+xml"/>
  <Override PartName="/ppt/theme/themeOverride7.xml" ContentType="application/vnd.openxmlformats-officedocument.themeOverride+xml"/>
  <Override PartName="/ppt/drawings/drawing3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12.xml" ContentType="application/vnd.openxmlformats-officedocument.drawingml.chart+xml"/>
  <Override PartName="/ppt/theme/themeOverride8.xml" ContentType="application/vnd.openxmlformats-officedocument.themeOverride+xml"/>
  <Override PartName="/ppt/drawings/drawing4.xml" ContentType="application/vnd.openxmlformats-officedocument.drawingml.chartshapes+xml"/>
  <Override PartName="/ppt/charts/chart13.xml" ContentType="application/vnd.openxmlformats-officedocument.drawingml.chart+xml"/>
  <Override PartName="/ppt/theme/themeOverride9.xml" ContentType="application/vnd.openxmlformats-officedocument.themeOverride+xml"/>
  <Override PartName="/ppt/drawings/drawing5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14.xml" ContentType="application/vnd.openxmlformats-officedocument.drawingml.chart+xml"/>
  <Override PartName="/ppt/notesSlides/notesSlide13.xml" ContentType="application/vnd.openxmlformats-officedocument.presentationml.notesSlide+xml"/>
  <Override PartName="/ppt/charts/chart15.xml" ContentType="application/vnd.openxmlformats-officedocument.drawingml.chart+xml"/>
  <Override PartName="/ppt/notesSlides/notesSlide14.xml" ContentType="application/vnd.openxmlformats-officedocument.presentationml.notesSlide+xml"/>
  <Override PartName="/ppt/charts/chart16.xml" ContentType="application/vnd.openxmlformats-officedocument.drawingml.chart+xml"/>
  <Override PartName="/ppt/theme/themeOverride10.xml" ContentType="application/vnd.openxmlformats-officedocument.themeOverride+xml"/>
  <Override PartName="/ppt/notesSlides/notesSlide15.xml" ContentType="application/vnd.openxmlformats-officedocument.presentationml.notesSlide+xml"/>
  <Override PartName="/ppt/charts/chart17.xml" ContentType="application/vnd.openxmlformats-officedocument.drawingml.chart+xml"/>
  <Override PartName="/ppt/theme/themeOverride11.xml" ContentType="application/vnd.openxmlformats-officedocument.themeOverride+xml"/>
  <Override PartName="/ppt/notesSlides/notesSlide16.xml" ContentType="application/vnd.openxmlformats-officedocument.presentationml.notesSlide+xml"/>
  <Override PartName="/ppt/charts/chart18.xml" ContentType="application/vnd.openxmlformats-officedocument.drawingml.chart+xml"/>
  <Override PartName="/ppt/notesSlides/notesSlide17.xml" ContentType="application/vnd.openxmlformats-officedocument.presentationml.notesSlide+xml"/>
  <Override PartName="/ppt/charts/chart19.xml" ContentType="application/vnd.openxmlformats-officedocument.drawingml.chart+xml"/>
  <Override PartName="/ppt/theme/themeOverride12.xml" ContentType="application/vnd.openxmlformats-officedocument.themeOverride+xml"/>
  <Override PartName="/ppt/notesSlides/notesSlide18.xml" ContentType="application/vnd.openxmlformats-officedocument.presentationml.notesSlide+xml"/>
  <Override PartName="/ppt/charts/chart20.xml" ContentType="application/vnd.openxmlformats-officedocument.drawingml.chart+xml"/>
  <Override PartName="/ppt/notesSlides/notesSlide19.xml" ContentType="application/vnd.openxmlformats-officedocument.presentationml.notesSlide+xml"/>
  <Override PartName="/ppt/charts/chart21.xml" ContentType="application/vnd.openxmlformats-officedocument.drawingml.chart+xml"/>
  <Override PartName="/ppt/theme/themeOverride13.xml" ContentType="application/vnd.openxmlformats-officedocument.themeOverride+xml"/>
  <Override PartName="/ppt/notesSlides/notesSlide20.xml" ContentType="application/vnd.openxmlformats-officedocument.presentationml.notesSlide+xml"/>
  <Override PartName="/ppt/charts/chart22.xml" ContentType="application/vnd.openxmlformats-officedocument.drawingml.chart+xml"/>
  <Override PartName="/ppt/notesSlides/notesSlide21.xml" ContentType="application/vnd.openxmlformats-officedocument.presentationml.notesSlide+xml"/>
  <Override PartName="/ppt/charts/chart23.xml" ContentType="application/vnd.openxmlformats-officedocument.drawingml.chart+xml"/>
  <Override PartName="/ppt/theme/themeOverride14.xml" ContentType="application/vnd.openxmlformats-officedocument.themeOverride+xml"/>
  <Override PartName="/ppt/notesSlides/notesSlide22.xml" ContentType="application/vnd.openxmlformats-officedocument.presentationml.notesSlide+xml"/>
  <Override PartName="/ppt/charts/chart24.xml" ContentType="application/vnd.openxmlformats-officedocument.drawingml.chart+xml"/>
  <Override PartName="/ppt/theme/themeOverride15.xml" ContentType="application/vnd.openxmlformats-officedocument.themeOverride+xml"/>
  <Override PartName="/ppt/notesSlides/notesSlide23.xml" ContentType="application/vnd.openxmlformats-officedocument.presentationml.notesSlide+xml"/>
  <Override PartName="/ppt/charts/chart25.xml" ContentType="application/vnd.openxmlformats-officedocument.drawingml.chart+xml"/>
  <Override PartName="/ppt/theme/themeOverride16.xml" ContentType="application/vnd.openxmlformats-officedocument.themeOverride+xml"/>
  <Override PartName="/ppt/notesSlides/notesSlide24.xml" ContentType="application/vnd.openxmlformats-officedocument.presentationml.notesSlide+xml"/>
  <Override PartName="/ppt/charts/chart26.xml" ContentType="application/vnd.openxmlformats-officedocument.drawingml.chart+xml"/>
  <Override PartName="/ppt/theme/themeOverride17.xml" ContentType="application/vnd.openxmlformats-officedocument.themeOverride+xml"/>
  <Override PartName="/ppt/notesSlides/notesSlide25.xml" ContentType="application/vnd.openxmlformats-officedocument.presentationml.notesSlide+xml"/>
  <Override PartName="/ppt/charts/chart27.xml" ContentType="application/vnd.openxmlformats-officedocument.drawingml.chart+xml"/>
  <Override PartName="/ppt/theme/themeOverride18.xml" ContentType="application/vnd.openxmlformats-officedocument.themeOverride+xml"/>
  <Override PartName="/ppt/drawings/drawing6.xml" ContentType="application/vnd.openxmlformats-officedocument.drawingml.chartshapes+xml"/>
  <Override PartName="/ppt/notesSlides/notesSlide26.xml" ContentType="application/vnd.openxmlformats-officedocument.presentationml.notesSlide+xml"/>
  <Override PartName="/ppt/charts/chart28.xml" ContentType="application/vnd.openxmlformats-officedocument.drawingml.chart+xml"/>
  <Override PartName="/ppt/theme/themeOverride19.xml" ContentType="application/vnd.openxmlformats-officedocument.themeOverride+xml"/>
  <Override PartName="/ppt/drawings/drawing7.xml" ContentType="application/vnd.openxmlformats-officedocument.drawingml.chartshapes+xml"/>
  <Override PartName="/ppt/notesSlides/notesSlide27.xml" ContentType="application/vnd.openxmlformats-officedocument.presentationml.notesSlide+xml"/>
  <Override PartName="/ppt/charts/chart29.xml" ContentType="application/vnd.openxmlformats-officedocument.drawingml.chart+xml"/>
  <Override PartName="/ppt/theme/themeOverride20.xml" ContentType="application/vnd.openxmlformats-officedocument.themeOverride+xml"/>
  <Override PartName="/ppt/drawings/drawing8.xml" ContentType="application/vnd.openxmlformats-officedocument.drawingml.chartshapes+xml"/>
  <Override PartName="/ppt/notesSlides/notesSlide28.xml" ContentType="application/vnd.openxmlformats-officedocument.presentationml.notesSlide+xml"/>
  <Override PartName="/ppt/charts/chart30.xml" ContentType="application/vnd.openxmlformats-officedocument.drawingml.chart+xml"/>
  <Override PartName="/ppt/theme/themeOverride21.xml" ContentType="application/vnd.openxmlformats-officedocument.themeOverride+xml"/>
  <Override PartName="/ppt/drawings/drawing9.xml" ContentType="application/vnd.openxmlformats-officedocument.drawingml.chartshapes+xml"/>
  <Override PartName="/ppt/notesSlides/notesSlide29.xml" ContentType="application/vnd.openxmlformats-officedocument.presentationml.notesSlide+xml"/>
  <Override PartName="/ppt/charts/chart31.xml" ContentType="application/vnd.openxmlformats-officedocument.drawingml.chart+xml"/>
  <Override PartName="/ppt/theme/themeOverride22.xml" ContentType="application/vnd.openxmlformats-officedocument.themeOverride+xml"/>
  <Override PartName="/ppt/drawings/drawing10.xml" ContentType="application/vnd.openxmlformats-officedocument.drawingml.chartshapes+xml"/>
  <Override PartName="/ppt/notesSlides/notesSlide30.xml" ContentType="application/vnd.openxmlformats-officedocument.presentationml.notesSlide+xml"/>
  <Override PartName="/ppt/charts/chart32.xml" ContentType="application/vnd.openxmlformats-officedocument.drawingml.chart+xml"/>
  <Override PartName="/ppt/theme/themeOverride23.xml" ContentType="application/vnd.openxmlformats-officedocument.themeOverride+xml"/>
  <Override PartName="/ppt/drawings/drawing1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29" r:id="rId1"/>
  </p:sldMasterIdLst>
  <p:notesMasterIdLst>
    <p:notesMasterId r:id="rId32"/>
  </p:notesMasterIdLst>
  <p:sldIdLst>
    <p:sldId id="308" r:id="rId2"/>
    <p:sldId id="260" r:id="rId3"/>
    <p:sldId id="265" r:id="rId4"/>
    <p:sldId id="326" r:id="rId5"/>
    <p:sldId id="328" r:id="rId6"/>
    <p:sldId id="350" r:id="rId7"/>
    <p:sldId id="356" r:id="rId8"/>
    <p:sldId id="342" r:id="rId9"/>
    <p:sldId id="320" r:id="rId10"/>
    <p:sldId id="345" r:id="rId11"/>
    <p:sldId id="343" r:id="rId12"/>
    <p:sldId id="344" r:id="rId13"/>
    <p:sldId id="346" r:id="rId14"/>
    <p:sldId id="322" r:id="rId15"/>
    <p:sldId id="347" r:id="rId16"/>
    <p:sldId id="340" r:id="rId17"/>
    <p:sldId id="357" r:id="rId18"/>
    <p:sldId id="348" r:id="rId19"/>
    <p:sldId id="331" r:id="rId20"/>
    <p:sldId id="349" r:id="rId21"/>
    <p:sldId id="332" r:id="rId22"/>
    <p:sldId id="351" r:id="rId23"/>
    <p:sldId id="352" r:id="rId24"/>
    <p:sldId id="358" r:id="rId25"/>
    <p:sldId id="359" r:id="rId26"/>
    <p:sldId id="360" r:id="rId27"/>
    <p:sldId id="365" r:id="rId28"/>
    <p:sldId id="362" r:id="rId29"/>
    <p:sldId id="363" r:id="rId30"/>
    <p:sldId id="364" r:id="rId31"/>
  </p:sldIdLst>
  <p:sldSz cx="9144000" cy="6858000" type="screen4x3"/>
  <p:notesSz cx="6761163" cy="9942513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BEBC00"/>
    <a:srgbClr val="B32B31"/>
    <a:srgbClr val="9CD0E2"/>
    <a:srgbClr val="F29200"/>
    <a:srgbClr val="004687"/>
    <a:srgbClr val="D9D9D9"/>
    <a:srgbClr val="0000FF"/>
    <a:srgbClr val="FF000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>
      <p:cViewPr varScale="1">
        <p:scale>
          <a:sx n="112" d="100"/>
          <a:sy n="112" d="100"/>
        </p:scale>
        <p:origin x="85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10.xlsx"/><Relationship Id="rId1" Type="http://schemas.openxmlformats.org/officeDocument/2006/relationships/themeOverride" Target="../theme/themeOverride6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Excel-kalkylblad11.xlsx"/><Relationship Id="rId1" Type="http://schemas.openxmlformats.org/officeDocument/2006/relationships/themeOverride" Target="../theme/themeOverride7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package" Target="../embeddings/Microsoft_Excel-kalkylblad12.xlsx"/><Relationship Id="rId1" Type="http://schemas.openxmlformats.org/officeDocument/2006/relationships/themeOverride" Target="../theme/themeOverride8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package" Target="../embeddings/Microsoft_Excel-kalkylblad13.xlsx"/><Relationship Id="rId1" Type="http://schemas.openxmlformats.org/officeDocument/2006/relationships/themeOverride" Target="../theme/themeOverride9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16.xlsx"/><Relationship Id="rId1" Type="http://schemas.openxmlformats.org/officeDocument/2006/relationships/themeOverride" Target="../theme/themeOverride10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17.xlsx"/><Relationship Id="rId1" Type="http://schemas.openxmlformats.org/officeDocument/2006/relationships/themeOverride" Target="../theme/themeOverride11.xm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19.xlsx"/><Relationship Id="rId1" Type="http://schemas.openxmlformats.org/officeDocument/2006/relationships/themeOverride" Target="../theme/themeOverride12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21.xlsx"/><Relationship Id="rId1" Type="http://schemas.openxmlformats.org/officeDocument/2006/relationships/themeOverride" Target="../theme/themeOverride13.xm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2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23.xlsx"/><Relationship Id="rId1" Type="http://schemas.openxmlformats.org/officeDocument/2006/relationships/themeOverride" Target="../theme/themeOverride14.xm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24.xlsx"/><Relationship Id="rId1" Type="http://schemas.openxmlformats.org/officeDocument/2006/relationships/themeOverride" Target="../theme/themeOverride15.xm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25.xlsx"/><Relationship Id="rId1" Type="http://schemas.openxmlformats.org/officeDocument/2006/relationships/themeOverride" Target="../theme/themeOverride16.xm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26.xlsx"/><Relationship Id="rId1" Type="http://schemas.openxmlformats.org/officeDocument/2006/relationships/themeOverride" Target="../theme/themeOverride17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package" Target="../embeddings/Microsoft_Excel-kalkylblad27.xlsx"/><Relationship Id="rId1" Type="http://schemas.openxmlformats.org/officeDocument/2006/relationships/themeOverride" Target="../theme/themeOverride18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package" Target="../embeddings/Microsoft_Excel-kalkylblad28.xlsx"/><Relationship Id="rId1" Type="http://schemas.openxmlformats.org/officeDocument/2006/relationships/themeOverride" Target="../theme/themeOverride19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package" Target="../embeddings/Microsoft_Excel-kalkylblad29.xlsx"/><Relationship Id="rId1" Type="http://schemas.openxmlformats.org/officeDocument/2006/relationships/themeOverride" Target="../theme/themeOverride20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3.xlsx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9.xml"/><Relationship Id="rId2" Type="http://schemas.openxmlformats.org/officeDocument/2006/relationships/package" Target="../embeddings/Microsoft_Excel-kalkylblad30.xlsx"/><Relationship Id="rId1" Type="http://schemas.openxmlformats.org/officeDocument/2006/relationships/themeOverride" Target="../theme/themeOverride21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0.xml"/><Relationship Id="rId2" Type="http://schemas.openxmlformats.org/officeDocument/2006/relationships/package" Target="../embeddings/Microsoft_Excel-kalkylblad31.xlsx"/><Relationship Id="rId1" Type="http://schemas.openxmlformats.org/officeDocument/2006/relationships/themeOverride" Target="../theme/themeOverride22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1.xml"/><Relationship Id="rId2" Type="http://schemas.openxmlformats.org/officeDocument/2006/relationships/package" Target="../embeddings/Microsoft_Excel-kalkylblad32.xlsx"/><Relationship Id="rId1" Type="http://schemas.openxmlformats.org/officeDocument/2006/relationships/themeOverride" Target="../theme/themeOverride2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5.xlsx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6.xlsx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7.xlsx"/><Relationship Id="rId1" Type="http://schemas.openxmlformats.org/officeDocument/2006/relationships/themeOverride" Target="../theme/themeOverride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-kalkylblad8.xlsx"/><Relationship Id="rId1" Type="http://schemas.openxmlformats.org/officeDocument/2006/relationships/themeOverride" Target="../theme/themeOverride4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-kalkylblad9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272189349112429E-2"/>
          <c:y val="0.10022622194789639"/>
          <c:w val="0.89230769230769535"/>
          <c:h val="0.77532924672541781"/>
        </c:manualLayout>
      </c:layout>
      <c:lineChart>
        <c:grouping val="standar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095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</c:strCache>
            </c:strRef>
          </c:cat>
          <c:val>
            <c:numRef>
              <c:f>Sheet1!$B$2:$B$46</c:f>
              <c:numCache>
                <c:formatCode>General</c:formatCode>
                <c:ptCount val="45"/>
                <c:pt idx="0">
                  <c:v>91</c:v>
                </c:pt>
                <c:pt idx="1">
                  <c:v>90</c:v>
                </c:pt>
                <c:pt idx="2">
                  <c:v>89</c:v>
                </c:pt>
                <c:pt idx="3">
                  <c:v>87</c:v>
                </c:pt>
                <c:pt idx="4">
                  <c:v>86</c:v>
                </c:pt>
                <c:pt idx="5">
                  <c:v>90</c:v>
                </c:pt>
                <c:pt idx="6">
                  <c:v>88</c:v>
                </c:pt>
                <c:pt idx="7">
                  <c:v>90</c:v>
                </c:pt>
                <c:pt idx="8">
                  <c:v>86</c:v>
                </c:pt>
                <c:pt idx="9">
                  <c:v>86</c:v>
                </c:pt>
                <c:pt idx="10">
                  <c:v>83</c:v>
                </c:pt>
                <c:pt idx="11">
                  <c:v>79</c:v>
                </c:pt>
                <c:pt idx="12">
                  <c:v>80</c:v>
                </c:pt>
                <c:pt idx="15">
                  <c:v>79</c:v>
                </c:pt>
                <c:pt idx="16">
                  <c:v>78</c:v>
                </c:pt>
                <c:pt idx="17">
                  <c:v>76</c:v>
                </c:pt>
                <c:pt idx="18" formatCode="0.0">
                  <c:v>78.052539466556041</c:v>
                </c:pt>
                <c:pt idx="19" formatCode="0.0">
                  <c:v>78.831134156864863</c:v>
                </c:pt>
                <c:pt idx="20" formatCode="0.0">
                  <c:v>80.730450833928884</c:v>
                </c:pt>
                <c:pt idx="21" formatCode="0.0">
                  <c:v>81.679625327260084</c:v>
                </c:pt>
                <c:pt idx="22" formatCode="0.0">
                  <c:v>80.114958952059197</c:v>
                </c:pt>
                <c:pt idx="23" formatCode="0.0">
                  <c:v>80.922383786654407</c:v>
                </c:pt>
                <c:pt idx="24" formatCode="0.0">
                  <c:v>78.364269448120922</c:v>
                </c:pt>
                <c:pt idx="25" formatCode="0.0">
                  <c:v>77.611279783119741</c:v>
                </c:pt>
                <c:pt idx="26" formatCode="0.0">
                  <c:v>77.262087615006863</c:v>
                </c:pt>
                <c:pt idx="27" formatCode="0.0">
                  <c:v>77.9743754359897</c:v>
                </c:pt>
                <c:pt idx="28" formatCode="0.0">
                  <c:v>75.801860226677761</c:v>
                </c:pt>
                <c:pt idx="29" formatCode="0.0">
                  <c:v>80.098773571152364</c:v>
                </c:pt>
                <c:pt idx="30" formatCode="0.0">
                  <c:v>78.779707718670281</c:v>
                </c:pt>
                <c:pt idx="31" formatCode="0.0">
                  <c:v>76.434065192878592</c:v>
                </c:pt>
                <c:pt idx="32" formatCode="0.0">
                  <c:v>72.87321557087904</c:v>
                </c:pt>
                <c:pt idx="33" formatCode="0.0">
                  <c:v>71.047496319606879</c:v>
                </c:pt>
                <c:pt idx="34" formatCode="0.0">
                  <c:v>70.686705737074249</c:v>
                </c:pt>
                <c:pt idx="35" formatCode="0.0">
                  <c:v>68.369011814777096</c:v>
                </c:pt>
              </c:numCache>
            </c:numRef>
          </c:val>
          <c:smooth val="0"/>
        </c:ser>
        <c:ser>
          <c:idx val="4"/>
          <c:order val="1"/>
          <c:tx>
            <c:strRef>
              <c:f>Sheet1!$C$1</c:f>
              <c:strCache>
                <c:ptCount val="1"/>
              </c:strCache>
            </c:strRef>
          </c:tx>
          <c:spPr>
            <a:ln w="38095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</c:strCache>
            </c:strRef>
          </c:cat>
          <c:val>
            <c:numRef>
              <c:f>Sheet1!$C$2:$C$46</c:f>
              <c:numCache>
                <c:formatCode>General</c:formatCode>
                <c:ptCount val="45"/>
                <c:pt idx="36" formatCode="0.0">
                  <c:v>60.907995812099799</c:v>
                </c:pt>
                <c:pt idx="37" formatCode="0.0">
                  <c:v>61.677157605294752</c:v>
                </c:pt>
                <c:pt idx="38" formatCode="0.0">
                  <c:v>59.087055312317069</c:v>
                </c:pt>
                <c:pt idx="39" formatCode="0.0">
                  <c:v>57.668970758606186</c:v>
                </c:pt>
                <c:pt idx="40" formatCode="0.0">
                  <c:v>55.19904969926074</c:v>
                </c:pt>
                <c:pt idx="41" formatCode="0.0">
                  <c:v>49.033092998586291</c:v>
                </c:pt>
                <c:pt idx="42" formatCode="0.0">
                  <c:v>44.278886025797746</c:v>
                </c:pt>
                <c:pt idx="43" formatCode="0.0">
                  <c:v>42.572482000000001</c:v>
                </c:pt>
                <c:pt idx="44" formatCode="0.0">
                  <c:v>40.003999999999998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Sheet1!$D$1</c:f>
              <c:strCache>
                <c:ptCount val="1"/>
              </c:strCache>
            </c:strRef>
          </c:tx>
          <c:spPr>
            <a:ln w="38095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</c:strCache>
            </c:strRef>
          </c:cat>
          <c:val>
            <c:numRef>
              <c:f>Sheet1!$D$2:$D$46</c:f>
              <c:numCache>
                <c:formatCode>General</c:formatCode>
                <c:ptCount val="45"/>
              </c:numCache>
            </c:numRef>
          </c:val>
          <c:smooth val="0"/>
        </c:ser>
        <c:ser>
          <c:idx val="0"/>
          <c:order val="3"/>
          <c:tx>
            <c:strRef>
              <c:f>Sheet1!$E$1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095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</c:strCache>
            </c:strRef>
          </c:cat>
          <c:val>
            <c:numRef>
              <c:f>Sheet1!$E$2:$E$46</c:f>
              <c:numCache>
                <c:formatCode>General</c:formatCode>
                <c:ptCount val="45"/>
                <c:pt idx="0">
                  <c:v>90</c:v>
                </c:pt>
                <c:pt idx="1">
                  <c:v>91</c:v>
                </c:pt>
                <c:pt idx="2">
                  <c:v>92</c:v>
                </c:pt>
                <c:pt idx="3">
                  <c:v>89</c:v>
                </c:pt>
                <c:pt idx="4">
                  <c:v>87</c:v>
                </c:pt>
                <c:pt idx="5">
                  <c:v>90</c:v>
                </c:pt>
                <c:pt idx="6">
                  <c:v>91</c:v>
                </c:pt>
                <c:pt idx="7">
                  <c:v>92</c:v>
                </c:pt>
                <c:pt idx="8">
                  <c:v>90</c:v>
                </c:pt>
                <c:pt idx="9">
                  <c:v>87</c:v>
                </c:pt>
                <c:pt idx="10">
                  <c:v>85</c:v>
                </c:pt>
                <c:pt idx="11">
                  <c:v>81</c:v>
                </c:pt>
                <c:pt idx="12">
                  <c:v>83</c:v>
                </c:pt>
                <c:pt idx="15">
                  <c:v>77</c:v>
                </c:pt>
                <c:pt idx="16">
                  <c:v>78</c:v>
                </c:pt>
                <c:pt idx="17">
                  <c:v>73</c:v>
                </c:pt>
                <c:pt idx="18" formatCode="0.0">
                  <c:v>75.64541592999646</c:v>
                </c:pt>
                <c:pt idx="19" formatCode="0.0">
                  <c:v>78.946898164163628</c:v>
                </c:pt>
                <c:pt idx="20" formatCode="0.0">
                  <c:v>77.98383422855089</c:v>
                </c:pt>
                <c:pt idx="21" formatCode="0.0">
                  <c:v>79.077448237566188</c:v>
                </c:pt>
                <c:pt idx="22" formatCode="0.0">
                  <c:v>77.752788416563135</c:v>
                </c:pt>
                <c:pt idx="23" formatCode="0.0">
                  <c:v>78.416460228599206</c:v>
                </c:pt>
                <c:pt idx="24" formatCode="0.0">
                  <c:v>80.399725064693627</c:v>
                </c:pt>
                <c:pt idx="25" formatCode="0.0">
                  <c:v>79.936416015892448</c:v>
                </c:pt>
                <c:pt idx="26" formatCode="0.0">
                  <c:v>79.035980648066968</c:v>
                </c:pt>
                <c:pt idx="27" formatCode="0.0">
                  <c:v>82.285510859840443</c:v>
                </c:pt>
                <c:pt idx="28" formatCode="0.0">
                  <c:v>79.784182565704626</c:v>
                </c:pt>
                <c:pt idx="29" formatCode="0.0">
                  <c:v>81.307637641252313</c:v>
                </c:pt>
                <c:pt idx="30" formatCode="0.0">
                  <c:v>81.263494672567731</c:v>
                </c:pt>
                <c:pt idx="31" formatCode="0.0">
                  <c:v>78.637022033219878</c:v>
                </c:pt>
                <c:pt idx="32" formatCode="0.0">
                  <c:v>77.952257769840188</c:v>
                </c:pt>
                <c:pt idx="33" formatCode="0.0">
                  <c:v>74.522399240281516</c:v>
                </c:pt>
                <c:pt idx="34" formatCode="0.0">
                  <c:v>72.915892071192019</c:v>
                </c:pt>
                <c:pt idx="35" formatCode="0.0">
                  <c:v>69.935325817417137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Sheet1!$F$1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</c:strCache>
            </c:strRef>
          </c:cat>
          <c:val>
            <c:numRef>
              <c:f>Sheet1!$F$2:$F$46</c:f>
              <c:numCache>
                <c:formatCode>General</c:formatCode>
                <c:ptCount val="45"/>
                <c:pt idx="36" formatCode="0.0">
                  <c:v>67.151778342922384</c:v>
                </c:pt>
                <c:pt idx="37" formatCode="0.0">
                  <c:v>66.506623710416093</c:v>
                </c:pt>
                <c:pt idx="38" formatCode="0.0">
                  <c:v>65.73557061407358</c:v>
                </c:pt>
                <c:pt idx="39" formatCode="0.0">
                  <c:v>61.811432311250215</c:v>
                </c:pt>
                <c:pt idx="40" formatCode="0.0">
                  <c:v>58.977060050987554</c:v>
                </c:pt>
                <c:pt idx="41" formatCode="0.0">
                  <c:v>54.62760155488202</c:v>
                </c:pt>
                <c:pt idx="42" formatCode="0.0">
                  <c:v>50.493530799625752</c:v>
                </c:pt>
                <c:pt idx="43" formatCode="0.0">
                  <c:v>50.229717999999998</c:v>
                </c:pt>
                <c:pt idx="44" formatCode="0.0">
                  <c:v>43.673999999999999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</c:strCache>
            </c:strRef>
          </c:cat>
          <c:val>
            <c:numRef>
              <c:f>Sheet1!$G$2:$G$46</c:f>
              <c:numCache>
                <c:formatCode>General</c:formatCode>
                <c:ptCount val="45"/>
              </c:numCache>
            </c:numRef>
          </c:val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</c:strCache>
            </c:strRef>
          </c:cat>
          <c:val>
            <c:numRef>
              <c:f>Sheet1!$H$2:$H$46</c:f>
              <c:numCache>
                <c:formatCode>General</c:formatCode>
                <c:ptCount val="45"/>
                <c:pt idx="33" formatCode="0.0">
                  <c:v>88.665378714852395</c:v>
                </c:pt>
                <c:pt idx="34" formatCode="0.0">
                  <c:v>87.926732825527907</c:v>
                </c:pt>
                <c:pt idx="35" formatCode="0.0">
                  <c:v>89.210624865528303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Sheet1!$I$1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</c:strCache>
            </c:strRef>
          </c:cat>
          <c:val>
            <c:numRef>
              <c:f>Sheet1!$I$2:$I$46</c:f>
              <c:numCache>
                <c:formatCode>General</c:formatCode>
                <c:ptCount val="45"/>
                <c:pt idx="36" formatCode="0.0">
                  <c:v>86.749299090949535</c:v>
                </c:pt>
                <c:pt idx="37" formatCode="0.0">
                  <c:v>86.25584619727708</c:v>
                </c:pt>
                <c:pt idx="38" formatCode="0.0">
                  <c:v>84.675719644682374</c:v>
                </c:pt>
                <c:pt idx="39" formatCode="0.0">
                  <c:v>82.972304535695812</c:v>
                </c:pt>
                <c:pt idx="40" formatCode="0.0">
                  <c:v>82.705360175647712</c:v>
                </c:pt>
                <c:pt idx="41" formatCode="0.0">
                  <c:v>77.683147724617328</c:v>
                </c:pt>
                <c:pt idx="42" formatCode="0.0">
                  <c:v>76.856787431386039</c:v>
                </c:pt>
                <c:pt idx="43" formatCode="0.0">
                  <c:v>75.797468354430407</c:v>
                </c:pt>
                <c:pt idx="44" formatCode="0.0">
                  <c:v>73.162999999999997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Sheet1!$J$1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</c:strCache>
            </c:strRef>
          </c:cat>
          <c:val>
            <c:numRef>
              <c:f>Sheet1!$J$2:$J$46</c:f>
              <c:numCache>
                <c:formatCode>General</c:formatCode>
                <c:ptCount val="45"/>
              </c:numCache>
            </c:numRef>
          </c:val>
          <c:smooth val="0"/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</c:strCache>
            </c:strRef>
          </c:cat>
          <c:val>
            <c:numRef>
              <c:f>Sheet1!$K$2:$K$46</c:f>
              <c:numCache>
                <c:formatCode>General</c:formatCode>
                <c:ptCount val="45"/>
                <c:pt idx="33" formatCode="0.0">
                  <c:v>90.357521617204867</c:v>
                </c:pt>
                <c:pt idx="34" formatCode="0.0">
                  <c:v>90.01525279424888</c:v>
                </c:pt>
                <c:pt idx="35" formatCode="0.0">
                  <c:v>89.269846082110476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Sheet1!$L$1</c:f>
              <c:strCache>
                <c:ptCount val="1"/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</c:strCache>
            </c:strRef>
          </c:cat>
          <c:val>
            <c:numRef>
              <c:f>Sheet1!$L$2:$L$46</c:f>
              <c:numCache>
                <c:formatCode>General</c:formatCode>
                <c:ptCount val="45"/>
                <c:pt idx="36" formatCode="0.0">
                  <c:v>87.875102730793557</c:v>
                </c:pt>
                <c:pt idx="37" formatCode="0.0">
                  <c:v>84.754348362863695</c:v>
                </c:pt>
                <c:pt idx="38" formatCode="0.0">
                  <c:v>86.004188595007079</c:v>
                </c:pt>
                <c:pt idx="39" formatCode="0.0">
                  <c:v>84.459388867126876</c:v>
                </c:pt>
                <c:pt idx="40" formatCode="0.0">
                  <c:v>84.448794649345601</c:v>
                </c:pt>
                <c:pt idx="41" formatCode="0.0">
                  <c:v>81.882274496419498</c:v>
                </c:pt>
                <c:pt idx="42" formatCode="0.0">
                  <c:v>77.361526230435373</c:v>
                </c:pt>
                <c:pt idx="43" formatCode="0.0">
                  <c:v>81.990265008112502</c:v>
                </c:pt>
                <c:pt idx="44" formatCode="0.0">
                  <c:v>76.08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8859224"/>
        <c:axId val="188859616"/>
      </c:lineChart>
      <c:catAx>
        <c:axId val="188859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88859616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188859616"/>
        <c:scaling>
          <c:orientation val="minMax"/>
          <c:max val="100"/>
          <c:min val="0"/>
        </c:scaling>
        <c:delete val="0"/>
        <c:axPos val="l"/>
        <c:majorGridlines>
          <c:spPr>
            <a:ln w="2952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5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88859224"/>
        <c:crosses val="autoZero"/>
        <c:crossBetween val="midCat"/>
        <c:majorUnit val="20"/>
      </c:valAx>
      <c:spPr>
        <a:solidFill>
          <a:schemeClr val="tx1"/>
        </a:solidFill>
        <a:ln w="11808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2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10"/>
        <c:delete val="1"/>
      </c:legendEntry>
      <c:layout>
        <c:manualLayout>
          <c:xMode val="edge"/>
          <c:yMode val="edge"/>
          <c:x val="8.465441819772529E-2"/>
          <c:y val="0.58104809930307499"/>
          <c:w val="0.49509060490245749"/>
          <c:h val="0.1356208688187213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7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5.5220089724380757E-2"/>
          <c:w val="0.91397849462365865"/>
          <c:h val="0.82807005272003031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Pojkar, frekvent snusning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Sheet1!$B$7:$B$22</c:f>
              <c:numCache>
                <c:formatCode>0.0</c:formatCode>
                <c:ptCount val="16"/>
                <c:pt idx="0">
                  <c:v>17.128692320880479</c:v>
                </c:pt>
                <c:pt idx="1">
                  <c:v>18.022512995702222</c:v>
                </c:pt>
                <c:pt idx="2">
                  <c:v>17.376688238701476</c:v>
                </c:pt>
                <c:pt idx="3">
                  <c:v>16.215943206539098</c:v>
                </c:pt>
                <c:pt idx="4">
                  <c:v>14.620365525664599</c:v>
                </c:pt>
                <c:pt idx="5">
                  <c:v>14.175391711670571</c:v>
                </c:pt>
                <c:pt idx="6">
                  <c:v>13.772802254781137</c:v>
                </c:pt>
                <c:pt idx="7">
                  <c:v>10.813850112263795</c:v>
                </c:pt>
                <c:pt idx="8">
                  <c:v>9.5174549718696291</c:v>
                </c:pt>
                <c:pt idx="9">
                  <c:v>9.1368291287777623</c:v>
                </c:pt>
                <c:pt idx="10">
                  <c:v>8.1967172089057403</c:v>
                </c:pt>
                <c:pt idx="11">
                  <c:v>6.4275534305142932</c:v>
                </c:pt>
                <c:pt idx="12">
                  <c:v>7.318573125116778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Sheet1!$C$6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Sheet1!$C$7:$C$22</c:f>
              <c:numCache>
                <c:formatCode>General</c:formatCode>
                <c:ptCount val="16"/>
                <c:pt idx="12" formatCode="0.0">
                  <c:v>6.7527288647665626</c:v>
                </c:pt>
                <c:pt idx="13" formatCode="0.0">
                  <c:v>5.3784717145238901</c:v>
                </c:pt>
                <c:pt idx="14" formatCode="0.0">
                  <c:v>5.4470564937673229</c:v>
                </c:pt>
                <c:pt idx="15" formatCode="###0.0">
                  <c:v>6.4303999999999997</c:v>
                </c:pt>
              </c:numCache>
            </c:numRef>
          </c:val>
          <c:smooth val="0"/>
        </c:ser>
        <c:ser>
          <c:idx val="5"/>
          <c:order val="2"/>
          <c:tx>
            <c:strRef>
              <c:f>Sheet1!$D$6</c:f>
              <c:strCache>
                <c:ptCount val="1"/>
                <c:pt idx="0">
                  <c:v>Pojkar, snusning totalt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Sheet1!$D$7:$D$22</c:f>
              <c:numCache>
                <c:formatCode>0.0</c:formatCode>
                <c:ptCount val="16"/>
                <c:pt idx="0">
                  <c:v>26.122046976398398</c:v>
                </c:pt>
                <c:pt idx="1">
                  <c:v>27.296647712533449</c:v>
                </c:pt>
                <c:pt idx="2">
                  <c:v>25.23582212448332</c:v>
                </c:pt>
                <c:pt idx="3">
                  <c:v>24.271932734940521</c:v>
                </c:pt>
                <c:pt idx="4">
                  <c:v>20.714506346150756</c:v>
                </c:pt>
                <c:pt idx="5">
                  <c:v>20.609106919134181</c:v>
                </c:pt>
                <c:pt idx="6">
                  <c:v>20.040166052273182</c:v>
                </c:pt>
                <c:pt idx="7">
                  <c:v>16.929041204521226</c:v>
                </c:pt>
                <c:pt idx="8">
                  <c:v>16.411874456151768</c:v>
                </c:pt>
                <c:pt idx="9">
                  <c:v>15.742157941866321</c:v>
                </c:pt>
                <c:pt idx="10">
                  <c:v>16.296076107150572</c:v>
                </c:pt>
                <c:pt idx="11">
                  <c:v>12.642192398973783</c:v>
                </c:pt>
                <c:pt idx="12">
                  <c:v>13.742593564869573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Sheet1!$E$7:$E$22</c:f>
              <c:numCache>
                <c:formatCode>General</c:formatCode>
                <c:ptCount val="16"/>
                <c:pt idx="12" formatCode="0.0">
                  <c:v>11.132969419823134</c:v>
                </c:pt>
                <c:pt idx="13" formatCode="0.0">
                  <c:v>9.6389668373575503</c:v>
                </c:pt>
                <c:pt idx="14" formatCode="0.0">
                  <c:v>8.9484231733923263</c:v>
                </c:pt>
                <c:pt idx="15">
                  <c:v>9.7702000000000009</c:v>
                </c:pt>
              </c:numCache>
            </c:numRef>
          </c:val>
          <c:smooth val="0"/>
        </c:ser>
        <c:ser>
          <c:idx val="0"/>
          <c:order val="4"/>
          <c:tx>
            <c:strRef>
              <c:f>Sheet1!$F$6</c:f>
              <c:strCache>
                <c:ptCount val="1"/>
                <c:pt idx="0">
                  <c:v>Flickor, frekvent snusning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Sheet1!$F$7:$F$22</c:f>
              <c:numCache>
                <c:formatCode>0.0</c:formatCode>
                <c:ptCount val="16"/>
                <c:pt idx="0">
                  <c:v>0.48130399576787725</c:v>
                </c:pt>
                <c:pt idx="1">
                  <c:v>1.1498601787183325</c:v>
                </c:pt>
                <c:pt idx="2">
                  <c:v>1.4577163901761647</c:v>
                </c:pt>
                <c:pt idx="3">
                  <c:v>1.7637661527676092</c:v>
                </c:pt>
                <c:pt idx="4">
                  <c:v>2.7244384151135916</c:v>
                </c:pt>
                <c:pt idx="5">
                  <c:v>2.0005993371354016</c:v>
                </c:pt>
                <c:pt idx="6">
                  <c:v>2.5768641924581881</c:v>
                </c:pt>
                <c:pt idx="7">
                  <c:v>1.3828055720892749</c:v>
                </c:pt>
                <c:pt idx="8">
                  <c:v>0.71225578392066635</c:v>
                </c:pt>
                <c:pt idx="9">
                  <c:v>0.81729128696814879</c:v>
                </c:pt>
                <c:pt idx="10">
                  <c:v>0.97768536012699547</c:v>
                </c:pt>
                <c:pt idx="11">
                  <c:v>0.70147088373980093</c:v>
                </c:pt>
                <c:pt idx="12">
                  <c:v>0.50367369629898695</c:v>
                </c:pt>
              </c:numCache>
            </c:numRef>
          </c:val>
          <c:smooth val="0"/>
        </c:ser>
        <c:ser>
          <c:idx val="2"/>
          <c:order val="5"/>
          <c:tx>
            <c:strRef>
              <c:f>Sheet1!$G$6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Sheet1!$G$7:$G$22</c:f>
              <c:numCache>
                <c:formatCode>General</c:formatCode>
                <c:ptCount val="16"/>
                <c:pt idx="12" formatCode="0.0">
                  <c:v>0.49792698610879249</c:v>
                </c:pt>
                <c:pt idx="13" formatCode="0.0">
                  <c:v>0.74451049912747314</c:v>
                </c:pt>
                <c:pt idx="14" formatCode="0.0">
                  <c:v>0.75575212481390452</c:v>
                </c:pt>
                <c:pt idx="15" formatCode="###0.0">
                  <c:v>0.36969999999999997</c:v>
                </c:pt>
              </c:numCache>
            </c:numRef>
          </c:val>
          <c:smooth val="0"/>
        </c:ser>
        <c:ser>
          <c:idx val="4"/>
          <c:order val="6"/>
          <c:tx>
            <c:strRef>
              <c:f>Sheet1!$H$6</c:f>
              <c:strCache>
                <c:ptCount val="1"/>
                <c:pt idx="0">
                  <c:v>Flickor, snusning totalt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Sheet1!$H$7:$H$22</c:f>
              <c:numCache>
                <c:formatCode>0.0</c:formatCode>
                <c:ptCount val="16"/>
                <c:pt idx="0">
                  <c:v>3.5835505285945581</c:v>
                </c:pt>
                <c:pt idx="1">
                  <c:v>5.1560913078986683</c:v>
                </c:pt>
                <c:pt idx="2">
                  <c:v>5.1889255158094088</c:v>
                </c:pt>
                <c:pt idx="3">
                  <c:v>6.1217148625168516</c:v>
                </c:pt>
                <c:pt idx="4">
                  <c:v>7.5671015164712063</c:v>
                </c:pt>
                <c:pt idx="5">
                  <c:v>5.9659135705185946</c:v>
                </c:pt>
                <c:pt idx="6">
                  <c:v>6.982144511243856</c:v>
                </c:pt>
                <c:pt idx="7">
                  <c:v>4.5735905731157018</c:v>
                </c:pt>
                <c:pt idx="8">
                  <c:v>3.893235374691808</c:v>
                </c:pt>
                <c:pt idx="9">
                  <c:v>4.1270886894644674</c:v>
                </c:pt>
                <c:pt idx="10">
                  <c:v>3.7124063140127292</c:v>
                </c:pt>
                <c:pt idx="11">
                  <c:v>3.4701212263537826</c:v>
                </c:pt>
                <c:pt idx="12">
                  <c:v>2.1333069883114733</c:v>
                </c:pt>
              </c:numCache>
            </c:numRef>
          </c:val>
          <c:smooth val="0"/>
        </c:ser>
        <c:ser>
          <c:idx val="6"/>
          <c:order val="7"/>
          <c:tx>
            <c:strRef>
              <c:f>Sheet1!$I$6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Sheet1!$I$7:$I$22</c:f>
              <c:numCache>
                <c:formatCode>General</c:formatCode>
                <c:ptCount val="16"/>
                <c:pt idx="12" formatCode="0.0">
                  <c:v>1.8835281785921332</c:v>
                </c:pt>
                <c:pt idx="13" formatCode="0.0">
                  <c:v>1.960859094842105</c:v>
                </c:pt>
                <c:pt idx="14" formatCode="0.0">
                  <c:v>2.592363357651374</c:v>
                </c:pt>
                <c:pt idx="15" formatCode="###0.0">
                  <c:v>1.5367999999999999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6517760"/>
        <c:axId val="257291376"/>
      </c:lineChart>
      <c:catAx>
        <c:axId val="256517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7291376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257291376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6517760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3.8683892123007296E-2"/>
          <c:w val="0.91397849462365865"/>
          <c:h val="0.844606320115305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Sheet1!$B$22</c:f>
              <c:strCache>
                <c:ptCount val="1"/>
                <c:pt idx="0">
                  <c:v>Pojkar, frekvent rökning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Sheet1!$A$23:$A$38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Sheet1!$B$23:$B$38</c:f>
              <c:numCache>
                <c:formatCode>General</c:formatCode>
                <c:ptCount val="16"/>
                <c:pt idx="4" formatCode="0.0">
                  <c:v>22.00624200208641</c:v>
                </c:pt>
                <c:pt idx="5" formatCode="0.0">
                  <c:v>22.029403184724096</c:v>
                </c:pt>
                <c:pt idx="6" formatCode="0.0">
                  <c:v>22.701942486537629</c:v>
                </c:pt>
                <c:pt idx="7" formatCode="0.0">
                  <c:v>19.977018545243457</c:v>
                </c:pt>
                <c:pt idx="8" formatCode="0.0">
                  <c:v>15.647357960442138</c:v>
                </c:pt>
                <c:pt idx="9" formatCode="0.0">
                  <c:v>15.820961418177355</c:v>
                </c:pt>
                <c:pt idx="10" formatCode="0.0">
                  <c:v>16.435615633286066</c:v>
                </c:pt>
                <c:pt idx="11" formatCode="0.0">
                  <c:v>16.430457864496852</c:v>
                </c:pt>
                <c:pt idx="12" formatCode="0.0">
                  <c:v>15.280970379780259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Sheet1!$C$22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Sheet1!$A$23:$A$38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Sheet1!$C$23:$C$38</c:f>
              <c:numCache>
                <c:formatCode>General</c:formatCode>
                <c:ptCount val="16"/>
                <c:pt idx="12" formatCode="0.0">
                  <c:v>13.758651730865241</c:v>
                </c:pt>
                <c:pt idx="13" formatCode="0.0">
                  <c:v>14.545506582470393</c:v>
                </c:pt>
                <c:pt idx="14" formatCode="0.0">
                  <c:v>14.769681189287168</c:v>
                </c:pt>
                <c:pt idx="15">
                  <c:v>14.687762242727825</c:v>
                </c:pt>
              </c:numCache>
            </c:numRef>
          </c:val>
          <c:smooth val="0"/>
        </c:ser>
        <c:ser>
          <c:idx val="5"/>
          <c:order val="2"/>
          <c:tx>
            <c:strRef>
              <c:f>Sheet1!$D$22</c:f>
              <c:strCache>
                <c:ptCount val="1"/>
                <c:pt idx="0">
                  <c:v>Pojkar, rökning totalt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numRef>
              <c:f>Sheet1!$A$23:$A$38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Sheet1!$D$23:$D$38</c:f>
              <c:numCache>
                <c:formatCode>General</c:formatCode>
                <c:ptCount val="16"/>
                <c:pt idx="4" formatCode="0.0">
                  <c:v>28.598350840639309</c:v>
                </c:pt>
                <c:pt idx="5" formatCode="0.0">
                  <c:v>28.704380749992744</c:v>
                </c:pt>
                <c:pt idx="6" formatCode="0.0">
                  <c:v>29.212979619329698</c:v>
                </c:pt>
                <c:pt idx="7" formatCode="0.0">
                  <c:v>26.760641605111559</c:v>
                </c:pt>
                <c:pt idx="8" formatCode="0.0">
                  <c:v>23.128895314422628</c:v>
                </c:pt>
                <c:pt idx="9" formatCode="0.0">
                  <c:v>23.871349060598341</c:v>
                </c:pt>
                <c:pt idx="10" formatCode="0.0">
                  <c:v>26.764633458989017</c:v>
                </c:pt>
                <c:pt idx="11" formatCode="0.0">
                  <c:v>24.61260539185146</c:v>
                </c:pt>
                <c:pt idx="12" formatCode="0.0">
                  <c:v>23.649823755575532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numRef>
              <c:f>Sheet1!$A$23:$A$38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Sheet1!$E$23:$E$38</c:f>
              <c:numCache>
                <c:formatCode>General</c:formatCode>
                <c:ptCount val="16"/>
                <c:pt idx="12" formatCode="0.0">
                  <c:v>20.722028047481558</c:v>
                </c:pt>
                <c:pt idx="13" formatCode="0.0">
                  <c:v>21.680358195971969</c:v>
                </c:pt>
                <c:pt idx="14" formatCode="0.0">
                  <c:v>22.498863807237147</c:v>
                </c:pt>
                <c:pt idx="15">
                  <c:v>22.656544182346408</c:v>
                </c:pt>
              </c:numCache>
            </c:numRef>
          </c:val>
          <c:smooth val="0"/>
        </c:ser>
        <c:ser>
          <c:idx val="0"/>
          <c:order val="4"/>
          <c:tx>
            <c:strRef>
              <c:f>Sheet1!$F$22</c:f>
              <c:strCache>
                <c:ptCount val="1"/>
                <c:pt idx="0">
                  <c:v>Flickor, frekvent rökning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Sheet1!$A$23:$A$38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Sheet1!$F$23:$F$38</c:f>
              <c:numCache>
                <c:formatCode>General</c:formatCode>
                <c:ptCount val="16"/>
                <c:pt idx="4" formatCode="0.0">
                  <c:v>3.5553731416322938</c:v>
                </c:pt>
                <c:pt idx="5" formatCode="0.0">
                  <c:v>4.6105796296810233</c:v>
                </c:pt>
                <c:pt idx="6" formatCode="0.0">
                  <c:v>4.9035999760041147</c:v>
                </c:pt>
                <c:pt idx="7" formatCode="0.0">
                  <c:v>3.5263041137738749</c:v>
                </c:pt>
                <c:pt idx="8" formatCode="0.0">
                  <c:v>3.2316002494116809</c:v>
                </c:pt>
                <c:pt idx="9" formatCode="0.0">
                  <c:v>3.1103718912708933</c:v>
                </c:pt>
                <c:pt idx="10" formatCode="0.0">
                  <c:v>2.7738067888478102</c:v>
                </c:pt>
                <c:pt idx="11" formatCode="0.0">
                  <c:v>2.7834386707571621</c:v>
                </c:pt>
                <c:pt idx="12" formatCode="0.0">
                  <c:v>1.8659986401642024</c:v>
                </c:pt>
              </c:numCache>
            </c:numRef>
          </c:val>
          <c:smooth val="0"/>
        </c:ser>
        <c:ser>
          <c:idx val="2"/>
          <c:order val="5"/>
          <c:tx>
            <c:strRef>
              <c:f>Sheet1!$G$22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Sheet1!$A$23:$A$38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Sheet1!$G$23:$G$38</c:f>
              <c:numCache>
                <c:formatCode>General</c:formatCode>
                <c:ptCount val="16"/>
                <c:pt idx="12" formatCode="0.0">
                  <c:v>1.4763859151326582</c:v>
                </c:pt>
                <c:pt idx="13" formatCode="0.0">
                  <c:v>1.6793315480988333</c:v>
                </c:pt>
                <c:pt idx="14" formatCode="0.0">
                  <c:v>0.70649977979832146</c:v>
                </c:pt>
                <c:pt idx="15">
                  <c:v>0.80094454623258193</c:v>
                </c:pt>
              </c:numCache>
            </c:numRef>
          </c:val>
          <c:smooth val="0"/>
        </c:ser>
        <c:ser>
          <c:idx val="4"/>
          <c:order val="6"/>
          <c:tx>
            <c:strRef>
              <c:f>Sheet1!$H$22</c:f>
              <c:strCache>
                <c:ptCount val="1"/>
                <c:pt idx="0">
                  <c:v>Flickor, rökning totalt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numRef>
              <c:f>Sheet1!$A$23:$A$38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Sheet1!$H$23:$H$38</c:f>
              <c:numCache>
                <c:formatCode>General</c:formatCode>
                <c:ptCount val="16"/>
                <c:pt idx="4" formatCode="0.0">
                  <c:v>8.6897871928016457</c:v>
                </c:pt>
                <c:pt idx="5" formatCode="0.0">
                  <c:v>11.188474641670336</c:v>
                </c:pt>
                <c:pt idx="6" formatCode="0.0">
                  <c:v>10.694688238391224</c:v>
                </c:pt>
                <c:pt idx="7" formatCode="0.0">
                  <c:v>10.177209254907604</c:v>
                </c:pt>
                <c:pt idx="8" formatCode="0.0">
                  <c:v>8.9303151193585499</c:v>
                </c:pt>
                <c:pt idx="9" formatCode="0.0">
                  <c:v>7.1335369111852005</c:v>
                </c:pt>
                <c:pt idx="10" formatCode="0.0">
                  <c:v>7.8227835147287461</c:v>
                </c:pt>
                <c:pt idx="11" formatCode="0.0">
                  <c:v>7.0921663731395999</c:v>
                </c:pt>
                <c:pt idx="12" formatCode="0.0">
                  <c:v>5.0823484982481961</c:v>
                </c:pt>
              </c:numCache>
            </c:numRef>
          </c:val>
          <c:smooth val="0"/>
        </c:ser>
        <c:ser>
          <c:idx val="6"/>
          <c:order val="7"/>
          <c:tx>
            <c:strRef>
              <c:f>Sheet1!$I$22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numRef>
              <c:f>Sheet1!$A$23:$A$38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Sheet1!$I$23:$I$38</c:f>
              <c:numCache>
                <c:formatCode>General</c:formatCode>
                <c:ptCount val="16"/>
                <c:pt idx="12" formatCode="0.0">
                  <c:v>4.3954452981455745</c:v>
                </c:pt>
                <c:pt idx="13" formatCode="0.0">
                  <c:v>4.5104127672060077</c:v>
                </c:pt>
                <c:pt idx="14" formatCode="0.0">
                  <c:v>3.645103084786113</c:v>
                </c:pt>
                <c:pt idx="15">
                  <c:v>3.7610455005494998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7292160"/>
        <c:axId val="257292552"/>
      </c:lineChart>
      <c:catAx>
        <c:axId val="257292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7292552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257292552"/>
        <c:scaling>
          <c:orientation val="minMax"/>
          <c:max val="50"/>
        </c:scaling>
        <c:delete val="1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crossAx val="257292160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5.5220089724380757E-2"/>
          <c:w val="0.91397849462365865"/>
          <c:h val="0.82807005272003031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Pojkar, frekvent tobak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Sheet1!$B$7:$B$22</c:f>
              <c:numCache>
                <c:formatCode>0.0</c:formatCode>
                <c:ptCount val="16"/>
                <c:pt idx="0">
                  <c:v>23.003168711301367</c:v>
                </c:pt>
                <c:pt idx="1">
                  <c:v>24.373086950800442</c:v>
                </c:pt>
                <c:pt idx="2">
                  <c:v>22.335647217139591</c:v>
                </c:pt>
                <c:pt idx="3">
                  <c:v>19.845531326046423</c:v>
                </c:pt>
                <c:pt idx="4">
                  <c:v>17.397719188924977</c:v>
                </c:pt>
                <c:pt idx="5">
                  <c:v>17.3448829080263</c:v>
                </c:pt>
                <c:pt idx="6">
                  <c:v>17.130069341973204</c:v>
                </c:pt>
                <c:pt idx="7">
                  <c:v>13.932011699757089</c:v>
                </c:pt>
                <c:pt idx="8">
                  <c:v>14.172529427735114</c:v>
                </c:pt>
                <c:pt idx="9">
                  <c:v>15.811073304688655</c:v>
                </c:pt>
                <c:pt idx="10">
                  <c:v>15.445023511014853</c:v>
                </c:pt>
                <c:pt idx="11">
                  <c:v>12.102307432879547</c:v>
                </c:pt>
                <c:pt idx="12">
                  <c:v>12.288166216293273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Sheet1!$C$6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Sheet1!$C$7:$C$22</c:f>
              <c:numCache>
                <c:formatCode>General</c:formatCode>
                <c:ptCount val="16"/>
                <c:pt idx="12" formatCode="0.0">
                  <c:v>10.705197128701894</c:v>
                </c:pt>
                <c:pt idx="13" formatCode="0.0">
                  <c:v>8.3988197223366718</c:v>
                </c:pt>
                <c:pt idx="14" formatCode="0.0">
                  <c:v>8.4516256279091095</c:v>
                </c:pt>
                <c:pt idx="15" formatCode="###0.0">
                  <c:v>8.6098999999999997</c:v>
                </c:pt>
              </c:numCache>
            </c:numRef>
          </c:val>
          <c:smooth val="0"/>
        </c:ser>
        <c:ser>
          <c:idx val="5"/>
          <c:order val="2"/>
          <c:tx>
            <c:strRef>
              <c:f>Sheet1!$D$6</c:f>
              <c:strCache>
                <c:ptCount val="1"/>
                <c:pt idx="0">
                  <c:v>Pojkar, tobak totalt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Sheet1!$D$7:$D$22</c:f>
              <c:numCache>
                <c:formatCode>0.0</c:formatCode>
                <c:ptCount val="16"/>
                <c:pt idx="0">
                  <c:v>37.864288854144775</c:v>
                </c:pt>
                <c:pt idx="1">
                  <c:v>39.354904010179972</c:v>
                </c:pt>
                <c:pt idx="2">
                  <c:v>34.503968090897871</c:v>
                </c:pt>
                <c:pt idx="3">
                  <c:v>30.782725839305805</c:v>
                </c:pt>
                <c:pt idx="4">
                  <c:v>27.291233273071931</c:v>
                </c:pt>
                <c:pt idx="5">
                  <c:v>28.464536579326904</c:v>
                </c:pt>
                <c:pt idx="6">
                  <c:v>27.471040024931522</c:v>
                </c:pt>
                <c:pt idx="7">
                  <c:v>24.965502260775434</c:v>
                </c:pt>
                <c:pt idx="8">
                  <c:v>27.180670456447423</c:v>
                </c:pt>
                <c:pt idx="9">
                  <c:v>27.925600202013392</c:v>
                </c:pt>
                <c:pt idx="10">
                  <c:v>26.29521755049484</c:v>
                </c:pt>
                <c:pt idx="11">
                  <c:v>23.197358677066916</c:v>
                </c:pt>
                <c:pt idx="12">
                  <c:v>22.809202497338774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Sheet1!$E$7:$E$22</c:f>
              <c:numCache>
                <c:formatCode>General</c:formatCode>
                <c:ptCount val="16"/>
                <c:pt idx="12" formatCode="0.0">
                  <c:v>18.54018642457569</c:v>
                </c:pt>
                <c:pt idx="13" formatCode="0.0">
                  <c:v>15.749852954791688</c:v>
                </c:pt>
                <c:pt idx="14" formatCode="0.0">
                  <c:v>14.871556903216476</c:v>
                </c:pt>
                <c:pt idx="15" formatCode="###0.0">
                  <c:v>14.448499999999999</c:v>
                </c:pt>
              </c:numCache>
            </c:numRef>
          </c:val>
          <c:smooth val="0"/>
        </c:ser>
        <c:ser>
          <c:idx val="0"/>
          <c:order val="4"/>
          <c:tx>
            <c:strRef>
              <c:f>Sheet1!$F$6</c:f>
              <c:strCache>
                <c:ptCount val="1"/>
                <c:pt idx="0">
                  <c:v>Flickor, frekvent tobak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Sheet1!$F$7:$F$22</c:f>
              <c:numCache>
                <c:formatCode>0.0</c:formatCode>
                <c:ptCount val="16"/>
                <c:pt idx="0">
                  <c:v>14.069375737124975</c:v>
                </c:pt>
                <c:pt idx="1">
                  <c:v>16.416590762843462</c:v>
                </c:pt>
                <c:pt idx="2">
                  <c:v>16.058756557214416</c:v>
                </c:pt>
                <c:pt idx="3">
                  <c:v>14.596184682233329</c:v>
                </c:pt>
                <c:pt idx="4">
                  <c:v>14.292776165889515</c:v>
                </c:pt>
                <c:pt idx="5">
                  <c:v>13.664484225572766</c:v>
                </c:pt>
                <c:pt idx="6">
                  <c:v>11.85417279273592</c:v>
                </c:pt>
                <c:pt idx="7">
                  <c:v>11.267486855130912</c:v>
                </c:pt>
                <c:pt idx="8">
                  <c:v>11.915788923367261</c:v>
                </c:pt>
                <c:pt idx="9">
                  <c:v>12.424858611084282</c:v>
                </c:pt>
                <c:pt idx="10">
                  <c:v>12.944039812403307</c:v>
                </c:pt>
                <c:pt idx="11">
                  <c:v>11.790252338712905</c:v>
                </c:pt>
                <c:pt idx="12">
                  <c:v>9.1864965807912764</c:v>
                </c:pt>
              </c:numCache>
            </c:numRef>
          </c:val>
          <c:smooth val="0"/>
        </c:ser>
        <c:ser>
          <c:idx val="2"/>
          <c:order val="5"/>
          <c:tx>
            <c:strRef>
              <c:f>Sheet1!$G$6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Sheet1!$G$7:$G$22</c:f>
              <c:numCache>
                <c:formatCode>General</c:formatCode>
                <c:ptCount val="16"/>
                <c:pt idx="12" formatCode="0.0">
                  <c:v>6.6475564386742212</c:v>
                </c:pt>
                <c:pt idx="13" formatCode="0.0">
                  <c:v>5.8990433266168836</c:v>
                </c:pt>
                <c:pt idx="14" formatCode="0.0">
                  <c:v>6.7064271666672797</c:v>
                </c:pt>
                <c:pt idx="15" formatCode="###0.0">
                  <c:v>5.3365999999999998</c:v>
                </c:pt>
              </c:numCache>
            </c:numRef>
          </c:val>
          <c:smooth val="0"/>
        </c:ser>
        <c:ser>
          <c:idx val="4"/>
          <c:order val="6"/>
          <c:tx>
            <c:strRef>
              <c:f>Sheet1!$H$6</c:f>
              <c:strCache>
                <c:ptCount val="1"/>
                <c:pt idx="0">
                  <c:v>Flickor, tobak totalt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Sheet1!$H$7:$H$22</c:f>
              <c:numCache>
                <c:formatCode>0.0</c:formatCode>
                <c:ptCount val="16"/>
                <c:pt idx="0">
                  <c:v>35.998697583324308</c:v>
                </c:pt>
                <c:pt idx="1">
                  <c:v>35.915331145406874</c:v>
                </c:pt>
                <c:pt idx="2">
                  <c:v>34.953166671477753</c:v>
                </c:pt>
                <c:pt idx="3">
                  <c:v>31.318441076586751</c:v>
                </c:pt>
                <c:pt idx="4">
                  <c:v>30.492380987831851</c:v>
                </c:pt>
                <c:pt idx="5">
                  <c:v>30.910610168054106</c:v>
                </c:pt>
                <c:pt idx="6">
                  <c:v>28.203814282369972</c:v>
                </c:pt>
                <c:pt idx="7">
                  <c:v>29.941407452099817</c:v>
                </c:pt>
                <c:pt idx="8">
                  <c:v>28.449175180549155</c:v>
                </c:pt>
                <c:pt idx="9">
                  <c:v>30.644987830841725</c:v>
                </c:pt>
                <c:pt idx="10">
                  <c:v>28.709272418757127</c:v>
                </c:pt>
                <c:pt idx="11">
                  <c:v>26.890498384056038</c:v>
                </c:pt>
                <c:pt idx="12">
                  <c:v>23.76601267109589</c:v>
                </c:pt>
              </c:numCache>
            </c:numRef>
          </c:val>
          <c:smooth val="0"/>
        </c:ser>
        <c:ser>
          <c:idx val="6"/>
          <c:order val="7"/>
          <c:tx>
            <c:strRef>
              <c:f>Sheet1!$I$6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Sheet1!$I$7:$I$22</c:f>
              <c:numCache>
                <c:formatCode>General</c:formatCode>
                <c:ptCount val="16"/>
                <c:pt idx="12" formatCode="0.0">
                  <c:v>18.470638215822259</c:v>
                </c:pt>
                <c:pt idx="13" formatCode="0.0">
                  <c:v>17.06721086973506</c:v>
                </c:pt>
                <c:pt idx="14" formatCode="0.0">
                  <c:v>17.45370810061528</c:v>
                </c:pt>
                <c:pt idx="15" formatCode="###0.0">
                  <c:v>14.600199999999999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7293336"/>
        <c:axId val="257293728"/>
      </c:lineChart>
      <c:catAx>
        <c:axId val="257293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7293728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257293728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7293336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3.8683892123007296E-2"/>
          <c:w val="0.91397849462365865"/>
          <c:h val="0.844606320115305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Sheet1!$B$22</c:f>
              <c:strCache>
                <c:ptCount val="1"/>
                <c:pt idx="0">
                  <c:v>Pojkar, frekvent rökning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Sheet1!$A$23:$A$38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Sheet1!$B$23:$B$38</c:f>
              <c:numCache>
                <c:formatCode>General</c:formatCode>
                <c:ptCount val="16"/>
                <c:pt idx="4" formatCode="0.0">
                  <c:v>27.585287432853157</c:v>
                </c:pt>
                <c:pt idx="5" formatCode="0.0">
                  <c:v>26.879328363419912</c:v>
                </c:pt>
                <c:pt idx="6" formatCode="0.0">
                  <c:v>27.325402626419091</c:v>
                </c:pt>
                <c:pt idx="7" formatCode="0.0">
                  <c:v>27.185407308123001</c:v>
                </c:pt>
                <c:pt idx="8" formatCode="0.0">
                  <c:v>23.007842936805982</c:v>
                </c:pt>
                <c:pt idx="9" formatCode="0.0">
                  <c:v>23.866080403947226</c:v>
                </c:pt>
                <c:pt idx="10" formatCode="0.0">
                  <c:v>27.09624942740783</c:v>
                </c:pt>
                <c:pt idx="11" formatCode="0.0">
                  <c:v>25.30757239934956</c:v>
                </c:pt>
                <c:pt idx="12" formatCode="0.0">
                  <c:v>24.964272964566135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Sheet1!$C$22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Sheet1!$A$23:$A$38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Sheet1!$C$23:$C$38</c:f>
              <c:numCache>
                <c:formatCode>General</c:formatCode>
                <c:ptCount val="16"/>
                <c:pt idx="12" formatCode="0.0">
                  <c:v>21.534186531497284</c:v>
                </c:pt>
                <c:pt idx="13" formatCode="0.0">
                  <c:v>20.885376744455833</c:v>
                </c:pt>
                <c:pt idx="14" formatCode="0.0">
                  <c:v>22.186480967967221</c:v>
                </c:pt>
                <c:pt idx="15">
                  <c:v>20.476199999999999</c:v>
                </c:pt>
              </c:numCache>
            </c:numRef>
          </c:val>
          <c:smooth val="0"/>
        </c:ser>
        <c:ser>
          <c:idx val="5"/>
          <c:order val="2"/>
          <c:tx>
            <c:strRef>
              <c:f>Sheet1!$D$22</c:f>
              <c:strCache>
                <c:ptCount val="1"/>
                <c:pt idx="0">
                  <c:v>Pojkar, rökning totalt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Sheet1!$A$23:$A$38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Sheet1!$D$23:$D$38</c:f>
              <c:numCache>
                <c:formatCode>General</c:formatCode>
                <c:ptCount val="16"/>
                <c:pt idx="4" formatCode="0.0">
                  <c:v>41.403427750208316</c:v>
                </c:pt>
                <c:pt idx="5" formatCode="0.0">
                  <c:v>41.278492654858212</c:v>
                </c:pt>
                <c:pt idx="6" formatCode="0.0">
                  <c:v>43.668258436470111</c:v>
                </c:pt>
                <c:pt idx="7" formatCode="0.0">
                  <c:v>44.18222013349596</c:v>
                </c:pt>
                <c:pt idx="8" formatCode="0.0">
                  <c:v>39.596069120963321</c:v>
                </c:pt>
                <c:pt idx="9" formatCode="0.0">
                  <c:v>40.425513107362846</c:v>
                </c:pt>
                <c:pt idx="10" formatCode="0.0">
                  <c:v>43.035131984076642</c:v>
                </c:pt>
                <c:pt idx="11" formatCode="0.0">
                  <c:v>40.321385707333064</c:v>
                </c:pt>
                <c:pt idx="12" formatCode="0.0">
                  <c:v>40.800582134974306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Sheet1!$A$23:$A$38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Sheet1!$E$23:$E$38</c:f>
              <c:numCache>
                <c:formatCode>General</c:formatCode>
                <c:ptCount val="16"/>
                <c:pt idx="12" formatCode="0.0">
                  <c:v>33.112961108723724</c:v>
                </c:pt>
                <c:pt idx="13" formatCode="0.0">
                  <c:v>33.818727720375122</c:v>
                </c:pt>
                <c:pt idx="14" formatCode="0.0">
                  <c:v>37.046271279861159</c:v>
                </c:pt>
                <c:pt idx="15" formatCode="0">
                  <c:v>33.028799999999997</c:v>
                </c:pt>
              </c:numCache>
            </c:numRef>
          </c:val>
          <c:smooth val="0"/>
        </c:ser>
        <c:ser>
          <c:idx val="0"/>
          <c:order val="4"/>
          <c:tx>
            <c:strRef>
              <c:f>Sheet1!$F$22</c:f>
              <c:strCache>
                <c:ptCount val="1"/>
                <c:pt idx="0">
                  <c:v>Flickor, frekvent rökning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Sheet1!$A$23:$A$38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Sheet1!$F$23:$F$38</c:f>
              <c:numCache>
                <c:formatCode>General</c:formatCode>
                <c:ptCount val="16"/>
                <c:pt idx="4" formatCode="0.0">
                  <c:v>19.508567157836893</c:v>
                </c:pt>
                <c:pt idx="5" formatCode="0.0">
                  <c:v>20.94784551695928</c:v>
                </c:pt>
                <c:pt idx="6" formatCode="0.0">
                  <c:v>19.842452140126259</c:v>
                </c:pt>
                <c:pt idx="7" formatCode="0.0">
                  <c:v>17.464360628152615</c:v>
                </c:pt>
                <c:pt idx="8" formatCode="0.0">
                  <c:v>18.939723121586798</c:v>
                </c:pt>
                <c:pt idx="9" formatCode="0.0">
                  <c:v>21.065282936231572</c:v>
                </c:pt>
                <c:pt idx="10" formatCode="0.0">
                  <c:v>20.147454085190937</c:v>
                </c:pt>
                <c:pt idx="11" formatCode="0.0">
                  <c:v>20.577599658106671</c:v>
                </c:pt>
                <c:pt idx="12" formatCode="0.0">
                  <c:v>18.277291830381639</c:v>
                </c:pt>
              </c:numCache>
            </c:numRef>
          </c:val>
          <c:smooth val="0"/>
        </c:ser>
        <c:ser>
          <c:idx val="2"/>
          <c:order val="5"/>
          <c:tx>
            <c:strRef>
              <c:f>Sheet1!$G$22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Sheet1!$A$23:$A$38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Sheet1!$G$23:$G$38</c:f>
              <c:numCache>
                <c:formatCode>General</c:formatCode>
                <c:ptCount val="16"/>
                <c:pt idx="12" formatCode="0.0">
                  <c:v>16.462938910862025</c:v>
                </c:pt>
                <c:pt idx="13" formatCode="0.0">
                  <c:v>14.816810285392473</c:v>
                </c:pt>
                <c:pt idx="14" formatCode="0.0">
                  <c:v>11.821772861215837</c:v>
                </c:pt>
                <c:pt idx="15" formatCode="0">
                  <c:v>11.313800000000001</c:v>
                </c:pt>
              </c:numCache>
            </c:numRef>
          </c:val>
          <c:smooth val="0"/>
        </c:ser>
        <c:ser>
          <c:idx val="4"/>
          <c:order val="6"/>
          <c:tx>
            <c:strRef>
              <c:f>Sheet1!$H$22</c:f>
              <c:strCache>
                <c:ptCount val="1"/>
                <c:pt idx="0">
                  <c:v>Flickor, rökning totalt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Sheet1!$A$23:$A$38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Sheet1!$H$23:$H$38</c:f>
              <c:numCache>
                <c:formatCode>General</c:formatCode>
                <c:ptCount val="16"/>
                <c:pt idx="4" formatCode="0.0">
                  <c:v>39.238401558210462</c:v>
                </c:pt>
                <c:pt idx="5" formatCode="0.0">
                  <c:v>41.948986533902342</c:v>
                </c:pt>
                <c:pt idx="6" formatCode="0.0">
                  <c:v>42.570247503256375</c:v>
                </c:pt>
                <c:pt idx="7" formatCode="0.0">
                  <c:v>42.74213552516153</c:v>
                </c:pt>
                <c:pt idx="8" formatCode="0.0">
                  <c:v>41.161928052430213</c:v>
                </c:pt>
                <c:pt idx="9" formatCode="0.0">
                  <c:v>43.142437020974214</c:v>
                </c:pt>
                <c:pt idx="10" formatCode="0.0">
                  <c:v>44.175794182107943</c:v>
                </c:pt>
                <c:pt idx="11" formatCode="0.0">
                  <c:v>41.502257587167023</c:v>
                </c:pt>
                <c:pt idx="12" formatCode="0.0">
                  <c:v>39.966996859678623</c:v>
                </c:pt>
              </c:numCache>
            </c:numRef>
          </c:val>
          <c:smooth val="0"/>
        </c:ser>
        <c:ser>
          <c:idx val="6"/>
          <c:order val="7"/>
          <c:tx>
            <c:strRef>
              <c:f>Sheet1!$I$22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Sheet1!$A$23:$A$38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Sheet1!$I$23:$I$38</c:f>
              <c:numCache>
                <c:formatCode>General</c:formatCode>
                <c:ptCount val="16"/>
                <c:pt idx="12" formatCode="0.0">
                  <c:v>34.679064648220752</c:v>
                </c:pt>
                <c:pt idx="13" formatCode="0.0">
                  <c:v>32.240910228246463</c:v>
                </c:pt>
                <c:pt idx="14" formatCode="0.0">
                  <c:v>29.775677491797623</c:v>
                </c:pt>
                <c:pt idx="15">
                  <c:v>27.787700000000001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7294512"/>
        <c:axId val="257294904"/>
      </c:lineChart>
      <c:catAx>
        <c:axId val="257294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7294904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257294904"/>
        <c:scaling>
          <c:orientation val="minMax"/>
          <c:max val="50"/>
        </c:scaling>
        <c:delete val="1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crossAx val="257294512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83409222997087E-2"/>
          <c:y val="3.859215408658434E-2"/>
          <c:w val="0.93300248138957864"/>
          <c:h val="0.68547185078577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Sheet1!$A$5</c:f>
              <c:strCache>
                <c:ptCount val="1"/>
                <c:pt idx="0">
                  <c:v>Årskurs 9</c:v>
                </c:pt>
              </c:strCache>
            </c:strRef>
          </c:tx>
          <c:spPr>
            <a:solidFill>
              <a:srgbClr val="004687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Sheet1!$B$3:$G$4</c:f>
              <c:multiLvlStrCache>
                <c:ptCount val="6"/>
                <c:lvl>
                  <c:pt idx="0">
                    <c:v>Pojkar</c:v>
                  </c:pt>
                  <c:pt idx="1">
                    <c:v>Flickor</c:v>
                  </c:pt>
                  <c:pt idx="2">
                    <c:v>Pojkar</c:v>
                  </c:pt>
                  <c:pt idx="3">
                    <c:v>Flickor</c:v>
                  </c:pt>
                  <c:pt idx="4">
                    <c:v>Pojkar</c:v>
                  </c:pt>
                  <c:pt idx="5">
                    <c:v>Flickor</c:v>
                  </c:pt>
                </c:lvl>
                <c:lvl>
                  <c:pt idx="0">
                    <c:v>Samtliga elever</c:v>
                  </c:pt>
                  <c:pt idx="2">
                    <c:v>Rökare</c:v>
                  </c:pt>
                  <c:pt idx="4">
                    <c:v>Icke-rökare</c:v>
                  </c:pt>
                </c:lvl>
              </c:multiLvlStrCache>
            </c:multiLvlStrRef>
          </c:cat>
          <c:val>
            <c:numRef>
              <c:f>Sheet1!$B$5:$G$5</c:f>
              <c:numCache>
                <c:formatCode>###0.0</c:formatCode>
                <c:ptCount val="6"/>
                <c:pt idx="0">
                  <c:v>29.544561517952474</c:v>
                </c:pt>
                <c:pt idx="1">
                  <c:v>22.506525163868222</c:v>
                </c:pt>
                <c:pt idx="2">
                  <c:v>69.569464732493017</c:v>
                </c:pt>
                <c:pt idx="3">
                  <c:v>74.550121930419294</c:v>
                </c:pt>
                <c:pt idx="4">
                  <c:v>24.123713135244294</c:v>
                </c:pt>
                <c:pt idx="5">
                  <c:v>14.751429144645483</c:v>
                </c:pt>
              </c:numCache>
            </c:numRef>
          </c:val>
        </c:ser>
        <c:ser>
          <c:idx val="4"/>
          <c:order val="1"/>
          <c:tx>
            <c:strRef>
              <c:f>Sheet1!$A$6</c:f>
              <c:strCache>
                <c:ptCount val="1"/>
                <c:pt idx="0">
                  <c:v>Gymnasiet, år 2</c:v>
                </c:pt>
              </c:strCache>
            </c:strRef>
          </c:tx>
          <c:spPr>
            <a:solidFill>
              <a:srgbClr val="BEBC00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Sheet1!$B$3:$G$4</c:f>
              <c:multiLvlStrCache>
                <c:ptCount val="6"/>
                <c:lvl>
                  <c:pt idx="0">
                    <c:v>Pojkar</c:v>
                  </c:pt>
                  <c:pt idx="1">
                    <c:v>Flickor</c:v>
                  </c:pt>
                  <c:pt idx="2">
                    <c:v>Pojkar</c:v>
                  </c:pt>
                  <c:pt idx="3">
                    <c:v>Flickor</c:v>
                  </c:pt>
                  <c:pt idx="4">
                    <c:v>Pojkar</c:v>
                  </c:pt>
                  <c:pt idx="5">
                    <c:v>Flickor</c:v>
                  </c:pt>
                </c:lvl>
                <c:lvl>
                  <c:pt idx="0">
                    <c:v>Samtliga elever</c:v>
                  </c:pt>
                  <c:pt idx="2">
                    <c:v>Rökare</c:v>
                  </c:pt>
                  <c:pt idx="4">
                    <c:v>Icke-rökare</c:v>
                  </c:pt>
                </c:lvl>
              </c:multiLvlStrCache>
            </c:multiLvlStrRef>
          </c:cat>
          <c:val>
            <c:numRef>
              <c:f>Sheet1!$B$6:$G$6</c:f>
              <c:numCache>
                <c:formatCode>###0.0</c:formatCode>
                <c:ptCount val="6"/>
                <c:pt idx="0">
                  <c:v>36.216752661690798</c:v>
                </c:pt>
                <c:pt idx="1">
                  <c:v>25.57547537322143</c:v>
                </c:pt>
                <c:pt idx="2">
                  <c:v>72.23207312710241</c:v>
                </c:pt>
                <c:pt idx="3">
                  <c:v>56.442397238332667</c:v>
                </c:pt>
                <c:pt idx="4">
                  <c:v>24.157599000000001</c:v>
                </c:pt>
                <c:pt idx="5">
                  <c:v>13.93936417210262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axId val="257597512"/>
        <c:axId val="257597904"/>
      </c:barChart>
      <c:catAx>
        <c:axId val="257597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>
            <a:solidFill>
              <a:schemeClr val="tx1">
                <a:lumMod val="95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7597904"/>
        <c:crosses val="autoZero"/>
        <c:auto val="1"/>
        <c:lblAlgn val="ctr"/>
        <c:lblOffset val="100"/>
        <c:tickMarkSkip val="1"/>
        <c:noMultiLvlLbl val="0"/>
      </c:catAx>
      <c:valAx>
        <c:axId val="25759790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ln w="3175">
            <a:solidFill>
              <a:srgbClr val="BFBFBF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57597512"/>
        <c:crosses val="autoZero"/>
        <c:crossBetween val="between"/>
        <c:majorUnit val="25"/>
      </c:valAx>
      <c:spPr>
        <a:solidFill>
          <a:schemeClr val="tx1"/>
        </a:solidFill>
        <a:ln w="3175">
          <a:solidFill>
            <a:srgbClr val="004687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9.912465842181041E-2"/>
          <c:y val="5.5341445442174016E-2"/>
          <c:w val="0.42563630532296731"/>
          <c:h val="6.8388441809919626E-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83409222997087E-2"/>
          <c:y val="3.859215408658434E-2"/>
          <c:w val="0.93300248138957864"/>
          <c:h val="0.68547185078577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Sheet1!$A$5</c:f>
              <c:strCache>
                <c:ptCount val="1"/>
                <c:pt idx="0">
                  <c:v>Årskurs 9</c:v>
                </c:pt>
              </c:strCache>
            </c:strRef>
          </c:tx>
          <c:spPr>
            <a:solidFill>
              <a:srgbClr val="004687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Sheet1!$B$3:$G$4</c:f>
              <c:multiLvlStrCache>
                <c:ptCount val="6"/>
                <c:lvl>
                  <c:pt idx="0">
                    <c:v>Pojkar</c:v>
                  </c:pt>
                  <c:pt idx="1">
                    <c:v>Flickor</c:v>
                  </c:pt>
                  <c:pt idx="2">
                    <c:v>Pojkar</c:v>
                  </c:pt>
                  <c:pt idx="3">
                    <c:v>Flickor</c:v>
                  </c:pt>
                  <c:pt idx="4">
                    <c:v>Pojkar</c:v>
                  </c:pt>
                  <c:pt idx="5">
                    <c:v>Flickor</c:v>
                  </c:pt>
                </c:lvl>
                <c:lvl>
                  <c:pt idx="0">
                    <c:v>Samtliga elever</c:v>
                  </c:pt>
                  <c:pt idx="2">
                    <c:v>Rökare</c:v>
                  </c:pt>
                  <c:pt idx="4">
                    <c:v>Icke-rökare</c:v>
                  </c:pt>
                </c:lvl>
              </c:multiLvlStrCache>
            </c:multiLvlStrRef>
          </c:cat>
          <c:val>
            <c:numRef>
              <c:f>Sheet1!$B$5:$G$5</c:f>
              <c:numCache>
                <c:formatCode>0.0</c:formatCode>
                <c:ptCount val="6"/>
                <c:pt idx="0">
                  <c:v>21.730745777929972</c:v>
                </c:pt>
                <c:pt idx="1">
                  <c:v>21.188754209325428</c:v>
                </c:pt>
                <c:pt idx="2">
                  <c:v>63.2700390142126</c:v>
                </c:pt>
                <c:pt idx="3">
                  <c:v>62.426269732966901</c:v>
                </c:pt>
                <c:pt idx="4">
                  <c:v>17.328829000643985</c:v>
                </c:pt>
                <c:pt idx="5">
                  <c:v>14.405703780430867</c:v>
                </c:pt>
              </c:numCache>
            </c:numRef>
          </c:val>
        </c:ser>
        <c:ser>
          <c:idx val="4"/>
          <c:order val="1"/>
          <c:tx>
            <c:strRef>
              <c:f>Sheet1!$A$6</c:f>
              <c:strCache>
                <c:ptCount val="1"/>
                <c:pt idx="0">
                  <c:v>Gymnasiet, år 2</c:v>
                </c:pt>
              </c:strCache>
            </c:strRef>
          </c:tx>
          <c:spPr>
            <a:solidFill>
              <a:srgbClr val="BEBC00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Sheet1!$B$3:$G$4</c:f>
              <c:multiLvlStrCache>
                <c:ptCount val="6"/>
                <c:lvl>
                  <c:pt idx="0">
                    <c:v>Pojkar</c:v>
                  </c:pt>
                  <c:pt idx="1">
                    <c:v>Flickor</c:v>
                  </c:pt>
                  <c:pt idx="2">
                    <c:v>Pojkar</c:v>
                  </c:pt>
                  <c:pt idx="3">
                    <c:v>Flickor</c:v>
                  </c:pt>
                  <c:pt idx="4">
                    <c:v>Pojkar</c:v>
                  </c:pt>
                  <c:pt idx="5">
                    <c:v>Flickor</c:v>
                  </c:pt>
                </c:lvl>
                <c:lvl>
                  <c:pt idx="0">
                    <c:v>Samtliga elever</c:v>
                  </c:pt>
                  <c:pt idx="2">
                    <c:v>Rökare</c:v>
                  </c:pt>
                  <c:pt idx="4">
                    <c:v>Icke-rökare</c:v>
                  </c:pt>
                </c:lvl>
              </c:multiLvlStrCache>
            </c:multiLvlStrRef>
          </c:cat>
          <c:val>
            <c:numRef>
              <c:f>Sheet1!$B$6:$G$6</c:f>
              <c:numCache>
                <c:formatCode>0.0</c:formatCode>
                <c:ptCount val="6"/>
                <c:pt idx="0">
                  <c:v>43.34465459068749</c:v>
                </c:pt>
                <c:pt idx="1">
                  <c:v>39.307467486220922</c:v>
                </c:pt>
                <c:pt idx="2">
                  <c:v>76.398951735430927</c:v>
                </c:pt>
                <c:pt idx="3">
                  <c:v>72.629779757712953</c:v>
                </c:pt>
                <c:pt idx="4">
                  <c:v>32.093737862794775</c:v>
                </c:pt>
                <c:pt idx="5">
                  <c:v>26.580410179773867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axId val="257598688"/>
        <c:axId val="257599080"/>
      </c:barChart>
      <c:catAx>
        <c:axId val="257598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>
            <a:solidFill>
              <a:schemeClr val="tx1">
                <a:lumMod val="95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7599080"/>
        <c:crosses val="autoZero"/>
        <c:auto val="1"/>
        <c:lblAlgn val="ctr"/>
        <c:lblOffset val="100"/>
        <c:tickMarkSkip val="1"/>
        <c:noMultiLvlLbl val="0"/>
      </c:catAx>
      <c:valAx>
        <c:axId val="2575990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ln w="3175">
            <a:solidFill>
              <a:srgbClr val="BFBFBF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57598688"/>
        <c:crosses val="autoZero"/>
        <c:crossBetween val="between"/>
        <c:majorUnit val="25"/>
      </c:valAx>
      <c:spPr>
        <a:solidFill>
          <a:schemeClr val="tx1"/>
        </a:solidFill>
        <a:ln w="3175">
          <a:solidFill>
            <a:srgbClr val="004687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7.5406544655543251E-2"/>
          <c:y val="5.5341445442174016E-2"/>
          <c:w val="0.42563630532296731"/>
          <c:h val="6.8388441809919626E-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8.8999306894035055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</c:strCache>
            </c:strRef>
          </c:cat>
          <c:val>
            <c:numRef>
              <c:f>Sheet1!$B$2:$B$46</c:f>
              <c:numCache>
                <c:formatCode>General</c:formatCode>
                <c:ptCount val="45"/>
                <c:pt idx="0">
                  <c:v>14</c:v>
                </c:pt>
                <c:pt idx="1">
                  <c:v>15</c:v>
                </c:pt>
                <c:pt idx="2">
                  <c:v>12</c:v>
                </c:pt>
                <c:pt idx="3">
                  <c:v>8</c:v>
                </c:pt>
                <c:pt idx="4">
                  <c:v>6</c:v>
                </c:pt>
                <c:pt idx="5">
                  <c:v>7</c:v>
                </c:pt>
                <c:pt idx="6">
                  <c:v>9</c:v>
                </c:pt>
                <c:pt idx="7">
                  <c:v>8</c:v>
                </c:pt>
                <c:pt idx="8">
                  <c:v>7</c:v>
                </c:pt>
                <c:pt idx="9">
                  <c:v>8</c:v>
                </c:pt>
                <c:pt idx="10">
                  <c:v>9</c:v>
                </c:pt>
                <c:pt idx="11">
                  <c:v>8</c:v>
                </c:pt>
                <c:pt idx="12">
                  <c:v>5</c:v>
                </c:pt>
                <c:pt idx="13">
                  <c:v>5</c:v>
                </c:pt>
                <c:pt idx="14">
                  <c:v>4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 formatCode="0.0">
                  <c:v>3.2149979312084813</c:v>
                </c:pt>
                <c:pt idx="19" formatCode="0.0">
                  <c:v>4.1062410935991212</c:v>
                </c:pt>
                <c:pt idx="20" formatCode="0.0">
                  <c:v>3.4086983600626333</c:v>
                </c:pt>
                <c:pt idx="21" formatCode="0.0">
                  <c:v>4.3807603182278267</c:v>
                </c:pt>
                <c:pt idx="22" formatCode="0.0">
                  <c:v>4.6672672357383957</c:v>
                </c:pt>
                <c:pt idx="23" formatCode="0.0">
                  <c:v>4.9469323335685864</c:v>
                </c:pt>
                <c:pt idx="24" formatCode="0.0">
                  <c:v>6.6136452377443575</c:v>
                </c:pt>
                <c:pt idx="25" formatCode="0.0">
                  <c:v>8.1833267143236625</c:v>
                </c:pt>
                <c:pt idx="26" formatCode="0.0">
                  <c:v>8.6745775453876295</c:v>
                </c:pt>
                <c:pt idx="27" formatCode="0.0">
                  <c:v>9.2918907456450022</c:v>
                </c:pt>
                <c:pt idx="28" formatCode="0.0">
                  <c:v>9.5488089907064317</c:v>
                </c:pt>
                <c:pt idx="29" formatCode="0.0">
                  <c:v>9.4855134865341419</c:v>
                </c:pt>
                <c:pt idx="30" formatCode="0.0">
                  <c:v>9.4166164327171931</c:v>
                </c:pt>
                <c:pt idx="31" formatCode="0.0">
                  <c:v>8.2840346353357308</c:v>
                </c:pt>
                <c:pt idx="32" formatCode="0.0">
                  <c:v>6.8950327008230827</c:v>
                </c:pt>
                <c:pt idx="33" formatCode="0.0">
                  <c:v>7.3998616502998615</c:v>
                </c:pt>
                <c:pt idx="34" formatCode="0.0">
                  <c:v>7.1791945560907813</c:v>
                </c:pt>
                <c:pt idx="35" formatCode="0.0">
                  <c:v>7.1840387791778424</c:v>
                </c:pt>
                <c:pt idx="36" formatCode="0.0">
                  <c:v>6.0344335735606958</c:v>
                </c:pt>
                <c:pt idx="37" formatCode="0.0">
                  <c:v>6.6174760140850486</c:v>
                </c:pt>
                <c:pt idx="38" formatCode="0.0">
                  <c:v>9.0372209761194835</c:v>
                </c:pt>
                <c:pt idx="39" formatCode="0.0">
                  <c:v>9.9402348038773791</c:v>
                </c:pt>
                <c:pt idx="40" formatCode="0.0">
                  <c:v>9.8859389077175557</c:v>
                </c:pt>
                <c:pt idx="41" formatCode="0.0">
                  <c:v>7.33827050437396</c:v>
                </c:pt>
                <c:pt idx="42" formatCode="0.0">
                  <c:v>7.3257250114976955</c:v>
                </c:pt>
                <c:pt idx="43" formatCode="0.0">
                  <c:v>8.8871411718442808</c:v>
                </c:pt>
                <c:pt idx="44" formatCode="0.0">
                  <c:v>7.6680999999999999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Pojkar, gy 2 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</c:strCache>
            </c:strRef>
          </c:cat>
          <c:val>
            <c:numRef>
              <c:f>Sheet1!$C$2:$C$46</c:f>
              <c:numCache>
                <c:formatCode>General</c:formatCode>
                <c:ptCount val="45"/>
                <c:pt idx="33" formatCode="0.0">
                  <c:v>16.260255254246893</c:v>
                </c:pt>
                <c:pt idx="34" formatCode="0.0">
                  <c:v>16.779552715535992</c:v>
                </c:pt>
                <c:pt idx="35" formatCode="0.0">
                  <c:v>16.851483890022827</c:v>
                </c:pt>
                <c:pt idx="36" formatCode="0.0">
                  <c:v>17.505413851241062</c:v>
                </c:pt>
                <c:pt idx="37" formatCode="0.0">
                  <c:v>16.707865087454614</c:v>
                </c:pt>
                <c:pt idx="38" formatCode="0.0">
                  <c:v>18.271773751911336</c:v>
                </c:pt>
                <c:pt idx="39" formatCode="0.0">
                  <c:v>20.811537572248017</c:v>
                </c:pt>
                <c:pt idx="40" formatCode="0.0">
                  <c:v>20.224723989314867</c:v>
                </c:pt>
                <c:pt idx="41" formatCode="0.0">
                  <c:v>19.683929579253988</c:v>
                </c:pt>
                <c:pt idx="42" formatCode="0.0">
                  <c:v>19.357275857168705</c:v>
                </c:pt>
                <c:pt idx="43" formatCode="0.0">
                  <c:v>20.050632911392398</c:v>
                </c:pt>
                <c:pt idx="44" formatCode="0.0">
                  <c:v>16.866299999999999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</c:strCache>
            </c:strRef>
          </c:cat>
          <c:val>
            <c:numRef>
              <c:f>Sheet1!$D$2:$D$46</c:f>
              <c:numCache>
                <c:formatCode>General</c:formatCode>
                <c:ptCount val="45"/>
                <c:pt idx="0" formatCode="0">
                  <c:v>16</c:v>
                </c:pt>
                <c:pt idx="1">
                  <c:v>14</c:v>
                </c:pt>
                <c:pt idx="2">
                  <c:v>14</c:v>
                </c:pt>
                <c:pt idx="3">
                  <c:v>7</c:v>
                </c:pt>
                <c:pt idx="4">
                  <c:v>6</c:v>
                </c:pt>
                <c:pt idx="5">
                  <c:v>6</c:v>
                </c:pt>
                <c:pt idx="6">
                  <c:v>8</c:v>
                </c:pt>
                <c:pt idx="7">
                  <c:v>8</c:v>
                </c:pt>
                <c:pt idx="8">
                  <c:v>6</c:v>
                </c:pt>
                <c:pt idx="9">
                  <c:v>8</c:v>
                </c:pt>
                <c:pt idx="10">
                  <c:v>9</c:v>
                </c:pt>
                <c:pt idx="11">
                  <c:v>8</c:v>
                </c:pt>
                <c:pt idx="12">
                  <c:v>6</c:v>
                </c:pt>
                <c:pt idx="13">
                  <c:v>5</c:v>
                </c:pt>
                <c:pt idx="14">
                  <c:v>4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 formatCode="0.0">
                  <c:v>2.7128818153481369</c:v>
                </c:pt>
                <c:pt idx="19" formatCode="0.0">
                  <c:v>3.3587550610725008</c:v>
                </c:pt>
                <c:pt idx="20" formatCode="0.0">
                  <c:v>3.4549263991385173</c:v>
                </c:pt>
                <c:pt idx="21" formatCode="0.0">
                  <c:v>3.2422717263872509</c:v>
                </c:pt>
                <c:pt idx="22" formatCode="0.0">
                  <c:v>4.5511619838862618</c:v>
                </c:pt>
                <c:pt idx="23" formatCode="0.0">
                  <c:v>4.2898471727431726</c:v>
                </c:pt>
                <c:pt idx="24" formatCode="0.0">
                  <c:v>5.4364927810190578</c:v>
                </c:pt>
                <c:pt idx="25" formatCode="0.0">
                  <c:v>6.310781735711517</c:v>
                </c:pt>
                <c:pt idx="26" formatCode="0.0">
                  <c:v>7.2216515637249774</c:v>
                </c:pt>
                <c:pt idx="27" formatCode="0.0">
                  <c:v>5.8203559961293232</c:v>
                </c:pt>
                <c:pt idx="28" formatCode="0.0">
                  <c:v>7.7553023870782649</c:v>
                </c:pt>
                <c:pt idx="29" formatCode="0.0">
                  <c:v>7.7368793559297782</c:v>
                </c:pt>
                <c:pt idx="30" formatCode="0.0">
                  <c:v>8.5042041008614682</c:v>
                </c:pt>
                <c:pt idx="31" formatCode="0.0">
                  <c:v>7.5936789989651627</c:v>
                </c:pt>
                <c:pt idx="32" formatCode="0.0">
                  <c:v>7.1294955137411673</c:v>
                </c:pt>
                <c:pt idx="33" formatCode="0.0">
                  <c:v>6.9375803489357857</c:v>
                </c:pt>
                <c:pt idx="34" formatCode="0.0">
                  <c:v>7.213569594194376</c:v>
                </c:pt>
                <c:pt idx="35" formatCode="0.0">
                  <c:v>5.4949334678522188</c:v>
                </c:pt>
                <c:pt idx="36" formatCode="0.0">
                  <c:v>5.1804912269539729</c:v>
                </c:pt>
                <c:pt idx="37" formatCode="0.0">
                  <c:v>5.3886169404418309</c:v>
                </c:pt>
                <c:pt idx="38" formatCode="0.0">
                  <c:v>7.0864874464581797</c:v>
                </c:pt>
                <c:pt idx="39" formatCode="0.0">
                  <c:v>6.6904542752746474</c:v>
                </c:pt>
                <c:pt idx="40" formatCode="0.0">
                  <c:v>6.4925700677361515</c:v>
                </c:pt>
                <c:pt idx="41" formatCode="0.0">
                  <c:v>6.5622414525859245</c:v>
                </c:pt>
                <c:pt idx="42" formatCode="0.0">
                  <c:v>5.6785667614775521</c:v>
                </c:pt>
                <c:pt idx="43" formatCode="0.0">
                  <c:v>7.27196300966793</c:v>
                </c:pt>
                <c:pt idx="44" formatCode="0.0">
                  <c:v>4.6403999999999996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</c:strCache>
            </c:strRef>
          </c:cat>
          <c:val>
            <c:numRef>
              <c:f>Sheet1!$E$2:$E$46</c:f>
              <c:numCache>
                <c:formatCode>General</c:formatCode>
                <c:ptCount val="45"/>
                <c:pt idx="33" formatCode="0.0">
                  <c:v>12.872179099677862</c:v>
                </c:pt>
                <c:pt idx="34" formatCode="0.0">
                  <c:v>12.69333532903301</c:v>
                </c:pt>
                <c:pt idx="35" formatCode="0.0">
                  <c:v>13.958791508692126</c:v>
                </c:pt>
                <c:pt idx="36" formatCode="0.0">
                  <c:v>13.439470357526911</c:v>
                </c:pt>
                <c:pt idx="37" formatCode="0.0">
                  <c:v>13.654553304714579</c:v>
                </c:pt>
                <c:pt idx="38" formatCode="0.0">
                  <c:v>15.504092873362799</c:v>
                </c:pt>
                <c:pt idx="39" formatCode="0.0">
                  <c:v>15.031666669875129</c:v>
                </c:pt>
                <c:pt idx="40" formatCode="0.0">
                  <c:v>13.595794784188231</c:v>
                </c:pt>
                <c:pt idx="41" formatCode="0.0">
                  <c:v>14.565476017516554</c:v>
                </c:pt>
                <c:pt idx="42" formatCode="0.0">
                  <c:v>13.812019904436262</c:v>
                </c:pt>
                <c:pt idx="43" formatCode="0.0">
                  <c:v>14.3939393939394</c:v>
                </c:pt>
                <c:pt idx="44" formatCode="0.0">
                  <c:v>13.579599999999999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7599864"/>
        <c:axId val="257600256"/>
      </c:lineChart>
      <c:catAx>
        <c:axId val="257599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7600256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257600256"/>
        <c:scaling>
          <c:orientation val="minMax"/>
          <c:max val="3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7599864"/>
        <c:crosses val="autoZero"/>
        <c:crossBetween val="midCat"/>
        <c:majorUnit val="5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44930377154817341"/>
          <c:y val="9.1075595291034248E-2"/>
          <c:w val="0.49357385710042057"/>
          <c:h val="0.13890553309759543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8.8999306894035055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Åk 9, 30 dagar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Sheet1!$A$20:$A$46</c:f>
              <c:strCache>
                <c:ptCount val="27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</c:strCache>
            </c:strRef>
          </c:cat>
          <c:val>
            <c:numRef>
              <c:f>Sheet1!$B$20:$B$46</c:f>
              <c:numCache>
                <c:formatCode>0</c:formatCode>
                <c:ptCount val="27"/>
                <c:pt idx="0">
                  <c:v>0.37616404847404711</c:v>
                </c:pt>
                <c:pt idx="1">
                  <c:v>1.0776166413803974</c:v>
                </c:pt>
                <c:pt idx="2">
                  <c:v>0.58765091958522797</c:v>
                </c:pt>
                <c:pt idx="3">
                  <c:v>1.0818621118282206</c:v>
                </c:pt>
                <c:pt idx="4">
                  <c:v>1.05434530733275</c:v>
                </c:pt>
                <c:pt idx="5">
                  <c:v>1.0047918091858854</c:v>
                </c:pt>
                <c:pt idx="6">
                  <c:v>1.223849563852939</c:v>
                </c:pt>
                <c:pt idx="7">
                  <c:v>1.8622926410452101</c:v>
                </c:pt>
                <c:pt idx="8">
                  <c:v>1.8595291631933244</c:v>
                </c:pt>
                <c:pt idx="9">
                  <c:v>2.6121669538614616</c:v>
                </c:pt>
                <c:pt idx="10">
                  <c:v>2.6007846857390557</c:v>
                </c:pt>
                <c:pt idx="11">
                  <c:v>2.2515303625205894</c:v>
                </c:pt>
                <c:pt idx="12">
                  <c:v>2.4286334414108728</c:v>
                </c:pt>
                <c:pt idx="13">
                  <c:v>2.5745042813531418</c:v>
                </c:pt>
                <c:pt idx="14">
                  <c:v>1.8339096051890964</c:v>
                </c:pt>
                <c:pt idx="15">
                  <c:v>2.3214918617249416</c:v>
                </c:pt>
                <c:pt idx="16">
                  <c:v>2.239809357943205</c:v>
                </c:pt>
                <c:pt idx="17">
                  <c:v>1.9643144880305197</c:v>
                </c:pt>
                <c:pt idx="18">
                  <c:v>1.4293613288685258</c:v>
                </c:pt>
                <c:pt idx="19">
                  <c:v>1.7120140751739354</c:v>
                </c:pt>
                <c:pt idx="20">
                  <c:v>2.2683797310984133</c:v>
                </c:pt>
                <c:pt idx="21">
                  <c:v>2.686579895769114</c:v>
                </c:pt>
                <c:pt idx="22">
                  <c:v>1.8055531409632737</c:v>
                </c:pt>
                <c:pt idx="23">
                  <c:v>2.2354922201772949</c:v>
                </c:pt>
                <c:pt idx="24">
                  <c:v>2.0888695521950806</c:v>
                </c:pt>
                <c:pt idx="25">
                  <c:v>1.9984975406032799</c:v>
                </c:pt>
                <c:pt idx="26">
                  <c:v>2.0099999999999998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Åk 9, 20 gånger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Sheet1!$A$20:$A$46</c:f>
              <c:strCache>
                <c:ptCount val="27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</c:strCache>
            </c:strRef>
          </c:cat>
          <c:val>
            <c:numRef>
              <c:f>Sheet1!$C$20:$C$46</c:f>
              <c:numCache>
                <c:formatCode>0</c:formatCode>
                <c:ptCount val="27"/>
                <c:pt idx="0">
                  <c:v>0.10671452770653331</c:v>
                </c:pt>
                <c:pt idx="1">
                  <c:v>0.23418453548628501</c:v>
                </c:pt>
                <c:pt idx="2">
                  <c:v>0.1024792706023045</c:v>
                </c:pt>
                <c:pt idx="3">
                  <c:v>0.20628896047516299</c:v>
                </c:pt>
                <c:pt idx="4">
                  <c:v>0.26985617088138703</c:v>
                </c:pt>
                <c:pt idx="5">
                  <c:v>0.2223569614873965</c:v>
                </c:pt>
                <c:pt idx="6">
                  <c:v>0.178035294421621</c:v>
                </c:pt>
                <c:pt idx="7">
                  <c:v>0.54502418524038598</c:v>
                </c:pt>
                <c:pt idx="8">
                  <c:v>0.56377716256399102</c:v>
                </c:pt>
                <c:pt idx="9">
                  <c:v>0.35037543681914451</c:v>
                </c:pt>
                <c:pt idx="10">
                  <c:v>0.42203004170257952</c:v>
                </c:pt>
                <c:pt idx="11">
                  <c:v>0.92010865779759254</c:v>
                </c:pt>
                <c:pt idx="12">
                  <c:v>1.09423748120685</c:v>
                </c:pt>
                <c:pt idx="13">
                  <c:v>1.0231914052783431</c:v>
                </c:pt>
                <c:pt idx="14">
                  <c:v>0.96092816141877602</c:v>
                </c:pt>
                <c:pt idx="15">
                  <c:v>1.1481815092955645</c:v>
                </c:pt>
                <c:pt idx="16">
                  <c:v>0.93775837784195193</c:v>
                </c:pt>
                <c:pt idx="17">
                  <c:v>0.77807055995984697</c:v>
                </c:pt>
                <c:pt idx="18">
                  <c:v>0.7699196062919329</c:v>
                </c:pt>
                <c:pt idx="19">
                  <c:v>0.78605484664704339</c:v>
                </c:pt>
                <c:pt idx="20">
                  <c:v>1.3443043935748293</c:v>
                </c:pt>
                <c:pt idx="21">
                  <c:v>1.0516825797638236</c:v>
                </c:pt>
                <c:pt idx="22">
                  <c:v>1.4071087984708499</c:v>
                </c:pt>
                <c:pt idx="23">
                  <c:v>1.0190968871650283</c:v>
                </c:pt>
                <c:pt idx="24">
                  <c:v>1.5728808665691449</c:v>
                </c:pt>
                <c:pt idx="25">
                  <c:v>1.49229806457824</c:v>
                </c:pt>
                <c:pt idx="26">
                  <c:v>1.3653999999999999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Gy 2, 30 dagar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Sheet1!$A$20:$A$46</c:f>
              <c:strCache>
                <c:ptCount val="27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</c:strCache>
            </c:strRef>
          </c:cat>
          <c:val>
            <c:numRef>
              <c:f>Sheet1!$D$20:$D$46</c:f>
              <c:numCache>
                <c:formatCode>General</c:formatCode>
                <c:ptCount val="27"/>
                <c:pt idx="15" formatCode="0">
                  <c:v>3.3082903084286475</c:v>
                </c:pt>
                <c:pt idx="16" formatCode="0">
                  <c:v>3.4686588489073493</c:v>
                </c:pt>
                <c:pt idx="17" formatCode="0">
                  <c:v>3.7419095933499555</c:v>
                </c:pt>
                <c:pt idx="18" formatCode="0">
                  <c:v>2.9521664300050001</c:v>
                </c:pt>
                <c:pt idx="19" formatCode="0">
                  <c:v>2.9766096397159898</c:v>
                </c:pt>
                <c:pt idx="20" formatCode="0">
                  <c:v>3.3189511791707225</c:v>
                </c:pt>
                <c:pt idx="21" formatCode="0">
                  <c:v>3.7568290895722818</c:v>
                </c:pt>
                <c:pt idx="22" formatCode="0">
                  <c:v>3.9669210440897666</c:v>
                </c:pt>
                <c:pt idx="23" formatCode="0">
                  <c:v>4.3563541868320845</c:v>
                </c:pt>
                <c:pt idx="24" formatCode="0">
                  <c:v>3.9984258515236935</c:v>
                </c:pt>
                <c:pt idx="25" formatCode="0">
                  <c:v>3.7703856343832802</c:v>
                </c:pt>
                <c:pt idx="26" formatCode="0">
                  <c:v>3.5497999999999998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Gy 2, 20 gånger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Sheet1!$A$20:$A$46</c:f>
              <c:strCache>
                <c:ptCount val="27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</c:strCache>
            </c:strRef>
          </c:cat>
          <c:val>
            <c:numRef>
              <c:f>Sheet1!$E$20:$E$46</c:f>
              <c:numCache>
                <c:formatCode>General</c:formatCode>
                <c:ptCount val="27"/>
                <c:pt idx="15" formatCode="0">
                  <c:v>2.349433942138945</c:v>
                </c:pt>
                <c:pt idx="16" formatCode="0">
                  <c:v>2.5219574000600948</c:v>
                </c:pt>
                <c:pt idx="17" formatCode="0">
                  <c:v>2.6066997989301548</c:v>
                </c:pt>
                <c:pt idx="18" formatCode="0">
                  <c:v>2.40410025583021</c:v>
                </c:pt>
                <c:pt idx="19" formatCode="0">
                  <c:v>2.3229483225087701</c:v>
                </c:pt>
                <c:pt idx="20" formatCode="0">
                  <c:v>2.9399065055431297</c:v>
                </c:pt>
                <c:pt idx="21" formatCode="0">
                  <c:v>3.2048198557234597</c:v>
                </c:pt>
                <c:pt idx="22" formatCode="0">
                  <c:v>3.0842897692212752</c:v>
                </c:pt>
                <c:pt idx="23" formatCode="0">
                  <c:v>3.0379195072847351</c:v>
                </c:pt>
                <c:pt idx="24" formatCode="0">
                  <c:v>3.2718050863235653</c:v>
                </c:pt>
                <c:pt idx="25" formatCode="0">
                  <c:v>3.7025682164515099</c:v>
                </c:pt>
                <c:pt idx="26" formatCode="0">
                  <c:v>2.9365999999999999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8343000"/>
        <c:axId val="258343392"/>
      </c:lineChart>
      <c:catAx>
        <c:axId val="258343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8343392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258343392"/>
        <c:scaling>
          <c:orientation val="minMax"/>
          <c:max val="8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8343000"/>
        <c:crosses val="autoZero"/>
        <c:crossBetween val="midCat"/>
        <c:majorUnit val="2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2259031719317475"/>
          <c:y val="0.11306109827541472"/>
          <c:w val="0.71697445671684612"/>
          <c:h val="0.13890553309759543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83409222997087E-2"/>
          <c:y val="3.859215408658434E-2"/>
          <c:w val="0.93300248138957864"/>
          <c:h val="0.613662785355716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Årskurs 9</c:v>
                </c:pt>
              </c:strCache>
            </c:strRef>
          </c:tx>
          <c:spPr>
            <a:solidFill>
              <a:srgbClr val="004687"/>
            </a:solidFill>
            <a:ln w="38097">
              <a:noFill/>
              <a:prstDash val="solid"/>
            </a:ln>
          </c:spPr>
          <c:invertIfNegative val="0"/>
          <c:cat>
            <c:strRef>
              <c:f>Sheet1!$A$4:$A$17</c:f>
              <c:strCache>
                <c:ptCount val="14"/>
                <c:pt idx="0">
                  <c:v>Cannabis totalt</c:v>
                </c:pt>
                <c:pt idx="1">
                  <c:v>Marijuana</c:v>
                </c:pt>
                <c:pt idx="2">
                  <c:v>Hasch</c:v>
                </c:pt>
                <c:pt idx="3">
                  <c:v>Spice el. likn.</c:v>
                </c:pt>
                <c:pt idx="4">
                  <c:v>Ecstasy</c:v>
                </c:pt>
                <c:pt idx="5">
                  <c:v>Sömn/lugnande</c:v>
                </c:pt>
                <c:pt idx="6">
                  <c:v>Kokain</c:v>
                </c:pt>
                <c:pt idx="7">
                  <c:v>Smärtstillande</c:v>
                </c:pt>
                <c:pt idx="8">
                  <c:v>Amfetamin</c:v>
                </c:pt>
                <c:pt idx="9">
                  <c:v>LSD m.fl. psykedelia</c:v>
                </c:pt>
                <c:pt idx="10">
                  <c:v>Vet ej</c:v>
                </c:pt>
                <c:pt idx="11">
                  <c:v>Annat</c:v>
                </c:pt>
                <c:pt idx="12">
                  <c:v>Heroin</c:v>
                </c:pt>
                <c:pt idx="13">
                  <c:v>Ej svar</c:v>
                </c:pt>
              </c:strCache>
            </c:strRef>
          </c:cat>
          <c:val>
            <c:numRef>
              <c:f>Sheet1!$B$4:$B$17</c:f>
              <c:numCache>
                <c:formatCode>0</c:formatCode>
                <c:ptCount val="14"/>
                <c:pt idx="0">
                  <c:v>89.694869265281497</c:v>
                </c:pt>
                <c:pt idx="1">
                  <c:v>81.081636611866898</c:v>
                </c:pt>
                <c:pt idx="2">
                  <c:v>57.998083874818597</c:v>
                </c:pt>
                <c:pt idx="3">
                  <c:v>32.826191191118099</c:v>
                </c:pt>
                <c:pt idx="4">
                  <c:v>10.9088493084764</c:v>
                </c:pt>
                <c:pt idx="5">
                  <c:v>7.89941959599689</c:v>
                </c:pt>
                <c:pt idx="6">
                  <c:v>14.5964633388149</c:v>
                </c:pt>
                <c:pt idx="7">
                  <c:v>9.83831878273838</c:v>
                </c:pt>
                <c:pt idx="8">
                  <c:v>10.9357013435545</c:v>
                </c:pt>
                <c:pt idx="9">
                  <c:v>8.6630514606086209</c:v>
                </c:pt>
                <c:pt idx="10">
                  <c:v>4.5078073950514401</c:v>
                </c:pt>
                <c:pt idx="11">
                  <c:v>2.4916225972875599</c:v>
                </c:pt>
                <c:pt idx="12">
                  <c:v>7.8978422387904201</c:v>
                </c:pt>
                <c:pt idx="13">
                  <c:v>0.828053671018943</c:v>
                </c:pt>
              </c:numCache>
            </c:numRef>
          </c:val>
        </c:ser>
        <c:ser>
          <c:idx val="4"/>
          <c:order val="1"/>
          <c:tx>
            <c:strRef>
              <c:f>Sheet1!$C$3</c:f>
              <c:strCache>
                <c:ptCount val="1"/>
                <c:pt idx="0">
                  <c:v>Gymnasiets år 2</c:v>
                </c:pt>
              </c:strCache>
            </c:strRef>
          </c:tx>
          <c:spPr>
            <a:solidFill>
              <a:srgbClr val="BEBC00"/>
            </a:solidFill>
            <a:ln w="38097">
              <a:noFill/>
              <a:prstDash val="solid"/>
            </a:ln>
          </c:spPr>
          <c:invertIfNegative val="0"/>
          <c:cat>
            <c:strRef>
              <c:f>Sheet1!$A$4:$A$17</c:f>
              <c:strCache>
                <c:ptCount val="14"/>
                <c:pt idx="0">
                  <c:v>Cannabis totalt</c:v>
                </c:pt>
                <c:pt idx="1">
                  <c:v>Marijuana</c:v>
                </c:pt>
                <c:pt idx="2">
                  <c:v>Hasch</c:v>
                </c:pt>
                <c:pt idx="3">
                  <c:v>Spice el. likn.</c:v>
                </c:pt>
                <c:pt idx="4">
                  <c:v>Ecstasy</c:v>
                </c:pt>
                <c:pt idx="5">
                  <c:v>Sömn/lugnande</c:v>
                </c:pt>
                <c:pt idx="6">
                  <c:v>Kokain</c:v>
                </c:pt>
                <c:pt idx="7">
                  <c:v>Smärtstillande</c:v>
                </c:pt>
                <c:pt idx="8">
                  <c:v>Amfetamin</c:v>
                </c:pt>
                <c:pt idx="9">
                  <c:v>LSD m.fl. psykedelia</c:v>
                </c:pt>
                <c:pt idx="10">
                  <c:v>Vet ej</c:v>
                </c:pt>
                <c:pt idx="11">
                  <c:v>Annat</c:v>
                </c:pt>
                <c:pt idx="12">
                  <c:v>Heroin</c:v>
                </c:pt>
                <c:pt idx="13">
                  <c:v>Ej svar</c:v>
                </c:pt>
              </c:strCache>
            </c:strRef>
          </c:cat>
          <c:val>
            <c:numRef>
              <c:f>Sheet1!$C$4:$C$17</c:f>
              <c:numCache>
                <c:formatCode>0</c:formatCode>
                <c:ptCount val="14"/>
                <c:pt idx="0">
                  <c:v>93.778592958807494</c:v>
                </c:pt>
                <c:pt idx="1">
                  <c:v>85.020157264057005</c:v>
                </c:pt>
                <c:pt idx="2">
                  <c:v>49.254644719703897</c:v>
                </c:pt>
                <c:pt idx="3">
                  <c:v>18.935776359392602</c:v>
                </c:pt>
                <c:pt idx="4">
                  <c:v>7.9996215480660204</c:v>
                </c:pt>
                <c:pt idx="5">
                  <c:v>7.8369679383320499</c:v>
                </c:pt>
                <c:pt idx="6">
                  <c:v>7.7744182841543097</c:v>
                </c:pt>
                <c:pt idx="7">
                  <c:v>7.58602627362459</c:v>
                </c:pt>
                <c:pt idx="8">
                  <c:v>6.4539494335281598</c:v>
                </c:pt>
                <c:pt idx="9">
                  <c:v>4.57256871725109</c:v>
                </c:pt>
                <c:pt idx="10">
                  <c:v>3.7227630470127901</c:v>
                </c:pt>
                <c:pt idx="11">
                  <c:v>1.6074270301848099</c:v>
                </c:pt>
                <c:pt idx="12">
                  <c:v>1.58523681978325</c:v>
                </c:pt>
                <c:pt idx="13">
                  <c:v>0.36035002133826399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axId val="258344176"/>
        <c:axId val="258344568"/>
      </c:barChart>
      <c:catAx>
        <c:axId val="258344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>
            <a:solidFill>
              <a:srgbClr val="004687"/>
            </a:solidFill>
            <a:prstDash val="solid"/>
          </a:ln>
        </c:spPr>
        <c:txPr>
          <a:bodyPr rot="-540000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8344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5834456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ln w="3175">
            <a:solidFill>
              <a:srgbClr val="BFBFBF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58344176"/>
        <c:crosses val="autoZero"/>
        <c:crossBetween val="between"/>
        <c:majorUnit val="25"/>
      </c:valAx>
      <c:spPr>
        <a:solidFill>
          <a:schemeClr val="tx1"/>
        </a:solidFill>
        <a:ln w="3175">
          <a:solidFill>
            <a:srgbClr val="004687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37109236294167364"/>
          <c:y val="7.0729102320042647E-2"/>
          <c:w val="0.5705199906970212"/>
          <c:h val="7.1157135233036517E-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8.8999306894035055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>
                  <c:v>2.76886035313002</c:v>
                </c:pt>
                <c:pt idx="1">
                  <c:v>2.7099236641221398</c:v>
                </c:pt>
                <c:pt idx="2">
                  <c:v>2.79307631785995</c:v>
                </c:pt>
                <c:pt idx="3">
                  <c:v>1.94311787370492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strCache>
            </c:strRef>
          </c:cat>
          <c:val>
            <c:numRef>
              <c:f>Sheet1!$C$2:$C$5</c:f>
              <c:numCache>
                <c:formatCode>0.0</c:formatCode>
                <c:ptCount val="4"/>
                <c:pt idx="0">
                  <c:v>2.0117351215423298</c:v>
                </c:pt>
                <c:pt idx="1">
                  <c:v>1.5010141987829599</c:v>
                </c:pt>
                <c:pt idx="2">
                  <c:v>2.43799915931063</c:v>
                </c:pt>
                <c:pt idx="3">
                  <c:v>1.30433930946725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strCache>
            </c:strRef>
          </c:cat>
          <c:val>
            <c:numRef>
              <c:f>Sheet1!$D$2:$D$5</c:f>
              <c:numCache>
                <c:formatCode>0.0</c:formatCode>
                <c:ptCount val="4"/>
                <c:pt idx="0">
                  <c:v>5.3617907339927102</c:v>
                </c:pt>
                <c:pt idx="1">
                  <c:v>5.2457271915890296</c:v>
                </c:pt>
                <c:pt idx="2">
                  <c:v>6.0759493670886098</c:v>
                </c:pt>
                <c:pt idx="3">
                  <c:v>3.7301009673669498</c:v>
                </c:pt>
              </c:numCache>
            </c:numRef>
          </c:val>
          <c:smooth val="0"/>
        </c:ser>
        <c:ser>
          <c:idx val="0"/>
          <c:order val="3"/>
          <c:tx>
            <c:strRef>
              <c:f>Sheet1!$E$1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strCache>
            </c:strRef>
          </c:cat>
          <c:val>
            <c:numRef>
              <c:f>Sheet1!$E$2:$E$5</c:f>
              <c:numCache>
                <c:formatCode>0.0</c:formatCode>
                <c:ptCount val="4"/>
                <c:pt idx="0">
                  <c:v>2.6834611171960598</c:v>
                </c:pt>
                <c:pt idx="1">
                  <c:v>2.00436454244762</c:v>
                </c:pt>
                <c:pt idx="2">
                  <c:v>2.7041644131963198</c:v>
                </c:pt>
                <c:pt idx="3">
                  <c:v>2.71922721503811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8345352"/>
        <c:axId val="258345744"/>
      </c:lineChart>
      <c:catAx>
        <c:axId val="258345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8345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58345744"/>
        <c:scaling>
          <c:orientation val="minMax"/>
          <c:max val="8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8345352"/>
        <c:crosses val="autoZero"/>
        <c:crossBetween val="midCat"/>
        <c:majorUnit val="2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7.6445024301040013E-2"/>
          <c:y val="0.11855747402150985"/>
          <c:w val="0.55069622845182664"/>
          <c:h val="0.15572941991380213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2109181141439323E-2"/>
          <c:y val="5.6962025316455694E-2"/>
          <c:w val="0.92679900744418386"/>
          <c:h val="0.8270042194092893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Sheet1!$A$2:$A$40</c:f>
              <c:strCache>
                <c:ptCount val="39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</c:strCache>
            </c:strRef>
          </c:cat>
          <c:val>
            <c:numRef>
              <c:f>Sheet1!$B$2:$B$40</c:f>
              <c:numCache>
                <c:formatCode>0.0</c:formatCode>
                <c:ptCount val="39"/>
                <c:pt idx="0">
                  <c:v>4</c:v>
                </c:pt>
                <c:pt idx="1">
                  <c:v>3.7</c:v>
                </c:pt>
                <c:pt idx="2">
                  <c:v>3.3000000000000003</c:v>
                </c:pt>
                <c:pt idx="3">
                  <c:v>2.7</c:v>
                </c:pt>
                <c:pt idx="4">
                  <c:v>2.3000000000000003</c:v>
                </c:pt>
                <c:pt idx="5">
                  <c:v>2.5</c:v>
                </c:pt>
                <c:pt idx="9">
                  <c:v>2.3000000000000003</c:v>
                </c:pt>
                <c:pt idx="10">
                  <c:v>2.3000000000000003</c:v>
                </c:pt>
                <c:pt idx="11">
                  <c:v>2.2000000000000002</c:v>
                </c:pt>
                <c:pt idx="12">
                  <c:v>2.3000000000000003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Sheet1!$A$2:$A$40</c:f>
              <c:strCache>
                <c:ptCount val="39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</c:strCache>
            </c:strRef>
          </c:cat>
          <c:val>
            <c:numRef>
              <c:f>Sheet1!$C$2:$C$40</c:f>
              <c:numCache>
                <c:formatCode>General</c:formatCode>
                <c:ptCount val="39"/>
                <c:pt idx="12" formatCode="####.0">
                  <c:v>2.8363968190668629</c:v>
                </c:pt>
                <c:pt idx="13" formatCode="####.0">
                  <c:v>3.039507991190245</c:v>
                </c:pt>
                <c:pt idx="14" formatCode="####.0">
                  <c:v>3.3195039881882429</c:v>
                </c:pt>
                <c:pt idx="15" formatCode="####.0">
                  <c:v>3.3685179329325683</c:v>
                </c:pt>
                <c:pt idx="16" formatCode="####.0">
                  <c:v>3.2517032048719012</c:v>
                </c:pt>
                <c:pt idx="17" formatCode="####.0">
                  <c:v>3.4809824223661203</c:v>
                </c:pt>
                <c:pt idx="18" formatCode="####.0">
                  <c:v>2.9898155410368266</c:v>
                </c:pt>
                <c:pt idx="19" formatCode="####.0">
                  <c:v>2.7815584333274876</c:v>
                </c:pt>
                <c:pt idx="20" formatCode="####.0">
                  <c:v>3.2368344717867688</c:v>
                </c:pt>
                <c:pt idx="21" formatCode="####.0">
                  <c:v>3.9768014507967293</c:v>
                </c:pt>
                <c:pt idx="22" formatCode="####.0">
                  <c:v>4.5217321910091641</c:v>
                </c:pt>
                <c:pt idx="23" formatCode="###0.0">
                  <c:v>5.5163073819141459</c:v>
                </c:pt>
                <c:pt idx="24" formatCode="###0.0">
                  <c:v>5.0798601801684402</c:v>
                </c:pt>
                <c:pt idx="25" formatCode="###0.0">
                  <c:v>4.5061118947568408</c:v>
                </c:pt>
                <c:pt idx="26" formatCode="###0.0">
                  <c:v>4.2238929851422577</c:v>
                </c:pt>
                <c:pt idx="27" formatCode="###0.0">
                  <c:v>4.2598046191068661</c:v>
                </c:pt>
                <c:pt idx="28" formatCode="###0.0">
                  <c:v>4.0588911864604134</c:v>
                </c:pt>
                <c:pt idx="29" formatCode="###0.0">
                  <c:v>4.3838919712642683</c:v>
                </c:pt>
                <c:pt idx="30" formatCode="###0.0">
                  <c:v>3.5255344442534722</c:v>
                </c:pt>
                <c:pt idx="31" formatCode="###0.0">
                  <c:v>3.7062726995380881</c:v>
                </c:pt>
                <c:pt idx="32" formatCode="###0.0">
                  <c:v>4.1255974388676906</c:v>
                </c:pt>
                <c:pt idx="33" formatCode="###0.0">
                  <c:v>3.2964606302143764</c:v>
                </c:pt>
                <c:pt idx="34" formatCode="###0.0">
                  <c:v>3.0235783485776064</c:v>
                </c:pt>
                <c:pt idx="35" formatCode="###0.0">
                  <c:v>2.2753805062136911</c:v>
                </c:pt>
                <c:pt idx="36" formatCode="###0.0">
                  <c:v>1.7874560958088361</c:v>
                </c:pt>
                <c:pt idx="37" formatCode="###0.0">
                  <c:v>1.6110356111604862</c:v>
                </c:pt>
                <c:pt idx="38" formatCode="###0.0">
                  <c:v>1.59314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Sheet1!$A$2:$A$40</c:f>
              <c:strCache>
                <c:ptCount val="39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</c:strCache>
            </c:strRef>
          </c:cat>
          <c:val>
            <c:numRef>
              <c:f>Sheet1!$D$2:$D$40</c:f>
              <c:numCache>
                <c:formatCode>0.0</c:formatCode>
                <c:ptCount val="39"/>
                <c:pt idx="0">
                  <c:v>3.5</c:v>
                </c:pt>
                <c:pt idx="1">
                  <c:v>2.9000000000000004</c:v>
                </c:pt>
                <c:pt idx="2">
                  <c:v>2.7</c:v>
                </c:pt>
                <c:pt idx="3">
                  <c:v>2.1</c:v>
                </c:pt>
                <c:pt idx="4">
                  <c:v>1.6</c:v>
                </c:pt>
                <c:pt idx="5">
                  <c:v>1.6</c:v>
                </c:pt>
                <c:pt idx="9">
                  <c:v>1.3</c:v>
                </c:pt>
                <c:pt idx="10">
                  <c:v>1.4000000000000001</c:v>
                </c:pt>
                <c:pt idx="11">
                  <c:v>1.4000000000000001</c:v>
                </c:pt>
                <c:pt idx="12">
                  <c:v>1.4000000000000001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Sheet1!$A$2:$A$40</c:f>
              <c:strCache>
                <c:ptCount val="39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</c:strCache>
            </c:strRef>
          </c:cat>
          <c:val>
            <c:numRef>
              <c:f>Sheet1!$E$2:$E$40</c:f>
              <c:numCache>
                <c:formatCode>General</c:formatCode>
                <c:ptCount val="39"/>
                <c:pt idx="12" formatCode="###0.0">
                  <c:v>1.4824357694585644</c:v>
                </c:pt>
                <c:pt idx="13" formatCode="###0.0">
                  <c:v>1.8552331674821023</c:v>
                </c:pt>
                <c:pt idx="14" formatCode="###0.0">
                  <c:v>1.6953842234198586</c:v>
                </c:pt>
                <c:pt idx="15" formatCode="###0.0">
                  <c:v>1.6295383933385199</c:v>
                </c:pt>
                <c:pt idx="16" formatCode="###0.0">
                  <c:v>1.6974171617532561</c:v>
                </c:pt>
                <c:pt idx="17" formatCode="###0.0">
                  <c:v>1.8753086553783473</c:v>
                </c:pt>
                <c:pt idx="18" formatCode="###0.0">
                  <c:v>1.951624259390411</c:v>
                </c:pt>
                <c:pt idx="19" formatCode="###0.0">
                  <c:v>1.5918713584598847</c:v>
                </c:pt>
                <c:pt idx="20" formatCode="###0.0">
                  <c:v>1.9676786746499091</c:v>
                </c:pt>
                <c:pt idx="21" formatCode="###0.0">
                  <c:v>2.6182425482828204</c:v>
                </c:pt>
                <c:pt idx="22" formatCode="###0.0">
                  <c:v>2.6822620783993161</c:v>
                </c:pt>
                <c:pt idx="23" formatCode="###0.0">
                  <c:v>2.8538139726034224</c:v>
                </c:pt>
                <c:pt idx="24" formatCode="###0.0">
                  <c:v>2.8202971030144237</c:v>
                </c:pt>
                <c:pt idx="25" formatCode="###0.0">
                  <c:v>3.0257632495941009</c:v>
                </c:pt>
                <c:pt idx="26" formatCode="###0.0">
                  <c:v>2.9422126670467232</c:v>
                </c:pt>
                <c:pt idx="27" formatCode="###0.0">
                  <c:v>2.9970567602673808</c:v>
                </c:pt>
                <c:pt idx="28" formatCode="###0.0">
                  <c:v>3.2914079622933627</c:v>
                </c:pt>
                <c:pt idx="29" formatCode="###0.0">
                  <c:v>2.9973127273735032</c:v>
                </c:pt>
                <c:pt idx="30" formatCode="###0.0">
                  <c:v>2.482831634092153</c:v>
                </c:pt>
                <c:pt idx="31" formatCode="###0.0">
                  <c:v>2.7218153436726849</c:v>
                </c:pt>
                <c:pt idx="32" formatCode="###0.0">
                  <c:v>2.3411398269803274</c:v>
                </c:pt>
                <c:pt idx="33" formatCode="###0.0">
                  <c:v>2.1263826288742602</c:v>
                </c:pt>
                <c:pt idx="34" formatCode="###0.0">
                  <c:v>1.9186023475693246</c:v>
                </c:pt>
                <c:pt idx="35" formatCode="###0.0">
                  <c:v>1.6977427769423949</c:v>
                </c:pt>
                <c:pt idx="36" formatCode="###0.0">
                  <c:v>1.2617316834423642</c:v>
                </c:pt>
                <c:pt idx="37" formatCode="###0.0">
                  <c:v>1.4237836869964542</c:v>
                </c:pt>
                <c:pt idx="38" formatCode="###0.0">
                  <c:v>1.1409800000000001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strRef>
              <c:f>Sheet1!$A$2:$A$40</c:f>
              <c:strCache>
                <c:ptCount val="39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</c:strCache>
            </c:strRef>
          </c:cat>
          <c:val>
            <c:numRef>
              <c:f>Sheet1!$F$2:$F$40</c:f>
              <c:numCache>
                <c:formatCode>General</c:formatCode>
                <c:ptCount val="39"/>
                <c:pt idx="27" formatCode="###0.0">
                  <c:v>7.3679137587309773</c:v>
                </c:pt>
                <c:pt idx="28" formatCode="###0.0">
                  <c:v>7.4028649632841459</c:v>
                </c:pt>
                <c:pt idx="29" formatCode="###0.0">
                  <c:v>8.0314655739847947</c:v>
                </c:pt>
                <c:pt idx="30" formatCode="###0.0">
                  <c:v>7.4670938985277173</c:v>
                </c:pt>
                <c:pt idx="31" formatCode="###0.0">
                  <c:v>6.6809915020132333</c:v>
                </c:pt>
                <c:pt idx="32" formatCode="###0.0">
                  <c:v>6.677416473994267</c:v>
                </c:pt>
                <c:pt idx="33" formatCode="###0.0">
                  <c:v>6.5865395967232612</c:v>
                </c:pt>
                <c:pt idx="34" formatCode="###0.0">
                  <c:v>6.1788640954928367</c:v>
                </c:pt>
                <c:pt idx="35" formatCode="###0.0">
                  <c:v>5.0860149134900361</c:v>
                </c:pt>
                <c:pt idx="36" formatCode="###0.0">
                  <c:v>4.1074918352748231</c:v>
                </c:pt>
                <c:pt idx="37" formatCode="###0.0">
                  <c:v>4.3180267672640325</c:v>
                </c:pt>
                <c:pt idx="38" formatCode="###0.0">
                  <c:v>3.62771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strRef>
              <c:f>Sheet1!$A$2:$A$40</c:f>
              <c:strCache>
                <c:ptCount val="39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</c:strCache>
            </c:strRef>
          </c:cat>
          <c:val>
            <c:numRef>
              <c:f>Sheet1!$G$2:$G$40</c:f>
              <c:numCache>
                <c:formatCode>General</c:formatCode>
                <c:ptCount val="39"/>
                <c:pt idx="37" formatCode="0.00">
                  <c:v>0.55748370159835892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Sheet1!$A$2:$A$40</c:f>
              <c:strCache>
                <c:ptCount val="39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</c:strCache>
            </c:strRef>
          </c:cat>
          <c:val>
            <c:numRef>
              <c:f>Sheet1!$H$2:$H$40</c:f>
              <c:numCache>
                <c:formatCode>General</c:formatCode>
                <c:ptCount val="39"/>
                <c:pt idx="27" formatCode="###0.0">
                  <c:v>4.0900195128431438</c:v>
                </c:pt>
                <c:pt idx="28" formatCode="###0.0">
                  <c:v>4.5719426864677386</c:v>
                </c:pt>
                <c:pt idx="29" formatCode="###0.0">
                  <c:v>4.6828397518701372</c:v>
                </c:pt>
                <c:pt idx="30" formatCode="###0.0">
                  <c:v>4.3283680062006864</c:v>
                </c:pt>
                <c:pt idx="31" formatCode="###0.0">
                  <c:v>3.9576535724754933</c:v>
                </c:pt>
                <c:pt idx="32" formatCode="###0.0">
                  <c:v>4.2800931322059395</c:v>
                </c:pt>
                <c:pt idx="33" formatCode="###0.0">
                  <c:v>4.1493655491572783</c:v>
                </c:pt>
                <c:pt idx="34" formatCode="###0.0">
                  <c:v>3.4229859572163015</c:v>
                </c:pt>
                <c:pt idx="35" formatCode="###0.0">
                  <c:v>3.5847789014030256</c:v>
                </c:pt>
                <c:pt idx="36" formatCode="###0.0">
                  <c:v>2.7103294437027055</c:v>
                </c:pt>
                <c:pt idx="37" formatCode="###0.0">
                  <c:v>2.681189237406298</c:v>
                </c:pt>
                <c:pt idx="38" formatCode="###0.0">
                  <c:v>2.6274600000000001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Sheet1!$I$1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Sheet1!$A$2:$A$40</c:f>
              <c:strCache>
                <c:ptCount val="39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</c:strCache>
            </c:strRef>
          </c:cat>
          <c:val>
            <c:numRef>
              <c:f>Sheet1!$I$2:$I$40</c:f>
              <c:numCache>
                <c:formatCode>General</c:formatCode>
                <c:ptCount val="39"/>
                <c:pt idx="37" formatCode="0.00">
                  <c:v>0.66266907411858333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8860400"/>
        <c:axId val="188860792"/>
      </c:lineChart>
      <c:catAx>
        <c:axId val="188860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88860792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188860792"/>
        <c:scaling>
          <c:orientation val="minMax"/>
          <c:max val="10"/>
          <c:min val="0"/>
        </c:scaling>
        <c:delete val="0"/>
        <c:axPos val="l"/>
        <c:majorGridlines>
          <c:spPr>
            <a:ln w="3117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88860400"/>
        <c:crosses val="autoZero"/>
        <c:crossBetween val="midCat"/>
        <c:majorUnit val="2"/>
        <c:minorUnit val="0.4"/>
      </c:valAx>
      <c:spPr>
        <a:solidFill>
          <a:schemeClr val="tx1"/>
        </a:solidFill>
        <a:ln w="3117">
          <a:solidFill>
            <a:schemeClr val="tx1"/>
          </a:solidFill>
          <a:prstDash val="solid"/>
        </a:ln>
      </c:spPr>
    </c:plotArea>
    <c:legend>
      <c:legendPos val="r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ayout>
        <c:manualLayout>
          <c:xMode val="edge"/>
          <c:yMode val="edge"/>
          <c:x val="6.2414445503719815E-2"/>
          <c:y val="6.9903577842243408E-2"/>
          <c:w val="0.42907332723308594"/>
          <c:h val="0.1422172123221439"/>
        </c:manualLayout>
      </c:layout>
      <c:overlay val="0"/>
      <c:spPr>
        <a:noFill/>
        <a:ln w="3117">
          <a:noFill/>
          <a:prstDash val="solid"/>
        </a:ln>
        <a:effectLst/>
      </c:spPr>
      <c:txPr>
        <a:bodyPr/>
        <a:lstStyle/>
        <a:p>
          <a:pPr>
            <a:defRPr sz="1800" b="0" i="0" u="none" strike="noStrike" baseline="0">
              <a:solidFill>
                <a:schemeClr val="bg1"/>
              </a:solidFill>
              <a:latin typeface="Gill Sans MT" pitchFamily="34" charset="0"/>
              <a:ea typeface="helvetica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6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83409222997087E-2"/>
          <c:y val="3.859215408658434E-2"/>
          <c:w val="0.93300248138957864"/>
          <c:h val="0.68547185078577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Sheet1!$A$5</c:f>
              <c:strCache>
                <c:ptCount val="1"/>
                <c:pt idx="0">
                  <c:v>Årskurs 9</c:v>
                </c:pt>
              </c:strCache>
            </c:strRef>
          </c:tx>
          <c:spPr>
            <a:solidFill>
              <a:srgbClr val="004687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Sheet1!$B$3:$G$4</c:f>
              <c:multiLvlStrCache>
                <c:ptCount val="6"/>
                <c:lvl>
                  <c:pt idx="0">
                    <c:v>Pojkar</c:v>
                  </c:pt>
                  <c:pt idx="1">
                    <c:v>Flickor</c:v>
                  </c:pt>
                  <c:pt idx="2">
                    <c:v>Pojkar</c:v>
                  </c:pt>
                  <c:pt idx="3">
                    <c:v>Flickor</c:v>
                  </c:pt>
                  <c:pt idx="4">
                    <c:v>Pojkar</c:v>
                  </c:pt>
                  <c:pt idx="5">
                    <c:v>Flickor</c:v>
                  </c:pt>
                </c:lvl>
                <c:lvl>
                  <c:pt idx="0">
                    <c:v>Spice eller liknande rökmixar</c:v>
                  </c:pt>
                  <c:pt idx="2">
                    <c:v>Övriga nätdroger</c:v>
                  </c:pt>
                  <c:pt idx="4">
                    <c:v>Nätdroger totalt</c:v>
                  </c:pt>
                </c:lvl>
              </c:multiLvlStrCache>
            </c:multiLvlStrRef>
          </c:cat>
          <c:val>
            <c:numRef>
              <c:f>Sheet1!$B$5:$G$5</c:f>
              <c:numCache>
                <c:formatCode>0.0</c:formatCode>
                <c:ptCount val="6"/>
                <c:pt idx="0">
                  <c:v>1.7254952522226199</c:v>
                </c:pt>
                <c:pt idx="1">
                  <c:v>1.18290091255198</c:v>
                </c:pt>
                <c:pt idx="2">
                  <c:v>0.19900000000000001</c:v>
                </c:pt>
                <c:pt idx="3">
                  <c:v>0.126</c:v>
                </c:pt>
                <c:pt idx="4">
                  <c:v>1.94311787370492</c:v>
                </c:pt>
                <c:pt idx="5">
                  <c:v>1.30433930946725</c:v>
                </c:pt>
              </c:numCache>
            </c:numRef>
          </c:val>
        </c:ser>
        <c:ser>
          <c:idx val="4"/>
          <c:order val="1"/>
          <c:tx>
            <c:strRef>
              <c:f>Sheet1!$A$6</c:f>
              <c:strCache>
                <c:ptCount val="1"/>
                <c:pt idx="0">
                  <c:v>Gymnasiet, år 2</c:v>
                </c:pt>
              </c:strCache>
            </c:strRef>
          </c:tx>
          <c:spPr>
            <a:solidFill>
              <a:srgbClr val="BEBC00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Sheet1!$B$3:$G$4</c:f>
              <c:multiLvlStrCache>
                <c:ptCount val="6"/>
                <c:lvl>
                  <c:pt idx="0">
                    <c:v>Pojkar</c:v>
                  </c:pt>
                  <c:pt idx="1">
                    <c:v>Flickor</c:v>
                  </c:pt>
                  <c:pt idx="2">
                    <c:v>Pojkar</c:v>
                  </c:pt>
                  <c:pt idx="3">
                    <c:v>Flickor</c:v>
                  </c:pt>
                  <c:pt idx="4">
                    <c:v>Pojkar</c:v>
                  </c:pt>
                  <c:pt idx="5">
                    <c:v>Flickor</c:v>
                  </c:pt>
                </c:lvl>
                <c:lvl>
                  <c:pt idx="0">
                    <c:v>Spice eller liknande rökmixar</c:v>
                  </c:pt>
                  <c:pt idx="2">
                    <c:v>Övriga nätdroger</c:v>
                  </c:pt>
                  <c:pt idx="4">
                    <c:v>Nätdroger totalt</c:v>
                  </c:pt>
                </c:lvl>
              </c:multiLvlStrCache>
            </c:multiLvlStrRef>
          </c:cat>
          <c:val>
            <c:numRef>
              <c:f>Sheet1!$B$6:$G$6</c:f>
              <c:numCache>
                <c:formatCode>0.0</c:formatCode>
                <c:ptCount val="6"/>
                <c:pt idx="0">
                  <c:v>3.5530191204448598</c:v>
                </c:pt>
                <c:pt idx="1">
                  <c:v>2.6093242377331598</c:v>
                </c:pt>
                <c:pt idx="2">
                  <c:v>0.28000000000000003</c:v>
                </c:pt>
                <c:pt idx="3">
                  <c:v>0.16800000000000001</c:v>
                </c:pt>
                <c:pt idx="4">
                  <c:v>3.7301009673669498</c:v>
                </c:pt>
                <c:pt idx="5">
                  <c:v>2.71922721503811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axId val="258346136"/>
        <c:axId val="258551792"/>
      </c:barChart>
      <c:catAx>
        <c:axId val="258346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>
            <a:solidFill>
              <a:schemeClr val="tx1">
                <a:lumMod val="95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8551792"/>
        <c:crosses val="autoZero"/>
        <c:auto val="1"/>
        <c:lblAlgn val="ctr"/>
        <c:lblOffset val="100"/>
        <c:tickMarkSkip val="1"/>
        <c:noMultiLvlLbl val="0"/>
      </c:catAx>
      <c:valAx>
        <c:axId val="258551792"/>
        <c:scaling>
          <c:orientation val="minMax"/>
          <c:max val="6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ln w="3175">
            <a:solidFill>
              <a:srgbClr val="BFBFBF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58346136"/>
        <c:crosses val="autoZero"/>
        <c:crossBetween val="between"/>
        <c:majorUnit val="2"/>
      </c:valAx>
      <c:spPr>
        <a:solidFill>
          <a:schemeClr val="tx1"/>
        </a:solidFill>
        <a:ln w="3175">
          <a:solidFill>
            <a:srgbClr val="004687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9.912465842181041E-2"/>
          <c:y val="5.5341445442174016E-2"/>
          <c:w val="0.42563630532296731"/>
          <c:h val="6.8388441809919626E-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634E-2"/>
          <c:y val="8.8999306894035068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Sheet1!$B$3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Sheet1!$A$4:$A$48</c:f>
              <c:strCache>
                <c:ptCount val="45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</c:strCache>
            </c:strRef>
          </c:cat>
          <c:val>
            <c:numRef>
              <c:f>Sheet1!$B$4:$B$48</c:f>
              <c:numCache>
                <c:formatCode>General</c:formatCode>
                <c:ptCount val="45"/>
                <c:pt idx="0">
                  <c:v>27</c:v>
                </c:pt>
                <c:pt idx="1">
                  <c:v>18</c:v>
                </c:pt>
                <c:pt idx="12">
                  <c:v>8</c:v>
                </c:pt>
                <c:pt idx="13">
                  <c:v>9</c:v>
                </c:pt>
                <c:pt idx="14">
                  <c:v>9</c:v>
                </c:pt>
                <c:pt idx="15">
                  <c:v>7</c:v>
                </c:pt>
                <c:pt idx="16">
                  <c:v>7</c:v>
                </c:pt>
                <c:pt idx="17">
                  <c:v>8</c:v>
                </c:pt>
                <c:pt idx="18" formatCode="0.0">
                  <c:v>5.2375836891132348</c:v>
                </c:pt>
                <c:pt idx="19" formatCode="0.0">
                  <c:v>6.0100779844032148</c:v>
                </c:pt>
                <c:pt idx="20" formatCode="0.0">
                  <c:v>5.5355815479518959</c:v>
                </c:pt>
                <c:pt idx="21" formatCode="0.0">
                  <c:v>6.1672924682380046</c:v>
                </c:pt>
                <c:pt idx="22" formatCode="0.0">
                  <c:v>8.3940395400120966</c:v>
                </c:pt>
                <c:pt idx="23" formatCode="0.0">
                  <c:v>7.7524506864618177</c:v>
                </c:pt>
                <c:pt idx="24" formatCode="0.0">
                  <c:v>11.22812231786699</c:v>
                </c:pt>
                <c:pt idx="25" formatCode="0.0">
                  <c:v>10.323751355627982</c:v>
                </c:pt>
                <c:pt idx="26" formatCode="0.0">
                  <c:v>9.5772302094201329</c:v>
                </c:pt>
                <c:pt idx="27" formatCode="0.0">
                  <c:v>10.046981190623331</c:v>
                </c:pt>
                <c:pt idx="28" formatCode="0.0">
                  <c:v>13.116828984505128</c:v>
                </c:pt>
                <c:pt idx="29" formatCode="0.0">
                  <c:v>10.08622244235235</c:v>
                </c:pt>
                <c:pt idx="30" formatCode="0.0">
                  <c:v>8.4490463543716707</c:v>
                </c:pt>
                <c:pt idx="31" formatCode="0.0">
                  <c:v>8.6454040806646315</c:v>
                </c:pt>
                <c:pt idx="32" formatCode="0.0">
                  <c:v>8.2924173713364127</c:v>
                </c:pt>
                <c:pt idx="33" formatCode="0.0">
                  <c:v>7.5414136331726223</c:v>
                </c:pt>
                <c:pt idx="34" formatCode="0.0">
                  <c:v>8.0391525782494337</c:v>
                </c:pt>
                <c:pt idx="35" formatCode="0.0">
                  <c:v>7.2182723044489139</c:v>
                </c:pt>
                <c:pt idx="41" formatCode="0.0">
                  <c:v>6.3688198910462699</c:v>
                </c:pt>
                <c:pt idx="42" formatCode="0.0">
                  <c:v>4.3315514155043164</c:v>
                </c:pt>
                <c:pt idx="43" formatCode="0.0">
                  <c:v>4.3</c:v>
                </c:pt>
                <c:pt idx="44" formatCode="0.0">
                  <c:v>4.2076000000000002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Sheet1!$C$3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Sheet1!$A$4:$A$48</c:f>
              <c:strCache>
                <c:ptCount val="45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</c:strCache>
            </c:strRef>
          </c:cat>
          <c:val>
            <c:numRef>
              <c:f>Sheet1!$C$4:$C$48</c:f>
              <c:numCache>
                <c:formatCode>General</c:formatCode>
                <c:ptCount val="45"/>
                <c:pt idx="2">
                  <c:v>13</c:v>
                </c:pt>
                <c:pt idx="3">
                  <c:v>13</c:v>
                </c:pt>
                <c:pt idx="4">
                  <c:v>11</c:v>
                </c:pt>
                <c:pt idx="5">
                  <c:v>10</c:v>
                </c:pt>
                <c:pt idx="6">
                  <c:v>7</c:v>
                </c:pt>
                <c:pt idx="7">
                  <c:v>7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36" formatCode="0.0">
                  <c:v>4.7084175943982087</c:v>
                </c:pt>
                <c:pt idx="37" formatCode="0.0">
                  <c:v>5.2257042875045272</c:v>
                </c:pt>
                <c:pt idx="38" formatCode="0.0">
                  <c:v>7.3788459056955862</c:v>
                </c:pt>
                <c:pt idx="39" formatCode="0.0">
                  <c:v>5.4126700887335257</c:v>
                </c:pt>
                <c:pt idx="40" formatCode="0.0">
                  <c:v>4.8323554220480895</c:v>
                </c:pt>
                <c:pt idx="41" formatCode="0.0">
                  <c:v>3.8896938513732486</c:v>
                </c:pt>
              </c:numCache>
            </c:numRef>
          </c:val>
          <c:smooth val="0"/>
        </c:ser>
        <c:ser>
          <c:idx val="5"/>
          <c:order val="2"/>
          <c:tx>
            <c:strRef>
              <c:f>Sheet1!$D$3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Sheet1!$A$4:$A$48</c:f>
              <c:strCache>
                <c:ptCount val="45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</c:strCache>
            </c:strRef>
          </c:cat>
          <c:val>
            <c:numRef>
              <c:f>Sheet1!$D$4:$D$48</c:f>
              <c:numCache>
                <c:formatCode>General</c:formatCode>
                <c:ptCount val="45"/>
                <c:pt idx="0">
                  <c:v>17</c:v>
                </c:pt>
                <c:pt idx="1">
                  <c:v>13</c:v>
                </c:pt>
                <c:pt idx="12">
                  <c:v>6</c:v>
                </c:pt>
                <c:pt idx="13">
                  <c:v>6</c:v>
                </c:pt>
                <c:pt idx="14">
                  <c:v>6</c:v>
                </c:pt>
                <c:pt idx="15">
                  <c:v>4</c:v>
                </c:pt>
                <c:pt idx="16">
                  <c:v>5</c:v>
                </c:pt>
                <c:pt idx="17">
                  <c:v>5</c:v>
                </c:pt>
                <c:pt idx="18" formatCode="0.0">
                  <c:v>5.2389183703334865</c:v>
                </c:pt>
                <c:pt idx="19" formatCode="0.0">
                  <c:v>4.0720088810760906</c:v>
                </c:pt>
                <c:pt idx="20" formatCode="0.0">
                  <c:v>3.734011660312845</c:v>
                </c:pt>
                <c:pt idx="21" formatCode="0.0">
                  <c:v>4.040509092544883</c:v>
                </c:pt>
                <c:pt idx="22" formatCode="0.0">
                  <c:v>4.6990341061971597</c:v>
                </c:pt>
                <c:pt idx="23" formatCode="0.0">
                  <c:v>6.136094655132303</c:v>
                </c:pt>
                <c:pt idx="24" formatCode="0.0">
                  <c:v>7.0237107552666611</c:v>
                </c:pt>
                <c:pt idx="25" formatCode="0.0">
                  <c:v>6.994195956981974</c:v>
                </c:pt>
                <c:pt idx="26" formatCode="0.0">
                  <c:v>6.5800523986414339</c:v>
                </c:pt>
                <c:pt idx="27" formatCode="0.0">
                  <c:v>5.8329620997080012</c:v>
                </c:pt>
                <c:pt idx="28" formatCode="0.0">
                  <c:v>10.615698124044437</c:v>
                </c:pt>
                <c:pt idx="29" formatCode="0.0">
                  <c:v>6.8814287681398207</c:v>
                </c:pt>
                <c:pt idx="30" formatCode="0.0">
                  <c:v>7.2714208334352426</c:v>
                </c:pt>
                <c:pt idx="31" formatCode="0.0">
                  <c:v>6.6533447960272207</c:v>
                </c:pt>
                <c:pt idx="32" formatCode="0.0">
                  <c:v>6.217293223597042</c:v>
                </c:pt>
                <c:pt idx="33" formatCode="0.0">
                  <c:v>6.4110578211487388</c:v>
                </c:pt>
                <c:pt idx="34" formatCode="0.0">
                  <c:v>7.6108791236880791</c:v>
                </c:pt>
                <c:pt idx="35" formatCode="0.0">
                  <c:v>6.1216522887670335</c:v>
                </c:pt>
                <c:pt idx="41" formatCode="0.0">
                  <c:v>5.76393478915237</c:v>
                </c:pt>
                <c:pt idx="42" formatCode="0.0">
                  <c:v>3.5729441991093971</c:v>
                </c:pt>
                <c:pt idx="43" formatCode="0.0">
                  <c:v>5.6</c:v>
                </c:pt>
                <c:pt idx="44" formatCode="0.0">
                  <c:v>3.0112899999999998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Sheet1!$E$3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Sheet1!$A$4:$A$48</c:f>
              <c:strCache>
                <c:ptCount val="45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</c:strCache>
            </c:strRef>
          </c:cat>
          <c:val>
            <c:numRef>
              <c:f>Sheet1!$E$4:$E$48</c:f>
              <c:numCache>
                <c:formatCode>General</c:formatCode>
                <c:ptCount val="45"/>
                <c:pt idx="2">
                  <c:v>12</c:v>
                </c:pt>
                <c:pt idx="3">
                  <c:v>11</c:v>
                </c:pt>
                <c:pt idx="4">
                  <c:v>10</c:v>
                </c:pt>
                <c:pt idx="5">
                  <c:v>7</c:v>
                </c:pt>
                <c:pt idx="6">
                  <c:v>6</c:v>
                </c:pt>
                <c:pt idx="7">
                  <c:v>6</c:v>
                </c:pt>
                <c:pt idx="8">
                  <c:v>4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36" formatCode="0.0">
                  <c:v>4.6121755729051186</c:v>
                </c:pt>
                <c:pt idx="37" formatCode="0.0">
                  <c:v>4.3674456757174438</c:v>
                </c:pt>
                <c:pt idx="38" formatCode="0.0">
                  <c:v>4.5743994316323162</c:v>
                </c:pt>
                <c:pt idx="39" formatCode="0.0">
                  <c:v>4.3812493920733671</c:v>
                </c:pt>
                <c:pt idx="40" formatCode="0.0">
                  <c:v>2.8236985165895412</c:v>
                </c:pt>
                <c:pt idx="41" formatCode="0.0">
                  <c:v>1.8844900467235102</c:v>
                </c:pt>
              </c:numCache>
            </c:numRef>
          </c:val>
          <c:smooth val="0"/>
        </c:ser>
        <c:ser>
          <c:idx val="0"/>
          <c:order val="4"/>
          <c:tx>
            <c:strRef>
              <c:f>Sheet1!$F$3</c:f>
              <c:strCache>
                <c:ptCount val="1"/>
                <c:pt idx="0">
                  <c:v>Pojkar, gy 2 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Sheet1!$A$4:$A$48</c:f>
              <c:strCache>
                <c:ptCount val="45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</c:strCache>
            </c:strRef>
          </c:cat>
          <c:val>
            <c:numRef>
              <c:f>Sheet1!$F$4:$F$48</c:f>
              <c:numCache>
                <c:formatCode>General</c:formatCode>
                <c:ptCount val="45"/>
                <c:pt idx="33" formatCode="0.0">
                  <c:v>6.2194570640454847</c:v>
                </c:pt>
                <c:pt idx="34" formatCode="0.0">
                  <c:v>7.0252469714878449</c:v>
                </c:pt>
                <c:pt idx="35" formatCode="0.0">
                  <c:v>7.7737882616016734</c:v>
                </c:pt>
                <c:pt idx="41" formatCode="0.0">
                  <c:v>7.0258267511621968</c:v>
                </c:pt>
                <c:pt idx="42" formatCode="0.0">
                  <c:v>5.2474278035687565</c:v>
                </c:pt>
                <c:pt idx="43" formatCode="0.0">
                  <c:v>5.2</c:v>
                </c:pt>
                <c:pt idx="44" formatCode="0.0">
                  <c:v>3.0428700000000002</c:v>
                </c:pt>
              </c:numCache>
            </c:numRef>
          </c:val>
          <c:smooth val="0"/>
        </c:ser>
        <c:ser>
          <c:idx val="2"/>
          <c:order val="5"/>
          <c:tx>
            <c:strRef>
              <c:f>Sheet1!$G$3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Sheet1!$A$4:$A$48</c:f>
              <c:strCache>
                <c:ptCount val="45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</c:strCache>
            </c:strRef>
          </c:cat>
          <c:val>
            <c:numRef>
              <c:f>Sheet1!$G$4:$G$48</c:f>
              <c:numCache>
                <c:formatCode>General</c:formatCode>
                <c:ptCount val="45"/>
                <c:pt idx="36" formatCode="0.0">
                  <c:v>5.1710436910106097</c:v>
                </c:pt>
                <c:pt idx="37" formatCode="0.0">
                  <c:v>5.1799357214757276</c:v>
                </c:pt>
                <c:pt idx="38" formatCode="0.0">
                  <c:v>5.5500637689201717</c:v>
                </c:pt>
                <c:pt idx="39" formatCode="0.0">
                  <c:v>4.9645358350430593</c:v>
                </c:pt>
                <c:pt idx="40" formatCode="0.0">
                  <c:v>5.7614263683114695</c:v>
                </c:pt>
                <c:pt idx="41" formatCode="0.0">
                  <c:v>4.4017148530872436</c:v>
                </c:pt>
              </c:numCache>
            </c:numRef>
          </c:val>
          <c:smooth val="0"/>
        </c:ser>
        <c:ser>
          <c:idx val="4"/>
          <c:order val="6"/>
          <c:tx>
            <c:strRef>
              <c:f>Sheet1!$H$3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Sheet1!$A$4:$A$48</c:f>
              <c:strCache>
                <c:ptCount val="45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</c:strCache>
            </c:strRef>
          </c:cat>
          <c:val>
            <c:numRef>
              <c:f>Sheet1!$H$4:$H$48</c:f>
              <c:numCache>
                <c:formatCode>General</c:formatCode>
                <c:ptCount val="45"/>
                <c:pt idx="33" formatCode="0.0">
                  <c:v>3.9065298367352841</c:v>
                </c:pt>
                <c:pt idx="34" formatCode="0.0">
                  <c:v>5.2657149828458616</c:v>
                </c:pt>
                <c:pt idx="35" formatCode="0.0">
                  <c:v>4.9796786675078604</c:v>
                </c:pt>
                <c:pt idx="41" formatCode="0.0">
                  <c:v>5.4329936160125882</c:v>
                </c:pt>
                <c:pt idx="42" formatCode="0.0">
                  <c:v>4.6158505705250086</c:v>
                </c:pt>
                <c:pt idx="43" formatCode="0.0">
                  <c:v>4.2</c:v>
                </c:pt>
                <c:pt idx="44" formatCode="0.0">
                  <c:v>3.3965999999999998</c:v>
                </c:pt>
              </c:numCache>
            </c:numRef>
          </c:val>
          <c:smooth val="0"/>
        </c:ser>
        <c:ser>
          <c:idx val="6"/>
          <c:order val="7"/>
          <c:tx>
            <c:strRef>
              <c:f>Sheet1!$I$3</c:f>
              <c:strCache>
                <c:ptCount val="1"/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Sheet1!$A$4:$A$48</c:f>
              <c:strCache>
                <c:ptCount val="45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</c:strCache>
            </c:strRef>
          </c:cat>
          <c:val>
            <c:numRef>
              <c:f>Sheet1!$I$4:$I$48</c:f>
              <c:numCache>
                <c:formatCode>General</c:formatCode>
                <c:ptCount val="45"/>
                <c:pt idx="36" formatCode="0.0">
                  <c:v>4.0700182877826814</c:v>
                </c:pt>
                <c:pt idx="37" formatCode="0.0">
                  <c:v>4.5280682012377493</c:v>
                </c:pt>
                <c:pt idx="38" formatCode="0.0">
                  <c:v>4.3885885475850985</c:v>
                </c:pt>
                <c:pt idx="39" formatCode="0.0">
                  <c:v>3.6259896144045616</c:v>
                </c:pt>
                <c:pt idx="40" formatCode="0.0">
                  <c:v>2.7566225619819766</c:v>
                </c:pt>
                <c:pt idx="41" formatCode="0.0">
                  <c:v>2.633089568814166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8552576"/>
        <c:axId val="258552968"/>
      </c:lineChart>
      <c:catAx>
        <c:axId val="258552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8552968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258552968"/>
        <c:scaling>
          <c:orientation val="minMax"/>
          <c:max val="3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8552576"/>
        <c:crosses val="autoZero"/>
        <c:crossBetween val="midCat"/>
        <c:majorUnit val="5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ayout>
        <c:manualLayout>
          <c:xMode val="edge"/>
          <c:yMode val="edge"/>
          <c:x val="0.29946370262231592"/>
          <c:y val="9.0690199810569791E-2"/>
          <c:w val="0.39166441340125124"/>
          <c:h val="0.13924029267551671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83409222997087E-2"/>
          <c:y val="3.859215408658434E-2"/>
          <c:w val="0.93300248138957864"/>
          <c:h val="0.68547185078577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Sheet1!$A$5</c:f>
              <c:strCache>
                <c:ptCount val="1"/>
                <c:pt idx="0">
                  <c:v>Årskurs 9</c:v>
                </c:pt>
              </c:strCache>
            </c:strRef>
          </c:tx>
          <c:spPr>
            <a:solidFill>
              <a:srgbClr val="004687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Sheet1!$B$3:$G$4</c:f>
              <c:multiLvlStrCache>
                <c:ptCount val="6"/>
                <c:lvl>
                  <c:pt idx="0">
                    <c:v>Pojkar</c:v>
                  </c:pt>
                  <c:pt idx="1">
                    <c:v>Flickor</c:v>
                  </c:pt>
                  <c:pt idx="2">
                    <c:v>Pojkar</c:v>
                  </c:pt>
                  <c:pt idx="3">
                    <c:v>Flickor</c:v>
                  </c:pt>
                  <c:pt idx="4">
                    <c:v>Pojkar</c:v>
                  </c:pt>
                  <c:pt idx="5">
                    <c:v>Flickor</c:v>
                  </c:pt>
                </c:lvl>
                <c:lvl>
                  <c:pt idx="0">
                    <c:v>Någon gång</c:v>
                  </c:pt>
                  <c:pt idx="2">
                    <c:v>Senaste 12 månaderna</c:v>
                  </c:pt>
                  <c:pt idx="4">
                    <c:v>Senaste 30 dagarna</c:v>
                  </c:pt>
                </c:lvl>
              </c:multiLvlStrCache>
            </c:multiLvlStrRef>
          </c:cat>
          <c:val>
            <c:numRef>
              <c:f>Sheet1!$B$5:$G$5</c:f>
              <c:numCache>
                <c:formatCode>0.0</c:formatCode>
                <c:ptCount val="6"/>
                <c:pt idx="0">
                  <c:v>1.24864398878594</c:v>
                </c:pt>
                <c:pt idx="1">
                  <c:v>0.33335752119567202</c:v>
                </c:pt>
                <c:pt idx="2">
                  <c:v>1.0106457653682701</c:v>
                </c:pt>
                <c:pt idx="3">
                  <c:v>0.19199912914585199</c:v>
                </c:pt>
                <c:pt idx="4">
                  <c:v>0.63653521140027403</c:v>
                </c:pt>
                <c:pt idx="5">
                  <c:v>9.8872778987143903E-2</c:v>
                </c:pt>
              </c:numCache>
            </c:numRef>
          </c:val>
        </c:ser>
        <c:ser>
          <c:idx val="4"/>
          <c:order val="1"/>
          <c:tx>
            <c:strRef>
              <c:f>Sheet1!$A$6</c:f>
              <c:strCache>
                <c:ptCount val="1"/>
                <c:pt idx="0">
                  <c:v>Gymnasiet, år 2</c:v>
                </c:pt>
              </c:strCache>
            </c:strRef>
          </c:tx>
          <c:spPr>
            <a:solidFill>
              <a:srgbClr val="BEBC00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Sheet1!$B$3:$G$4</c:f>
              <c:multiLvlStrCache>
                <c:ptCount val="6"/>
                <c:lvl>
                  <c:pt idx="0">
                    <c:v>Pojkar</c:v>
                  </c:pt>
                  <c:pt idx="1">
                    <c:v>Flickor</c:v>
                  </c:pt>
                  <c:pt idx="2">
                    <c:v>Pojkar</c:v>
                  </c:pt>
                  <c:pt idx="3">
                    <c:v>Flickor</c:v>
                  </c:pt>
                  <c:pt idx="4">
                    <c:v>Pojkar</c:v>
                  </c:pt>
                  <c:pt idx="5">
                    <c:v>Flickor</c:v>
                  </c:pt>
                </c:lvl>
                <c:lvl>
                  <c:pt idx="0">
                    <c:v>Någon gång</c:v>
                  </c:pt>
                  <c:pt idx="2">
                    <c:v>Senaste 12 månaderna</c:v>
                  </c:pt>
                  <c:pt idx="4">
                    <c:v>Senaste 30 dagarna</c:v>
                  </c:pt>
                </c:lvl>
              </c:multiLvlStrCache>
            </c:multiLvlStrRef>
          </c:cat>
          <c:val>
            <c:numRef>
              <c:f>Sheet1!$B$6:$G$6</c:f>
              <c:numCache>
                <c:formatCode>0.0</c:formatCode>
                <c:ptCount val="6"/>
                <c:pt idx="0">
                  <c:v>0.96180718256354203</c:v>
                </c:pt>
                <c:pt idx="1">
                  <c:v>0.163634102343792</c:v>
                </c:pt>
                <c:pt idx="2">
                  <c:v>0.6</c:v>
                </c:pt>
                <c:pt idx="3">
                  <c:v>0.1</c:v>
                </c:pt>
                <c:pt idx="4">
                  <c:v>0.55723055107566899</c:v>
                </c:pt>
                <c:pt idx="5">
                  <c:v>8.4543784502132693E-2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axId val="258553752"/>
        <c:axId val="258554144"/>
      </c:barChart>
      <c:catAx>
        <c:axId val="258553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>
            <a:solidFill>
              <a:schemeClr val="tx1">
                <a:lumMod val="95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8554144"/>
        <c:crosses val="autoZero"/>
        <c:auto val="1"/>
        <c:lblAlgn val="ctr"/>
        <c:lblOffset val="100"/>
        <c:tickMarkSkip val="1"/>
        <c:noMultiLvlLbl val="0"/>
      </c:catAx>
      <c:valAx>
        <c:axId val="258554144"/>
        <c:scaling>
          <c:orientation val="minMax"/>
          <c:max val="1.5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ln w="3175">
            <a:solidFill>
              <a:srgbClr val="BFBFBF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58553752"/>
        <c:crosses val="autoZero"/>
        <c:crossBetween val="between"/>
        <c:majorUnit val="0.5"/>
      </c:valAx>
      <c:spPr>
        <a:solidFill>
          <a:schemeClr val="tx1"/>
        </a:solidFill>
        <a:ln w="3175">
          <a:solidFill>
            <a:srgbClr val="004687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54976881998088611"/>
          <c:y val="8.355214971826655E-2"/>
          <c:w val="0.42563630532296731"/>
          <c:h val="6.8388441809919626E-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648E-2"/>
          <c:y val="8.8999306894035068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Sheet1!$B$4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dPt>
            <c:idx val="15"/>
            <c:bubble3D val="0"/>
            <c:spPr>
              <a:ln w="38100">
                <a:noFill/>
              </a:ln>
            </c:spPr>
          </c:dPt>
          <c:cat>
            <c:strRef>
              <c:f>Sheet1!$A$20:$A$31</c:f>
              <c:strCache>
                <c:ptCount val="1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</c:strCache>
            </c:strRef>
          </c:cat>
          <c:val>
            <c:numRef>
              <c:f>Sheet1!$B$20:$B$31</c:f>
              <c:numCache>
                <c:formatCode>0.0</c:formatCode>
                <c:ptCount val="12"/>
                <c:pt idx="0">
                  <c:v>2.3671895854023566</c:v>
                </c:pt>
                <c:pt idx="1">
                  <c:v>2.3728479369616204</c:v>
                </c:pt>
                <c:pt idx="2">
                  <c:v>1.8401686586122461</c:v>
                </c:pt>
                <c:pt idx="3">
                  <c:v>2.2020605677232274</c:v>
                </c:pt>
                <c:pt idx="4">
                  <c:v>2.5829810387142071</c:v>
                </c:pt>
                <c:pt idx="5">
                  <c:v>2.9845416587035412</c:v>
                </c:pt>
                <c:pt idx="6">
                  <c:v>2.3412903159065821</c:v>
                </c:pt>
                <c:pt idx="7">
                  <c:v>2.8150238653432837</c:v>
                </c:pt>
                <c:pt idx="8">
                  <c:v>2.1898474084480757</c:v>
                </c:pt>
                <c:pt idx="9">
                  <c:v>2.5486635204459205</c:v>
                </c:pt>
                <c:pt idx="10">
                  <c:v>3.0684500393390999</c:v>
                </c:pt>
                <c:pt idx="11" formatCode="General">
                  <c:v>2.3658800000000002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Sheet1!$C$4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dPt>
            <c:idx val="15"/>
            <c:bubble3D val="0"/>
            <c:spPr>
              <a:ln w="38100">
                <a:noFill/>
              </a:ln>
            </c:spPr>
          </c:dPt>
          <c:cat>
            <c:strRef>
              <c:f>Sheet1!$A$20:$A$31</c:f>
              <c:strCache>
                <c:ptCount val="1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</c:strCache>
            </c:strRef>
          </c:cat>
          <c:val>
            <c:numRef>
              <c:f>Sheet1!$C$20:$C$31</c:f>
              <c:numCache>
                <c:formatCode>0.0</c:formatCode>
                <c:ptCount val="12"/>
                <c:pt idx="0">
                  <c:v>3.0517853254819842</c:v>
                </c:pt>
                <c:pt idx="1">
                  <c:v>3.4020994551009092</c:v>
                </c:pt>
                <c:pt idx="2">
                  <c:v>3.5466574613486839</c:v>
                </c:pt>
                <c:pt idx="3">
                  <c:v>3.9023441058926469</c:v>
                </c:pt>
                <c:pt idx="4">
                  <c:v>3.7811130548168128</c:v>
                </c:pt>
                <c:pt idx="5">
                  <c:v>3.5649095746829245</c:v>
                </c:pt>
                <c:pt idx="6">
                  <c:v>3.5824545693163028</c:v>
                </c:pt>
                <c:pt idx="7">
                  <c:v>3.2126068991575134</c:v>
                </c:pt>
                <c:pt idx="8">
                  <c:v>3.3053449868954985</c:v>
                </c:pt>
                <c:pt idx="9">
                  <c:v>4.0443328119844821</c:v>
                </c:pt>
                <c:pt idx="10">
                  <c:v>4.7939444911690501</c:v>
                </c:pt>
                <c:pt idx="11" formatCode="General">
                  <c:v>3.57572</c:v>
                </c:pt>
              </c:numCache>
            </c:numRef>
          </c:val>
          <c:smooth val="0"/>
        </c:ser>
        <c:ser>
          <c:idx val="5"/>
          <c:order val="2"/>
          <c:tx>
            <c:strRef>
              <c:f>Sheet1!$D$4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Sheet1!$A$20:$A$31</c:f>
              <c:strCache>
                <c:ptCount val="1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</c:strCache>
            </c:strRef>
          </c:cat>
          <c:val>
            <c:numRef>
              <c:f>Sheet1!$D$20:$D$31</c:f>
              <c:numCache>
                <c:formatCode>0.0</c:formatCode>
                <c:ptCount val="12"/>
                <c:pt idx="0">
                  <c:v>2.8521232057416301</c:v>
                </c:pt>
                <c:pt idx="1">
                  <c:v>3.0665133091964472</c:v>
                </c:pt>
                <c:pt idx="2">
                  <c:v>3.0257142257856664</c:v>
                </c:pt>
                <c:pt idx="3">
                  <c:v>3.1737134380210579</c:v>
                </c:pt>
                <c:pt idx="4">
                  <c:v>3.1144147188457634</c:v>
                </c:pt>
                <c:pt idx="5">
                  <c:v>3.9412396189000067</c:v>
                </c:pt>
                <c:pt idx="6">
                  <c:v>3.9255571439578576</c:v>
                </c:pt>
                <c:pt idx="7">
                  <c:v>3.9512958409799568</c:v>
                </c:pt>
                <c:pt idx="8">
                  <c:v>3.9537930952998255</c:v>
                </c:pt>
                <c:pt idx="9">
                  <c:v>4.1014447535579794</c:v>
                </c:pt>
                <c:pt idx="10">
                  <c:v>4.8076923076923102</c:v>
                </c:pt>
                <c:pt idx="11" formatCode="General">
                  <c:v>3.29427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Sheet1!$E$4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Sheet1!$A$20:$A$31</c:f>
              <c:strCache>
                <c:ptCount val="1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</c:strCache>
            </c:strRef>
          </c:cat>
          <c:val>
            <c:numRef>
              <c:f>Sheet1!$E$20:$E$31</c:f>
              <c:numCache>
                <c:formatCode>0.0</c:formatCode>
                <c:ptCount val="12"/>
                <c:pt idx="0">
                  <c:v>3.30177788039714</c:v>
                </c:pt>
                <c:pt idx="1">
                  <c:v>4.010783225593717</c:v>
                </c:pt>
                <c:pt idx="2">
                  <c:v>4.4749877966493621</c:v>
                </c:pt>
                <c:pt idx="3">
                  <c:v>4.3622548913353558</c:v>
                </c:pt>
                <c:pt idx="4">
                  <c:v>5.1504416419850454</c:v>
                </c:pt>
                <c:pt idx="5">
                  <c:v>4.5428997439279906</c:v>
                </c:pt>
                <c:pt idx="6">
                  <c:v>4.4499639670810316</c:v>
                </c:pt>
                <c:pt idx="7">
                  <c:v>3.6337398398277987</c:v>
                </c:pt>
                <c:pt idx="8">
                  <c:v>4.3697262577835554</c:v>
                </c:pt>
                <c:pt idx="9">
                  <c:v>4.0978329594506224</c:v>
                </c:pt>
                <c:pt idx="10">
                  <c:v>4.3807463493780396</c:v>
                </c:pt>
                <c:pt idx="11" formatCode="0">
                  <c:v>4.1820899999999996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8554928"/>
        <c:axId val="258555320"/>
      </c:lineChart>
      <c:catAx>
        <c:axId val="258554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8555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58555320"/>
        <c:scaling>
          <c:orientation val="minMax"/>
          <c:max val="1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8554928"/>
        <c:crosses val="autoZero"/>
        <c:crossBetween val="midCat"/>
        <c:majorUnit val="2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33416504088009513"/>
          <c:y val="0.10168295130276006"/>
          <c:w val="0.47019930183126823"/>
          <c:h val="0.13924029267551671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648E-2"/>
          <c:y val="8.8999306894035068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Sheet1!$B$4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dPt>
            <c:idx val="6"/>
            <c:bubble3D val="0"/>
            <c:spPr>
              <a:ln w="38100">
                <a:noFill/>
              </a:ln>
            </c:spPr>
          </c:dPt>
          <c:cat>
            <c:strRef>
              <c:f>Sheet1!$A$5:$A$31</c:f>
              <c:strCache>
                <c:ptCount val="27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</c:strCache>
            </c:strRef>
          </c:cat>
          <c:val>
            <c:numRef>
              <c:f>Sheet1!$B$5:$B$31</c:f>
              <c:numCache>
                <c:formatCode>0.0</c:formatCode>
                <c:ptCount val="27"/>
                <c:pt idx="0">
                  <c:v>8.3348377656555428</c:v>
                </c:pt>
                <c:pt idx="1">
                  <c:v>8.2595039034491577</c:v>
                </c:pt>
                <c:pt idx="2">
                  <c:v>9.6605355962968158</c:v>
                </c:pt>
                <c:pt idx="3">
                  <c:v>11.239193387670806</c:v>
                </c:pt>
                <c:pt idx="4">
                  <c:v>11.35191733705364</c:v>
                </c:pt>
                <c:pt idx="5">
                  <c:v>10.778021974643311</c:v>
                </c:pt>
                <c:pt idx="6">
                  <c:v>10.615000036117413</c:v>
                </c:pt>
                <c:pt idx="7">
                  <c:v>9.3717662052630128</c:v>
                </c:pt>
                <c:pt idx="8">
                  <c:v>7.3633384517859959</c:v>
                </c:pt>
                <c:pt idx="9">
                  <c:v>6.9609207366769148</c:v>
                </c:pt>
                <c:pt idx="10">
                  <c:v>7.7749780843686018</c:v>
                </c:pt>
                <c:pt idx="11">
                  <c:v>6.8618332919309983</c:v>
                </c:pt>
                <c:pt idx="12">
                  <c:v>4.7302553662285485</c:v>
                </c:pt>
                <c:pt idx="13">
                  <c:v>4.666154536251601</c:v>
                </c:pt>
                <c:pt idx="14">
                  <c:v>4.1731838165191544</c:v>
                </c:pt>
                <c:pt idx="15">
                  <c:v>3.4269670247669177</c:v>
                </c:pt>
                <c:pt idx="16">
                  <c:v>2.8159583459347286</c:v>
                </c:pt>
                <c:pt idx="17">
                  <c:v>3.4673473048170469</c:v>
                </c:pt>
                <c:pt idx="18">
                  <c:v>2.5400679347682233</c:v>
                </c:pt>
                <c:pt idx="19">
                  <c:v>2.8677721093885085</c:v>
                </c:pt>
                <c:pt idx="20">
                  <c:v>3.7101937945040611</c:v>
                </c:pt>
                <c:pt idx="21">
                  <c:v>3.6995259245390191</c:v>
                </c:pt>
                <c:pt idx="22">
                  <c:v>2.670534712719856</c:v>
                </c:pt>
                <c:pt idx="23">
                  <c:v>2.6477401658832291</c:v>
                </c:pt>
                <c:pt idx="24">
                  <c:v>2.499130567997228</c:v>
                </c:pt>
                <c:pt idx="25">
                  <c:v>2.4380652772316198</c:v>
                </c:pt>
                <c:pt idx="26">
                  <c:v>2.1600411348092501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Sheet1!$C$4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dPt>
            <c:idx val="6"/>
            <c:bubble3D val="0"/>
            <c:spPr>
              <a:ln w="38100">
                <a:noFill/>
              </a:ln>
            </c:spPr>
          </c:dPt>
          <c:cat>
            <c:strRef>
              <c:f>Sheet1!$A$5:$A$31</c:f>
              <c:strCache>
                <c:ptCount val="27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</c:strCache>
            </c:strRef>
          </c:cat>
          <c:val>
            <c:numRef>
              <c:f>Sheet1!$C$5:$C$31</c:f>
              <c:numCache>
                <c:formatCode>0.0</c:formatCode>
                <c:ptCount val="27"/>
                <c:pt idx="0">
                  <c:v>15.622868838310591</c:v>
                </c:pt>
                <c:pt idx="1">
                  <c:v>18.32156901720403</c:v>
                </c:pt>
                <c:pt idx="2">
                  <c:v>17.304185947841798</c:v>
                </c:pt>
                <c:pt idx="3">
                  <c:v>17.80416817170903</c:v>
                </c:pt>
                <c:pt idx="4">
                  <c:v>18.928447436702037</c:v>
                </c:pt>
                <c:pt idx="5">
                  <c:v>20.656865628078439</c:v>
                </c:pt>
                <c:pt idx="6">
                  <c:v>17.895319134775242</c:v>
                </c:pt>
                <c:pt idx="7">
                  <c:v>18.186432432265999</c:v>
                </c:pt>
                <c:pt idx="8">
                  <c:v>13.790100822443641</c:v>
                </c:pt>
                <c:pt idx="9">
                  <c:v>12.066448623452443</c:v>
                </c:pt>
                <c:pt idx="10">
                  <c:v>13.787770858787171</c:v>
                </c:pt>
                <c:pt idx="11">
                  <c:v>11.973062567855788</c:v>
                </c:pt>
                <c:pt idx="12">
                  <c:v>12.183196357662583</c:v>
                </c:pt>
                <c:pt idx="13">
                  <c:v>10.474731358336054</c:v>
                </c:pt>
                <c:pt idx="14">
                  <c:v>8.7652324387255085</c:v>
                </c:pt>
                <c:pt idx="15">
                  <c:v>8.0403432504976244</c:v>
                </c:pt>
                <c:pt idx="16">
                  <c:v>8.4142391274256401</c:v>
                </c:pt>
                <c:pt idx="17">
                  <c:v>7.4264415095165237</c:v>
                </c:pt>
                <c:pt idx="18">
                  <c:v>8.021324759373373</c:v>
                </c:pt>
                <c:pt idx="19">
                  <c:v>8.0301040350884758</c:v>
                </c:pt>
                <c:pt idx="20">
                  <c:v>8.2192032381037805</c:v>
                </c:pt>
                <c:pt idx="21">
                  <c:v>6.0295322315449411</c:v>
                </c:pt>
                <c:pt idx="22">
                  <c:v>5.7397518550226998</c:v>
                </c:pt>
                <c:pt idx="23">
                  <c:v>5.4895456967976903</c:v>
                </c:pt>
                <c:pt idx="24">
                  <c:v>4.3494533769815114</c:v>
                </c:pt>
                <c:pt idx="25">
                  <c:v>5.0861706599411498</c:v>
                </c:pt>
                <c:pt idx="26">
                  <c:v>3.9199190394807299</c:v>
                </c:pt>
              </c:numCache>
            </c:numRef>
          </c:val>
          <c:smooth val="0"/>
        </c:ser>
        <c:ser>
          <c:idx val="5"/>
          <c:order val="2"/>
          <c:tx>
            <c:strRef>
              <c:f>Sheet1!$D$4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Sheet1!$A$5:$A$31</c:f>
              <c:strCache>
                <c:ptCount val="27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</c:strCache>
            </c:strRef>
          </c:cat>
          <c:val>
            <c:numRef>
              <c:f>Sheet1!$D$5:$D$31</c:f>
              <c:numCache>
                <c:formatCode>General</c:formatCode>
                <c:ptCount val="27"/>
                <c:pt idx="15" formatCode="0.0">
                  <c:v>5.669948609469909</c:v>
                </c:pt>
                <c:pt idx="16" formatCode="0.0">
                  <c:v>5.3071056058019952</c:v>
                </c:pt>
                <c:pt idx="17" formatCode="0.0">
                  <c:v>4.8174247044816187</c:v>
                </c:pt>
                <c:pt idx="18" formatCode="0.0">
                  <c:v>4.0509884429463625</c:v>
                </c:pt>
                <c:pt idx="19" formatCode="0.0">
                  <c:v>4.6539345460557477</c:v>
                </c:pt>
                <c:pt idx="20" formatCode="0.0">
                  <c:v>5.5500757778822871</c:v>
                </c:pt>
                <c:pt idx="21" formatCode="0.0">
                  <c:v>5.2359258723465869</c:v>
                </c:pt>
                <c:pt idx="22" formatCode="0.0">
                  <c:v>5.3818976082911831</c:v>
                </c:pt>
                <c:pt idx="23" formatCode="0.0">
                  <c:v>5.2046816208246263</c:v>
                </c:pt>
                <c:pt idx="24" formatCode="0.0">
                  <c:v>3.7416555366640951</c:v>
                </c:pt>
                <c:pt idx="25" formatCode="0.0">
                  <c:v>5.0607287449392704</c:v>
                </c:pt>
                <c:pt idx="26" formatCode="0.0">
                  <c:v>3.4601246060661297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Sheet1!$E$4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Sheet1!$A$5:$A$31</c:f>
              <c:strCache>
                <c:ptCount val="27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</c:strCache>
            </c:strRef>
          </c:cat>
          <c:val>
            <c:numRef>
              <c:f>Sheet1!$E$5:$E$31</c:f>
              <c:numCache>
                <c:formatCode>General</c:formatCode>
                <c:ptCount val="27"/>
                <c:pt idx="15" formatCode="0.0">
                  <c:v>8.2547484392592096</c:v>
                </c:pt>
                <c:pt idx="16" formatCode="0.0">
                  <c:v>8.6101185056509273</c:v>
                </c:pt>
                <c:pt idx="17" formatCode="0.0">
                  <c:v>10.67811226566092</c:v>
                </c:pt>
                <c:pt idx="18" formatCode="0.0">
                  <c:v>8.4687142723489863</c:v>
                </c:pt>
                <c:pt idx="19" formatCode="0.0">
                  <c:v>9.3303174324277478</c:v>
                </c:pt>
                <c:pt idx="20" formatCode="0.0">
                  <c:v>9.097769035751698</c:v>
                </c:pt>
                <c:pt idx="21" formatCode="0.0">
                  <c:v>8.3760089145308019</c:v>
                </c:pt>
                <c:pt idx="22" formatCode="0.0">
                  <c:v>8.7458728936478636</c:v>
                </c:pt>
                <c:pt idx="23" formatCode="0.0">
                  <c:v>7.566959242741361</c:v>
                </c:pt>
                <c:pt idx="24" formatCode="0.0">
                  <c:v>6.7710687788968897</c:v>
                </c:pt>
                <c:pt idx="25" formatCode="0.0">
                  <c:v>6.8144943212547302</c:v>
                </c:pt>
                <c:pt idx="26" formatCode="0.0">
                  <c:v>7.3570197666964194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8946880"/>
        <c:axId val="258947272"/>
      </c:lineChart>
      <c:catAx>
        <c:axId val="258946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8947272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258947272"/>
        <c:scaling>
          <c:orientation val="minMax"/>
          <c:max val="25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8946880"/>
        <c:crosses val="autoZero"/>
        <c:crossBetween val="midCat"/>
        <c:majorUnit val="5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33416504088009513"/>
          <c:y val="0.10168295130276006"/>
          <c:w val="0.47019930183126823"/>
          <c:h val="0.13924029267551671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648E-2"/>
          <c:y val="3.27184394167888E-2"/>
          <c:w val="0.91397849462365865"/>
          <c:h val="0.85057151631634431"/>
        </c:manualLayout>
      </c:layout>
      <c:lineChart>
        <c:grouping val="standard"/>
        <c:varyColors val="0"/>
        <c:ser>
          <c:idx val="1"/>
          <c:order val="0"/>
          <c:tx>
            <c:strRef>
              <c:f>Sheet1!$B$4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dPt>
            <c:idx val="6"/>
            <c:bubble3D val="0"/>
            <c:spPr>
              <a:ln w="38100">
                <a:solidFill>
                  <a:srgbClr val="004687"/>
                </a:solidFill>
              </a:ln>
            </c:spPr>
          </c:dPt>
          <c:cat>
            <c:numRef>
              <c:f>Sheet1!$A$5:$A$8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Sheet1!$B$5:$B$8</c:f>
              <c:numCache>
                <c:formatCode>General</c:formatCode>
                <c:ptCount val="4"/>
                <c:pt idx="0">
                  <c:v>24.7</c:v>
                </c:pt>
                <c:pt idx="1">
                  <c:v>22.6</c:v>
                </c:pt>
                <c:pt idx="2">
                  <c:v>20.6</c:v>
                </c:pt>
                <c:pt idx="3">
                  <c:v>22.1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Sheet1!$C$4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dPt>
            <c:idx val="6"/>
            <c:bubble3D val="0"/>
          </c:dPt>
          <c:cat>
            <c:numRef>
              <c:f>Sheet1!$A$5:$A$8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Sheet1!$C$5:$C$8</c:f>
              <c:numCache>
                <c:formatCode>General</c:formatCode>
                <c:ptCount val="4"/>
                <c:pt idx="0">
                  <c:v>11.6</c:v>
                </c:pt>
                <c:pt idx="1">
                  <c:v>10</c:v>
                </c:pt>
                <c:pt idx="2">
                  <c:v>8.6</c:v>
                </c:pt>
                <c:pt idx="3">
                  <c:v>9</c:v>
                </c:pt>
              </c:numCache>
            </c:numRef>
          </c:val>
          <c:smooth val="0"/>
        </c:ser>
        <c:ser>
          <c:idx val="5"/>
          <c:order val="2"/>
          <c:tx>
            <c:strRef>
              <c:f>Sheet1!$D$4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Sheet1!$A$5:$A$8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Sheet1!$D$5:$D$8</c:f>
              <c:numCache>
                <c:formatCode>General</c:formatCode>
                <c:ptCount val="4"/>
              </c:numCache>
            </c:numRef>
          </c:val>
          <c:smooth val="0"/>
        </c:ser>
        <c:ser>
          <c:idx val="7"/>
          <c:order val="3"/>
          <c:tx>
            <c:strRef>
              <c:f>Sheet1!$E$4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Sheet1!$A$5:$A$8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Sheet1!$E$5:$E$8</c:f>
              <c:numCache>
                <c:formatCode>General</c:formatCode>
                <c:ptCount val="4"/>
                <c:pt idx="0">
                  <c:v>33.1</c:v>
                </c:pt>
                <c:pt idx="1">
                  <c:v>34.200000000000003</c:v>
                </c:pt>
                <c:pt idx="2">
                  <c:v>31.7</c:v>
                </c:pt>
                <c:pt idx="3">
                  <c:v>29.9</c:v>
                </c:pt>
              </c:numCache>
            </c:numRef>
          </c:val>
          <c:smooth val="0"/>
        </c:ser>
        <c:ser>
          <c:idx val="0"/>
          <c:order val="4"/>
          <c:tx>
            <c:strRef>
              <c:f>Sheet1!$F$4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numRef>
              <c:f>Sheet1!$A$5:$A$8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Sheet1!$F$5:$F$8</c:f>
              <c:numCache>
                <c:formatCode>General</c:formatCode>
                <c:ptCount val="4"/>
                <c:pt idx="0">
                  <c:v>12.8</c:v>
                </c:pt>
                <c:pt idx="1">
                  <c:v>11.9</c:v>
                </c:pt>
                <c:pt idx="2">
                  <c:v>9.1999999999999993</c:v>
                </c:pt>
                <c:pt idx="3">
                  <c:v>7.9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8948056"/>
        <c:axId val="258948448"/>
      </c:lineChart>
      <c:catAx>
        <c:axId val="258948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8948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58948448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8948056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egendEntry>
        <c:idx val="2"/>
        <c:delete val="1"/>
      </c:legendEntry>
      <c:layout>
        <c:manualLayout>
          <c:xMode val="edge"/>
          <c:yMode val="edge"/>
          <c:x val="0.47583582000875441"/>
          <c:y val="5.0583070022839967E-2"/>
          <c:w val="0.46102828929260398"/>
          <c:h val="0.15229665921113358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648E-2"/>
          <c:y val="3.27184394167888E-2"/>
          <c:w val="0.91397849462365865"/>
          <c:h val="0.85057151631634431"/>
        </c:manualLayout>
      </c:layout>
      <c:lineChart>
        <c:grouping val="standard"/>
        <c:varyColors val="0"/>
        <c:ser>
          <c:idx val="1"/>
          <c:order val="0"/>
          <c:tx>
            <c:strRef>
              <c:f>Sheet1!$B$4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dPt>
            <c:idx val="6"/>
            <c:bubble3D val="0"/>
            <c:spPr>
              <a:ln w="38100">
                <a:solidFill>
                  <a:srgbClr val="004687"/>
                </a:solidFill>
              </a:ln>
            </c:spPr>
          </c:dPt>
          <c:cat>
            <c:numRef>
              <c:f>Sheet1!$A$5:$A$8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Sheet1!$B$5:$B$8</c:f>
              <c:numCache>
                <c:formatCode>General</c:formatCode>
                <c:ptCount val="4"/>
                <c:pt idx="0">
                  <c:v>17.600000000000001</c:v>
                </c:pt>
                <c:pt idx="1">
                  <c:v>18.7</c:v>
                </c:pt>
                <c:pt idx="2">
                  <c:v>17.399999999999999</c:v>
                </c:pt>
                <c:pt idx="3">
                  <c:v>16.600000000000001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Sheet1!$C$4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dPt>
            <c:idx val="6"/>
            <c:bubble3D val="0"/>
          </c:dPt>
          <c:cat>
            <c:numRef>
              <c:f>Sheet1!$A$5:$A$8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Sheet1!$C$5:$C$8</c:f>
              <c:numCache>
                <c:formatCode>General</c:formatCode>
                <c:ptCount val="4"/>
                <c:pt idx="0">
                  <c:v>12.6</c:v>
                </c:pt>
                <c:pt idx="1">
                  <c:v>10.8</c:v>
                </c:pt>
                <c:pt idx="2">
                  <c:v>12.8</c:v>
                </c:pt>
                <c:pt idx="3">
                  <c:v>6.6</c:v>
                </c:pt>
              </c:numCache>
            </c:numRef>
          </c:val>
          <c:smooth val="0"/>
        </c:ser>
        <c:ser>
          <c:idx val="5"/>
          <c:order val="2"/>
          <c:tx>
            <c:strRef>
              <c:f>Sheet1!$D$4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Sheet1!$A$5:$A$8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Sheet1!$D$5:$D$8</c:f>
              <c:numCache>
                <c:formatCode>General</c:formatCode>
                <c:ptCount val="4"/>
              </c:numCache>
            </c:numRef>
          </c:val>
          <c:smooth val="0"/>
        </c:ser>
        <c:ser>
          <c:idx val="7"/>
          <c:order val="3"/>
          <c:tx>
            <c:strRef>
              <c:f>Sheet1!$E$4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Sheet1!$A$5:$A$8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Sheet1!$E$5:$E$8</c:f>
              <c:numCache>
                <c:formatCode>General</c:formatCode>
                <c:ptCount val="4"/>
                <c:pt idx="0">
                  <c:v>17.600000000000001</c:v>
                </c:pt>
                <c:pt idx="1">
                  <c:v>15.7</c:v>
                </c:pt>
                <c:pt idx="2">
                  <c:v>17.100000000000001</c:v>
                </c:pt>
                <c:pt idx="3">
                  <c:v>14.8</c:v>
                </c:pt>
              </c:numCache>
            </c:numRef>
          </c:val>
          <c:smooth val="0"/>
        </c:ser>
        <c:ser>
          <c:idx val="0"/>
          <c:order val="4"/>
          <c:tx>
            <c:strRef>
              <c:f>Sheet1!$F$4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numRef>
              <c:f>Sheet1!$A$5:$A$8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Sheet1!$F$5:$F$8</c:f>
              <c:numCache>
                <c:formatCode>General</c:formatCode>
                <c:ptCount val="4"/>
                <c:pt idx="0">
                  <c:v>6.9</c:v>
                </c:pt>
                <c:pt idx="1">
                  <c:v>5.9</c:v>
                </c:pt>
                <c:pt idx="2">
                  <c:v>7.8</c:v>
                </c:pt>
                <c:pt idx="3">
                  <c:v>5.3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8949232"/>
        <c:axId val="258949624"/>
      </c:lineChart>
      <c:catAx>
        <c:axId val="258949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8949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58949624"/>
        <c:scaling>
          <c:orientation val="minMax"/>
          <c:max val="25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8949232"/>
        <c:crosses val="autoZero"/>
        <c:crossBetween val="midCat"/>
        <c:majorUnit val="5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egendEntry>
        <c:idx val="2"/>
        <c:delete val="1"/>
      </c:legendEntry>
      <c:layout>
        <c:manualLayout>
          <c:xMode val="edge"/>
          <c:yMode val="edge"/>
          <c:x val="0.47583582000875441"/>
          <c:y val="5.0583070022839967E-2"/>
          <c:w val="0.46102828929260398"/>
          <c:h val="0.15229665921113358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704E-2"/>
          <c:y val="0.11682038910350989"/>
          <c:w val="0.91397849462365865"/>
          <c:h val="0.66332705205595921"/>
        </c:manualLayout>
      </c:layout>
      <c:lineChart>
        <c:grouping val="standard"/>
        <c:varyColors val="0"/>
        <c:ser>
          <c:idx val="1"/>
          <c:order val="0"/>
          <c:tx>
            <c:strRef>
              <c:f>Sheet1!$B$4</c:f>
              <c:strCache>
                <c:ptCount val="1"/>
                <c:pt idx="0">
                  <c:v>Stockholm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Sheet1!$B$5:$B$17</c:f>
              <c:numCache>
                <c:formatCode>_-* #,##0\ _k_r_-;\-* #,##0\ _k_r_-;_-* "-"??\ _k_r_-;_-@_-</c:formatCode>
                <c:ptCount val="13"/>
                <c:pt idx="0">
                  <c:v>80.195599022004899</c:v>
                </c:pt>
                <c:pt idx="1">
                  <c:v>81.203749383325103</c:v>
                </c:pt>
                <c:pt idx="2">
                  <c:v>79.833984375</c:v>
                </c:pt>
                <c:pt idx="3">
                  <c:v>78.680688336520106</c:v>
                </c:pt>
                <c:pt idx="4">
                  <c:v>80.876494023904399</c:v>
                </c:pt>
                <c:pt idx="5">
                  <c:v>76.537467700258404</c:v>
                </c:pt>
                <c:pt idx="6">
                  <c:v>73.2079308591764</c:v>
                </c:pt>
                <c:pt idx="7">
                  <c:v>69.956458635703896</c:v>
                </c:pt>
                <c:pt idx="8">
                  <c:v>66.751527494908302</c:v>
                </c:pt>
                <c:pt idx="9">
                  <c:v>65.024875621890502</c:v>
                </c:pt>
                <c:pt idx="10">
                  <c:v>60.222110045431599</c:v>
                </c:pt>
                <c:pt idx="11" formatCode="###0">
                  <c:v>53.491902221961574</c:v>
                </c:pt>
                <c:pt idx="12" formatCode="###0">
                  <c:v>46.621493790794069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Sheet1!$C$4</c:f>
              <c:strCache>
                <c:ptCount val="1"/>
                <c:pt idx="0">
                  <c:v>Västra Götaland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Sheet1!$C$5:$C$17</c:f>
              <c:numCache>
                <c:formatCode>_-* #,##0\ _k_r_-;\-* #,##0\ _k_r_-;_-* "-"??\ _k_r_-;_-@_-</c:formatCode>
                <c:ptCount val="13"/>
                <c:pt idx="0">
                  <c:v>76.449086161879904</c:v>
                </c:pt>
                <c:pt idx="1">
                  <c:v>80.147058823529406</c:v>
                </c:pt>
                <c:pt idx="2">
                  <c:v>79.896103896103895</c:v>
                </c:pt>
                <c:pt idx="3">
                  <c:v>78.4396415392725</c:v>
                </c:pt>
                <c:pt idx="4">
                  <c:v>79.509071504802606</c:v>
                </c:pt>
                <c:pt idx="5">
                  <c:v>80.711506392440199</c:v>
                </c:pt>
                <c:pt idx="6">
                  <c:v>80.699774266365694</c:v>
                </c:pt>
                <c:pt idx="7">
                  <c:v>73.901247965273996</c:v>
                </c:pt>
                <c:pt idx="8">
                  <c:v>68.210770121598202</c:v>
                </c:pt>
                <c:pt idx="9">
                  <c:v>68.869047619047606</c:v>
                </c:pt>
                <c:pt idx="10">
                  <c:v>62.658227848101298</c:v>
                </c:pt>
                <c:pt idx="11" formatCode="###0">
                  <c:v>52.539949185059129</c:v>
                </c:pt>
                <c:pt idx="12" formatCode="###0">
                  <c:v>48.174334918978253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Sheet1!$D$4</c:f>
              <c:strCache>
                <c:ptCount val="1"/>
                <c:pt idx="0">
                  <c:v>Skåne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Sheet1!$D$5:$D$17</c:f>
              <c:numCache>
                <c:formatCode>_-* #,##0\ _k_r_-;\-* #,##0\ _k_r_-;_-* "-"??\ _k_r_-;_-@_-</c:formatCode>
                <c:ptCount val="13"/>
                <c:pt idx="0">
                  <c:v>82.903000697836703</c:v>
                </c:pt>
                <c:pt idx="1">
                  <c:v>84.923282188125398</c:v>
                </c:pt>
                <c:pt idx="2">
                  <c:v>83.322214809873302</c:v>
                </c:pt>
                <c:pt idx="3">
                  <c:v>81.241379310344797</c:v>
                </c:pt>
                <c:pt idx="4">
                  <c:v>77.7697841726619</c:v>
                </c:pt>
                <c:pt idx="5">
                  <c:v>83.171278982797304</c:v>
                </c:pt>
                <c:pt idx="6">
                  <c:v>80.731889469753597</c:v>
                </c:pt>
                <c:pt idx="7">
                  <c:v>77.285921625544304</c:v>
                </c:pt>
                <c:pt idx="8">
                  <c:v>72.143974960876406</c:v>
                </c:pt>
                <c:pt idx="9">
                  <c:v>73.285486443381203</c:v>
                </c:pt>
                <c:pt idx="10">
                  <c:v>69.5940347970174</c:v>
                </c:pt>
                <c:pt idx="11" formatCode="###0">
                  <c:v>57.189005919930345</c:v>
                </c:pt>
                <c:pt idx="12" formatCode="###0">
                  <c:v>53.790122476241862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Sheet1!$E$4</c:f>
              <c:strCache>
                <c:ptCount val="1"/>
                <c:pt idx="0">
                  <c:v>Södra Sverige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Sheet1!$E$5:$E$17</c:f>
              <c:numCache>
                <c:formatCode>_-* #,##0\ _k_r_-;\-* #,##0\ _k_r_-;_-* "-"??\ _k_r_-;_-@_-</c:formatCode>
                <c:ptCount val="13"/>
                <c:pt idx="0">
                  <c:v>79.247434435575798</c:v>
                </c:pt>
                <c:pt idx="1">
                  <c:v>82.154882154882202</c:v>
                </c:pt>
                <c:pt idx="2">
                  <c:v>82.036933407946293</c:v>
                </c:pt>
                <c:pt idx="3">
                  <c:v>82.3427582227351</c:v>
                </c:pt>
                <c:pt idx="4">
                  <c:v>82.114803625377604</c:v>
                </c:pt>
                <c:pt idx="5">
                  <c:v>81.662436548223397</c:v>
                </c:pt>
                <c:pt idx="6">
                  <c:v>80.731548007838001</c:v>
                </c:pt>
                <c:pt idx="7">
                  <c:v>76.655948553054699</c:v>
                </c:pt>
                <c:pt idx="8">
                  <c:v>70.804911323328795</c:v>
                </c:pt>
                <c:pt idx="9">
                  <c:v>70.417551309271005</c:v>
                </c:pt>
                <c:pt idx="10">
                  <c:v>64.540622627182998</c:v>
                </c:pt>
                <c:pt idx="11" formatCode="###0">
                  <c:v>57.705844214718049</c:v>
                </c:pt>
                <c:pt idx="12" formatCode="###0">
                  <c:v>48.318230663195465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Sheet1!$F$4</c:f>
              <c:strCache>
                <c:ptCount val="1"/>
                <c:pt idx="0">
                  <c:v>Mellersta Sverige</c:v>
                </c:pt>
              </c:strCache>
            </c:strRef>
          </c:tx>
          <c:spPr>
            <a:ln w="38100">
              <a:solidFill>
                <a:srgbClr val="BFBFBF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Sheet1!$F$5:$F$17</c:f>
              <c:numCache>
                <c:formatCode>_-* #,##0\ _k_r_-;\-* #,##0\ _k_r_-;_-* "-"??\ _k_r_-;_-@_-</c:formatCode>
                <c:ptCount val="13"/>
                <c:pt idx="0">
                  <c:v>77.530864197530903</c:v>
                </c:pt>
                <c:pt idx="1">
                  <c:v>79.407176287051499</c:v>
                </c:pt>
                <c:pt idx="2">
                  <c:v>78.672095208268104</c:v>
                </c:pt>
                <c:pt idx="3">
                  <c:v>79.772439949431103</c:v>
                </c:pt>
                <c:pt idx="4">
                  <c:v>78.929765886287598</c:v>
                </c:pt>
                <c:pt idx="5">
                  <c:v>78.164116828929096</c:v>
                </c:pt>
                <c:pt idx="6">
                  <c:v>75.123326286117006</c:v>
                </c:pt>
                <c:pt idx="7">
                  <c:v>72.608396421197497</c:v>
                </c:pt>
                <c:pt idx="8">
                  <c:v>68.486625137413</c:v>
                </c:pt>
                <c:pt idx="9">
                  <c:v>66.513761467889907</c:v>
                </c:pt>
                <c:pt idx="10">
                  <c:v>59.9020008166599</c:v>
                </c:pt>
                <c:pt idx="11" formatCode="###0">
                  <c:v>51.460277876898132</c:v>
                </c:pt>
                <c:pt idx="12" formatCode="###0">
                  <c:v>45.451524211679818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Sheet1!$G$4</c:f>
              <c:strCache>
                <c:ptCount val="1"/>
                <c:pt idx="0">
                  <c:v>Norra Sverige</c:v>
                </c:pt>
              </c:strCache>
            </c:strRef>
          </c:tx>
          <c:spPr>
            <a:ln w="38100">
              <a:solidFill>
                <a:srgbClr val="9CD0E2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Sheet1!$G$5:$G$17</c:f>
              <c:numCache>
                <c:formatCode>_-* #,##0\ _k_r_-;\-* #,##0\ _k_r_-;_-* "-"??\ _k_r_-;_-@_-</c:formatCode>
                <c:ptCount val="13"/>
                <c:pt idx="0">
                  <c:v>70</c:v>
                </c:pt>
                <c:pt idx="1">
                  <c:v>69.592476489028201</c:v>
                </c:pt>
                <c:pt idx="2">
                  <c:v>71.032357473035404</c:v>
                </c:pt>
                <c:pt idx="3">
                  <c:v>71.553784860557798</c:v>
                </c:pt>
                <c:pt idx="4">
                  <c:v>73.060884070058407</c:v>
                </c:pt>
                <c:pt idx="5">
                  <c:v>73.021582733812906</c:v>
                </c:pt>
                <c:pt idx="6">
                  <c:v>66.136576239476099</c:v>
                </c:pt>
                <c:pt idx="7">
                  <c:v>60.329067641681903</c:v>
                </c:pt>
                <c:pt idx="8">
                  <c:v>61.0671936758893</c:v>
                </c:pt>
                <c:pt idx="9">
                  <c:v>56.549520766773199</c:v>
                </c:pt>
                <c:pt idx="10">
                  <c:v>55.848623853211002</c:v>
                </c:pt>
                <c:pt idx="11" formatCode="###0">
                  <c:v>49.345786598498684</c:v>
                </c:pt>
                <c:pt idx="12" formatCode="###0">
                  <c:v>40.934071221071846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5486600"/>
        <c:axId val="255486992"/>
      </c:lineChart>
      <c:catAx>
        <c:axId val="255486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5486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55486992"/>
        <c:scaling>
          <c:orientation val="minMax"/>
          <c:max val="10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General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5486600"/>
        <c:crosses val="autoZero"/>
        <c:crossBetween val="midCat"/>
        <c:majorUnit val="20"/>
        <c:minorUnit val="2.0000000000000011E-2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8.3574915013873041E-2"/>
          <c:y val="0.51319849939667661"/>
          <c:w val="0.74118803928500909"/>
          <c:h val="0.12955241178108018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704E-2"/>
          <c:y val="0.11682038910350989"/>
          <c:w val="0.91397849462365865"/>
          <c:h val="0.65816992097204197"/>
        </c:manualLayout>
      </c:layout>
      <c:lineChart>
        <c:grouping val="standard"/>
        <c:varyColors val="0"/>
        <c:ser>
          <c:idx val="1"/>
          <c:order val="0"/>
          <c:tx>
            <c:strRef>
              <c:f>Sheet1!$B$4</c:f>
              <c:strCache>
                <c:ptCount val="1"/>
                <c:pt idx="0">
                  <c:v>Stockholm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Sheet1!$B$5:$B$17</c:f>
              <c:numCache>
                <c:formatCode>###0.00</c:formatCode>
                <c:ptCount val="13"/>
                <c:pt idx="0">
                  <c:v>2.5549312312698635</c:v>
                </c:pt>
                <c:pt idx="1">
                  <c:v>2.426300927046031</c:v>
                </c:pt>
                <c:pt idx="2">
                  <c:v>2.564616180197314</c:v>
                </c:pt>
                <c:pt idx="3">
                  <c:v>2.2314541905948904</c:v>
                </c:pt>
                <c:pt idx="4">
                  <c:v>3.0065755364319831</c:v>
                </c:pt>
                <c:pt idx="5">
                  <c:v>3.681665902480181</c:v>
                </c:pt>
                <c:pt idx="6">
                  <c:v>3.2822475513912557</c:v>
                </c:pt>
                <c:pt idx="7">
                  <c:v>2.9489510455224091</c:v>
                </c:pt>
                <c:pt idx="8">
                  <c:v>3.7379901847218426</c:v>
                </c:pt>
                <c:pt idx="9">
                  <c:v>3.2551406373746605</c:v>
                </c:pt>
                <c:pt idx="10">
                  <c:v>2.5236697697864767</c:v>
                </c:pt>
                <c:pt idx="11">
                  <c:v>1.6253544127275492</c:v>
                </c:pt>
                <c:pt idx="12">
                  <c:v>1.319512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Sheet1!$C$4</c:f>
              <c:strCache>
                <c:ptCount val="1"/>
                <c:pt idx="0">
                  <c:v>Västra Götaland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Sheet1!$C$5:$C$17</c:f>
              <c:numCache>
                <c:formatCode>###0.00</c:formatCode>
                <c:ptCount val="13"/>
                <c:pt idx="0">
                  <c:v>2.0755663849762338</c:v>
                </c:pt>
                <c:pt idx="1">
                  <c:v>2.4905629705335448</c:v>
                </c:pt>
                <c:pt idx="2">
                  <c:v>2.7816620792791964</c:v>
                </c:pt>
                <c:pt idx="3">
                  <c:v>2.3003359840783171</c:v>
                </c:pt>
                <c:pt idx="4">
                  <c:v>3.1679253992983538</c:v>
                </c:pt>
                <c:pt idx="5">
                  <c:v>3.8625126773685632</c:v>
                </c:pt>
                <c:pt idx="6">
                  <c:v>4.1211716124597109</c:v>
                </c:pt>
                <c:pt idx="7">
                  <c:v>4.0384990429048848</c:v>
                </c:pt>
                <c:pt idx="8">
                  <c:v>3.3424033322267341</c:v>
                </c:pt>
                <c:pt idx="9">
                  <c:v>3.0047356088954795</c:v>
                </c:pt>
                <c:pt idx="10">
                  <c:v>2.8314015112755033</c:v>
                </c:pt>
                <c:pt idx="11">
                  <c:v>1.9081478316518152</c:v>
                </c:pt>
                <c:pt idx="12">
                  <c:v>1.5822830000000001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Sheet1!$D$4</c:f>
              <c:strCache>
                <c:ptCount val="1"/>
                <c:pt idx="0">
                  <c:v>Skåne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Sheet1!$D$5:$D$17</c:f>
              <c:numCache>
                <c:formatCode>###0.00</c:formatCode>
                <c:ptCount val="13"/>
                <c:pt idx="0">
                  <c:v>2.6209637825255689</c:v>
                </c:pt>
                <c:pt idx="1">
                  <c:v>3.1100008595039141</c:v>
                </c:pt>
                <c:pt idx="2">
                  <c:v>3.0406200239199141</c:v>
                </c:pt>
                <c:pt idx="3">
                  <c:v>2.6770966114284991</c:v>
                </c:pt>
                <c:pt idx="4">
                  <c:v>2.7697329518668874</c:v>
                </c:pt>
                <c:pt idx="5">
                  <c:v>4.4016705601423469</c:v>
                </c:pt>
                <c:pt idx="6">
                  <c:v>4.9579482736995386</c:v>
                </c:pt>
                <c:pt idx="7">
                  <c:v>4.3642880144040435</c:v>
                </c:pt>
                <c:pt idx="8">
                  <c:v>3.732909213349346</c:v>
                </c:pt>
                <c:pt idx="9">
                  <c:v>4.3525659366112972</c:v>
                </c:pt>
                <c:pt idx="10">
                  <c:v>3.1112422934868778</c:v>
                </c:pt>
                <c:pt idx="11">
                  <c:v>2.109702732073214</c:v>
                </c:pt>
                <c:pt idx="12">
                  <c:v>2.0242779999999998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Sheet1!$E$4</c:f>
              <c:strCache>
                <c:ptCount val="1"/>
                <c:pt idx="0">
                  <c:v>Södra Sverige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Sheet1!$E$5:$E$17</c:f>
              <c:numCache>
                <c:formatCode>###0.00</c:formatCode>
                <c:ptCount val="13"/>
                <c:pt idx="0">
                  <c:v>2.3362427849707221</c:v>
                </c:pt>
                <c:pt idx="1">
                  <c:v>2.7339168074011901</c:v>
                </c:pt>
                <c:pt idx="2">
                  <c:v>2.6050112142123023</c:v>
                </c:pt>
                <c:pt idx="3">
                  <c:v>2.6414209816486478</c:v>
                </c:pt>
                <c:pt idx="4">
                  <c:v>3.511136501487452</c:v>
                </c:pt>
                <c:pt idx="5">
                  <c:v>4.3925792385021021</c:v>
                </c:pt>
                <c:pt idx="6">
                  <c:v>4.2181203055604506</c:v>
                </c:pt>
                <c:pt idx="7">
                  <c:v>3.6792369222604662</c:v>
                </c:pt>
                <c:pt idx="8">
                  <c:v>3.7574685498425855</c:v>
                </c:pt>
                <c:pt idx="9">
                  <c:v>3.2529971488818505</c:v>
                </c:pt>
                <c:pt idx="10">
                  <c:v>2.2099120515267754</c:v>
                </c:pt>
                <c:pt idx="11">
                  <c:v>1.6709178643898135</c:v>
                </c:pt>
                <c:pt idx="12">
                  <c:v>1.315286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Sheet1!$F$4</c:f>
              <c:strCache>
                <c:ptCount val="1"/>
                <c:pt idx="0">
                  <c:v>Mellersta Sverige</c:v>
                </c:pt>
              </c:strCache>
            </c:strRef>
          </c:tx>
          <c:spPr>
            <a:ln w="38100">
              <a:solidFill>
                <a:srgbClr val="BFBFBF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Sheet1!$F$5:$F$17</c:f>
              <c:numCache>
                <c:formatCode>###0.00</c:formatCode>
                <c:ptCount val="13"/>
                <c:pt idx="0">
                  <c:v>2.3922431294363622</c:v>
                </c:pt>
                <c:pt idx="1">
                  <c:v>2.491244595658729</c:v>
                </c:pt>
                <c:pt idx="2">
                  <c:v>2.6657290175463664</c:v>
                </c:pt>
                <c:pt idx="3">
                  <c:v>2.3531480695554254</c:v>
                </c:pt>
                <c:pt idx="4">
                  <c:v>2.8198634452722335</c:v>
                </c:pt>
                <c:pt idx="5">
                  <c:v>3.6064031987134411</c:v>
                </c:pt>
                <c:pt idx="6">
                  <c:v>3.2093612783126249</c:v>
                </c:pt>
                <c:pt idx="7">
                  <c:v>4.0499043038114113</c:v>
                </c:pt>
                <c:pt idx="8">
                  <c:v>2.9692208313015258</c:v>
                </c:pt>
                <c:pt idx="9">
                  <c:v>2.9506002104915754</c:v>
                </c:pt>
                <c:pt idx="10">
                  <c:v>2.5352110705655502</c:v>
                </c:pt>
                <c:pt idx="11">
                  <c:v>1.725529236843125</c:v>
                </c:pt>
                <c:pt idx="12">
                  <c:v>1.285426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Sheet1!$G$4</c:f>
              <c:strCache>
                <c:ptCount val="1"/>
                <c:pt idx="0">
                  <c:v>Norra Sverige</c:v>
                </c:pt>
              </c:strCache>
            </c:strRef>
          </c:tx>
          <c:spPr>
            <a:ln w="38100">
              <a:solidFill>
                <a:srgbClr val="9CD0E2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Sheet1!$G$5:$G$17</c:f>
              <c:numCache>
                <c:formatCode>###0.00</c:formatCode>
                <c:ptCount val="13"/>
                <c:pt idx="0">
                  <c:v>1.7794883315373848</c:v>
                </c:pt>
                <c:pt idx="1">
                  <c:v>1.8289496309948889</c:v>
                </c:pt>
                <c:pt idx="2">
                  <c:v>1.6817848415195653</c:v>
                </c:pt>
                <c:pt idx="3">
                  <c:v>1.716459488500292</c:v>
                </c:pt>
                <c:pt idx="4">
                  <c:v>2.3621432581796538</c:v>
                </c:pt>
                <c:pt idx="5">
                  <c:v>2.9768255754062123</c:v>
                </c:pt>
                <c:pt idx="6">
                  <c:v>2.7298554605453953</c:v>
                </c:pt>
                <c:pt idx="7">
                  <c:v>2.4554550439777927</c:v>
                </c:pt>
                <c:pt idx="8">
                  <c:v>2.5009253209937938</c:v>
                </c:pt>
                <c:pt idx="9">
                  <c:v>3.0036093557380195</c:v>
                </c:pt>
                <c:pt idx="10">
                  <c:v>2.6258351674486398</c:v>
                </c:pt>
                <c:pt idx="11">
                  <c:v>1.5407543319581252</c:v>
                </c:pt>
                <c:pt idx="12">
                  <c:v>1.4902660000000001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5487776"/>
        <c:axId val="255488168"/>
      </c:lineChart>
      <c:catAx>
        <c:axId val="255487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5488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55488168"/>
        <c:scaling>
          <c:orientation val="minMax"/>
          <c:max val="8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General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5487776"/>
        <c:crosses val="autoZero"/>
        <c:crossBetween val="midCat"/>
        <c:majorUnit val="2"/>
        <c:minorUnit val="2.0000000000000011E-2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8.3574915013873041E-2"/>
          <c:y val="0.13414936472875622"/>
          <c:w val="0.74118803928500909"/>
          <c:h val="0.1424452856351787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704E-2"/>
          <c:y val="0.11682038910350989"/>
          <c:w val="0.91397849462365865"/>
          <c:h val="0.65816992097204197"/>
        </c:manualLayout>
      </c:layout>
      <c:lineChart>
        <c:grouping val="standard"/>
        <c:varyColors val="0"/>
        <c:ser>
          <c:idx val="1"/>
          <c:order val="0"/>
          <c:tx>
            <c:strRef>
              <c:f>Sheet1!$B$4</c:f>
              <c:strCache>
                <c:ptCount val="1"/>
                <c:pt idx="0">
                  <c:v>Stockholm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Sheet1!$B$5:$B$17</c:f>
              <c:numCache>
                <c:formatCode>_-* #,##0\ _k_r_-;\-* #,##0\ _k_r_-;_-* "-"??\ _k_r_-;_-@_-</c:formatCode>
                <c:ptCount val="13"/>
                <c:pt idx="0">
                  <c:v>22.982885085574601</c:v>
                </c:pt>
                <c:pt idx="1">
                  <c:v>25.3576714356191</c:v>
                </c:pt>
                <c:pt idx="2">
                  <c:v>24.609375</c:v>
                </c:pt>
                <c:pt idx="3">
                  <c:v>27.307508369201301</c:v>
                </c:pt>
                <c:pt idx="4">
                  <c:v>24.4897959183673</c:v>
                </c:pt>
                <c:pt idx="5">
                  <c:v>25.529715762273899</c:v>
                </c:pt>
                <c:pt idx="6">
                  <c:v>22.227873855544299</c:v>
                </c:pt>
                <c:pt idx="7">
                  <c:v>21.335268505079799</c:v>
                </c:pt>
                <c:pt idx="8">
                  <c:v>24.554253693326501</c:v>
                </c:pt>
                <c:pt idx="9">
                  <c:v>23.8427078148333</c:v>
                </c:pt>
                <c:pt idx="10">
                  <c:v>20.242301867743599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Sheet1!$C$4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Sheet1!$C$5:$C$17</c:f>
              <c:numCache>
                <c:formatCode>General</c:formatCode>
                <c:ptCount val="13"/>
                <c:pt idx="11" formatCode="###0">
                  <c:v>10.974884206526699</c:v>
                </c:pt>
                <c:pt idx="12" formatCode="###0">
                  <c:v>8.5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Sheet1!$D$4</c:f>
              <c:strCache>
                <c:ptCount val="1"/>
                <c:pt idx="0">
                  <c:v>Västra Götaland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Sheet1!$D$5:$D$17</c:f>
              <c:numCache>
                <c:formatCode>_-* #,##0\ _k_r_-;\-* #,##0\ _k_r_-;_-* "-"??\ _k_r_-;_-@_-</c:formatCode>
                <c:ptCount val="13"/>
                <c:pt idx="0">
                  <c:v>22.3092998955068</c:v>
                </c:pt>
                <c:pt idx="1">
                  <c:v>23.686974789916</c:v>
                </c:pt>
                <c:pt idx="2">
                  <c:v>30.753246753246799</c:v>
                </c:pt>
                <c:pt idx="3">
                  <c:v>25.988402741170301</c:v>
                </c:pt>
                <c:pt idx="4">
                  <c:v>26.414087513340501</c:v>
                </c:pt>
                <c:pt idx="5">
                  <c:v>28.5555555555556</c:v>
                </c:pt>
                <c:pt idx="6">
                  <c:v>26.821005081874599</c:v>
                </c:pt>
                <c:pt idx="7">
                  <c:v>25.230602278893102</c:v>
                </c:pt>
                <c:pt idx="8">
                  <c:v>22.0741599073001</c:v>
                </c:pt>
                <c:pt idx="9">
                  <c:v>23.200475907198101</c:v>
                </c:pt>
                <c:pt idx="10">
                  <c:v>21.2025316455696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Sheet1!$E$4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Sheet1!$E$5:$E$17</c:f>
              <c:numCache>
                <c:formatCode>General</c:formatCode>
                <c:ptCount val="13"/>
                <c:pt idx="11" formatCode="###0">
                  <c:v>12.7937527328599</c:v>
                </c:pt>
                <c:pt idx="12" formatCode="###0">
                  <c:v>10.112130767061505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Sheet1!$F$4</c:f>
              <c:strCache>
                <c:ptCount val="1"/>
                <c:pt idx="0">
                  <c:v>Skåne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Sheet1!$F$5:$F$17</c:f>
              <c:numCache>
                <c:formatCode>_-* #,##0\ _k_r_-;\-* #,##0\ _k_r_-;_-* "-"??\ _k_r_-;_-@_-</c:formatCode>
                <c:ptCount val="13"/>
                <c:pt idx="0">
                  <c:v>21.199442119944202</c:v>
                </c:pt>
                <c:pt idx="1">
                  <c:v>25.4169446297532</c:v>
                </c:pt>
                <c:pt idx="2">
                  <c:v>27.2</c:v>
                </c:pt>
                <c:pt idx="3">
                  <c:v>26.050999310820099</c:v>
                </c:pt>
                <c:pt idx="4">
                  <c:v>23.741007194244599</c:v>
                </c:pt>
                <c:pt idx="5">
                  <c:v>30.2916978309648</c:v>
                </c:pt>
                <c:pt idx="6">
                  <c:v>29.372197309417</c:v>
                </c:pt>
                <c:pt idx="7">
                  <c:v>27.068214804063899</c:v>
                </c:pt>
                <c:pt idx="8">
                  <c:v>25.2738654147105</c:v>
                </c:pt>
                <c:pt idx="9">
                  <c:v>25.7575757575758</c:v>
                </c:pt>
                <c:pt idx="10">
                  <c:v>23.675496688741699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Sheet1!$G$4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Sheet1!$G$5:$G$17</c:f>
              <c:numCache>
                <c:formatCode>General</c:formatCode>
                <c:ptCount val="13"/>
                <c:pt idx="11" formatCode="###0">
                  <c:v>13.630755588453701</c:v>
                </c:pt>
                <c:pt idx="12" formatCode="###0">
                  <c:v>13.460127567247454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Sheet1!$H$4</c:f>
              <c:strCache>
                <c:ptCount val="1"/>
                <c:pt idx="0">
                  <c:v>Södra Sverige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Sheet1!$H$5:$H$17</c:f>
              <c:numCache>
                <c:formatCode>_-* #,##0\ _k_r_-;\-* #,##0\ _k_r_-;_-* "-"??\ _k_r_-;_-@_-</c:formatCode>
                <c:ptCount val="13"/>
                <c:pt idx="0">
                  <c:v>23.160296634341101</c:v>
                </c:pt>
                <c:pt idx="1">
                  <c:v>26.7115600448934</c:v>
                </c:pt>
                <c:pt idx="2">
                  <c:v>27.491601343785</c:v>
                </c:pt>
                <c:pt idx="3">
                  <c:v>29.099307159353302</c:v>
                </c:pt>
                <c:pt idx="4">
                  <c:v>30.090634441087602</c:v>
                </c:pt>
                <c:pt idx="5">
                  <c:v>29.6954314720812</c:v>
                </c:pt>
                <c:pt idx="6">
                  <c:v>30.306988896146301</c:v>
                </c:pt>
                <c:pt idx="7">
                  <c:v>26.1736334405145</c:v>
                </c:pt>
                <c:pt idx="8">
                  <c:v>25.170532060027298</c:v>
                </c:pt>
                <c:pt idx="9">
                  <c:v>26.397735314932799</c:v>
                </c:pt>
                <c:pt idx="10">
                  <c:v>19.665907365224001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Sheet1!$I$4</c:f>
              <c:strCache>
                <c:ptCount val="1"/>
              </c:strCache>
            </c:strRef>
          </c:tx>
          <c:spPr>
            <a:ln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Sheet1!$I$5:$I$17</c:f>
              <c:numCache>
                <c:formatCode>General</c:formatCode>
                <c:ptCount val="13"/>
                <c:pt idx="11" formatCode="###0">
                  <c:v>12.6839998219926</c:v>
                </c:pt>
                <c:pt idx="12" formatCode="###0">
                  <c:v>9.525442427350697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Sheet1!$J$4</c:f>
              <c:strCache>
                <c:ptCount val="1"/>
                <c:pt idx="0">
                  <c:v>Mellersta Sverige</c:v>
                </c:pt>
              </c:strCache>
            </c:strRef>
          </c:tx>
          <c:spPr>
            <a:ln w="38100">
              <a:solidFill>
                <a:srgbClr val="BFBFBF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Sheet1!$J$5:$J$17</c:f>
              <c:numCache>
                <c:formatCode>_-* #,##0\ _k_r_-;\-* #,##0\ _k_r_-;_-* "-"??\ _k_r_-;_-@_-</c:formatCode>
                <c:ptCount val="13"/>
                <c:pt idx="0">
                  <c:v>23.179012345678998</c:v>
                </c:pt>
                <c:pt idx="1">
                  <c:v>25.296319401122901</c:v>
                </c:pt>
                <c:pt idx="2">
                  <c:v>26.3701847792045</c:v>
                </c:pt>
                <c:pt idx="3">
                  <c:v>25</c:v>
                </c:pt>
                <c:pt idx="4">
                  <c:v>26.6309802609568</c:v>
                </c:pt>
                <c:pt idx="5">
                  <c:v>26.390820584144599</c:v>
                </c:pt>
                <c:pt idx="6">
                  <c:v>25.7132793237055</c:v>
                </c:pt>
                <c:pt idx="7">
                  <c:v>25.714285714285701</c:v>
                </c:pt>
                <c:pt idx="8">
                  <c:v>21.8395016489557</c:v>
                </c:pt>
                <c:pt idx="9">
                  <c:v>24.235474006116199</c:v>
                </c:pt>
                <c:pt idx="10">
                  <c:v>17.966516945692099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Sheet1!$K$4</c:f>
              <c:strCache>
                <c:ptCount val="1"/>
              </c:strCache>
            </c:strRef>
          </c:tx>
          <c:spPr>
            <a:ln>
              <a:solidFill>
                <a:srgbClr val="BFBFBF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Sheet1!$K$5:$K$17</c:f>
              <c:numCache>
                <c:formatCode>General</c:formatCode>
                <c:ptCount val="13"/>
                <c:pt idx="11" formatCode="###0">
                  <c:v>10.8251502825199</c:v>
                </c:pt>
                <c:pt idx="12" formatCode="###0">
                  <c:v>8.6680771496470381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Sheet1!$L$4</c:f>
              <c:strCache>
                <c:ptCount val="1"/>
                <c:pt idx="0">
                  <c:v>Norra Sverige</c:v>
                </c:pt>
              </c:strCache>
            </c:strRef>
          </c:tx>
          <c:spPr>
            <a:ln w="38100">
              <a:solidFill>
                <a:srgbClr val="9CD0E2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Sheet1!$L$5:$L$17</c:f>
              <c:numCache>
                <c:formatCode>_-* #,##0\ _k_r_-;\-* #,##0\ _k_r_-;_-* "-"??\ _k_r_-;_-@_-</c:formatCode>
                <c:ptCount val="13"/>
                <c:pt idx="0">
                  <c:v>16.71875</c:v>
                </c:pt>
                <c:pt idx="1">
                  <c:v>17.071260767423599</c:v>
                </c:pt>
                <c:pt idx="2">
                  <c:v>17.950693374422201</c:v>
                </c:pt>
                <c:pt idx="3">
                  <c:v>20.557768924302799</c:v>
                </c:pt>
                <c:pt idx="4">
                  <c:v>21.3511259382819</c:v>
                </c:pt>
                <c:pt idx="5">
                  <c:v>23.021582733812998</c:v>
                </c:pt>
                <c:pt idx="6">
                  <c:v>20.205799812909301</c:v>
                </c:pt>
                <c:pt idx="7">
                  <c:v>17.367458866544801</c:v>
                </c:pt>
                <c:pt idx="8">
                  <c:v>18.3976261127596</c:v>
                </c:pt>
                <c:pt idx="9">
                  <c:v>19.189765458422201</c:v>
                </c:pt>
                <c:pt idx="10">
                  <c:v>16.1512027491409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Sheet1!$M$4</c:f>
              <c:strCache>
                <c:ptCount val="1"/>
              </c:strCache>
            </c:strRef>
          </c:tx>
          <c:spPr>
            <a:ln w="38100">
              <a:solidFill>
                <a:srgbClr val="9CD0E2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Sheet1!$M$5:$M$17</c:f>
              <c:numCache>
                <c:formatCode>General</c:formatCode>
                <c:ptCount val="13"/>
                <c:pt idx="11" formatCode="###0">
                  <c:v>10.0861825439708</c:v>
                </c:pt>
                <c:pt idx="12" formatCode="###0">
                  <c:v>7.7413670317300465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5488952"/>
        <c:axId val="255489344"/>
      </c:lineChart>
      <c:catAx>
        <c:axId val="255488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5489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55489344"/>
        <c:scaling>
          <c:orientation val="minMax"/>
          <c:max val="4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General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5488952"/>
        <c:crosses val="autoZero"/>
        <c:crossBetween val="midCat"/>
        <c:majorUnit val="10"/>
        <c:minorUnit val="2.0000000000000011E-2"/>
      </c:valAx>
      <c:spPr>
        <a:solidFill>
          <a:schemeClr val="tx1"/>
        </a:solidFill>
        <a:ln w="2975">
          <a:noFill/>
          <a:prstDash val="solid"/>
        </a:ln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9"/>
        <c:delete val="1"/>
      </c:legendEntry>
      <c:legendEntry>
        <c:idx val="11"/>
        <c:delete val="1"/>
      </c:legendEntry>
      <c:layout>
        <c:manualLayout>
          <c:xMode val="edge"/>
          <c:yMode val="edge"/>
          <c:x val="0.10088059526584969"/>
          <c:y val="0.62665538324285686"/>
          <c:w val="0.75692047587771516"/>
          <c:h val="0.13365334617607866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9627791563275438E-2"/>
          <c:y val="0.10341391873663162"/>
          <c:w val="0.93300248138957864"/>
          <c:h val="0.7893749973735868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Hembränt (pojkar, åk 9)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Sheet1!$A$2:$A$26</c:f>
              <c:strCache>
                <c:ptCount val="2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</c:strCache>
            </c:strRef>
          </c:cat>
          <c:val>
            <c:numRef>
              <c:f>Sheet1!$B$2:$B$26</c:f>
              <c:numCache>
                <c:formatCode>0.0</c:formatCode>
                <c:ptCount val="25"/>
                <c:pt idx="0">
                  <c:v>32.931652167175244</c:v>
                </c:pt>
                <c:pt idx="1">
                  <c:v>34.433135452481778</c:v>
                </c:pt>
                <c:pt idx="2">
                  <c:v>36.577367242256614</c:v>
                </c:pt>
                <c:pt idx="3">
                  <c:v>41.523329892875985</c:v>
                </c:pt>
                <c:pt idx="4">
                  <c:v>41.397106687406279</c:v>
                </c:pt>
                <c:pt idx="5">
                  <c:v>39.109615483013755</c:v>
                </c:pt>
                <c:pt idx="6">
                  <c:v>40.169072658230156</c:v>
                </c:pt>
                <c:pt idx="7">
                  <c:v>40.25163795711962</c:v>
                </c:pt>
                <c:pt idx="8">
                  <c:v>41.108282654546088</c:v>
                </c:pt>
                <c:pt idx="9">
                  <c:v>37.925995756774675</c:v>
                </c:pt>
                <c:pt idx="10">
                  <c:v>35.14370508724474</c:v>
                </c:pt>
                <c:pt idx="11">
                  <c:v>27.698244453143879</c:v>
                </c:pt>
                <c:pt idx="12">
                  <c:v>23.961754982373755</c:v>
                </c:pt>
                <c:pt idx="13">
                  <c:v>23.140641381284592</c:v>
                </c:pt>
                <c:pt idx="14">
                  <c:v>20.091997448909339</c:v>
                </c:pt>
                <c:pt idx="15">
                  <c:v>16.93443805774584</c:v>
                </c:pt>
                <c:pt idx="16">
                  <c:v>12.485491553815345</c:v>
                </c:pt>
                <c:pt idx="17">
                  <c:v>11.67673705518596</c:v>
                </c:pt>
                <c:pt idx="18">
                  <c:v>11.630850825576562</c:v>
                </c:pt>
                <c:pt idx="19">
                  <c:v>11.959170300835584</c:v>
                </c:pt>
                <c:pt idx="20">
                  <c:v>10.110515079523127</c:v>
                </c:pt>
                <c:pt idx="21">
                  <c:v>7.78959064885853</c:v>
                </c:pt>
              </c:numCache>
            </c:numRef>
          </c:val>
          <c:smooth val="0"/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Hembränt (pojkar, åk 9)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Sheet1!$A$2:$A$26</c:f>
              <c:strCache>
                <c:ptCount val="2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</c:strCache>
            </c:strRef>
          </c:cat>
          <c:val>
            <c:numRef>
              <c:f>Sheet1!$C$2:$C$26</c:f>
              <c:numCache>
                <c:formatCode>General</c:formatCode>
                <c:ptCount val="25"/>
                <c:pt idx="21" formatCode="0.0">
                  <c:v>6.8746244466698565</c:v>
                </c:pt>
                <c:pt idx="22" formatCode="0.0">
                  <c:v>5.8099709518960099</c:v>
                </c:pt>
                <c:pt idx="23" formatCode="0.0">
                  <c:v>5.7224489091042248</c:v>
                </c:pt>
                <c:pt idx="24" formatCode="#,##0">
                  <c:v>5.4192999999999998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Hembränt (flickor, åk 9)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Sheet1!$A$2:$A$26</c:f>
              <c:strCache>
                <c:ptCount val="2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</c:strCache>
            </c:strRef>
          </c:cat>
          <c:val>
            <c:numRef>
              <c:f>Sheet1!$D$2:$D$26</c:f>
              <c:numCache>
                <c:formatCode>0.0</c:formatCode>
                <c:ptCount val="25"/>
                <c:pt idx="0">
                  <c:v>28.49457254213636</c:v>
                </c:pt>
                <c:pt idx="1">
                  <c:v>31.575437864231944</c:v>
                </c:pt>
                <c:pt idx="2">
                  <c:v>33.893982777385304</c:v>
                </c:pt>
                <c:pt idx="3">
                  <c:v>41.864657493502186</c:v>
                </c:pt>
                <c:pt idx="4">
                  <c:v>42.784871631900955</c:v>
                </c:pt>
                <c:pt idx="5">
                  <c:v>39.850754591781168</c:v>
                </c:pt>
                <c:pt idx="6">
                  <c:v>38.294946277058962</c:v>
                </c:pt>
                <c:pt idx="7">
                  <c:v>39.156074965127921</c:v>
                </c:pt>
                <c:pt idx="8">
                  <c:v>41.642271278590066</c:v>
                </c:pt>
                <c:pt idx="9">
                  <c:v>37.9</c:v>
                </c:pt>
                <c:pt idx="10">
                  <c:v>37</c:v>
                </c:pt>
                <c:pt idx="11">
                  <c:v>31.8</c:v>
                </c:pt>
                <c:pt idx="12">
                  <c:v>28.1</c:v>
                </c:pt>
                <c:pt idx="13">
                  <c:v>25.5</c:v>
                </c:pt>
                <c:pt idx="14">
                  <c:v>20.9</c:v>
                </c:pt>
                <c:pt idx="15">
                  <c:v>19.100000000000001</c:v>
                </c:pt>
                <c:pt idx="16">
                  <c:v>14.5</c:v>
                </c:pt>
                <c:pt idx="17">
                  <c:v>14.3</c:v>
                </c:pt>
                <c:pt idx="18">
                  <c:v>12.6</c:v>
                </c:pt>
                <c:pt idx="19">
                  <c:v>12.8</c:v>
                </c:pt>
                <c:pt idx="20">
                  <c:v>11.4</c:v>
                </c:pt>
                <c:pt idx="21">
                  <c:v>9</c:v>
                </c:pt>
              </c:numCache>
            </c:numRef>
          </c:val>
          <c:smooth val="0"/>
        </c:ser>
        <c:ser>
          <c:idx val="5"/>
          <c:order val="3"/>
          <c:tx>
            <c:strRef>
              <c:f>Sheet1!$E$1</c:f>
              <c:strCache>
                <c:ptCount val="1"/>
                <c:pt idx="0">
                  <c:v>Hembränt (flickor, åk 9)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Sheet1!$A$2:$A$26</c:f>
              <c:strCache>
                <c:ptCount val="2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</c:strCache>
            </c:strRef>
          </c:cat>
          <c:val>
            <c:numRef>
              <c:f>Sheet1!$E$2:$E$26</c:f>
              <c:numCache>
                <c:formatCode>General</c:formatCode>
                <c:ptCount val="25"/>
                <c:pt idx="21" formatCode="0.0">
                  <c:v>8.5159565268161277</c:v>
                </c:pt>
                <c:pt idx="22" formatCode="0.0">
                  <c:v>6.3320554275648977</c:v>
                </c:pt>
                <c:pt idx="23" formatCode="0.0">
                  <c:v>6.3124379343277273</c:v>
                </c:pt>
                <c:pt idx="24" formatCode="#,##0">
                  <c:v>5.4770000000000003</c:v>
                </c:pt>
              </c:numCache>
            </c:numRef>
          </c:val>
          <c:smooth val="0"/>
        </c:ser>
        <c:ser>
          <c:idx val="2"/>
          <c:order val="4"/>
          <c:tx>
            <c:strRef>
              <c:f>Sheet1!$F$1</c:f>
              <c:strCache>
                <c:ptCount val="1"/>
                <c:pt idx="0">
                  <c:v>Smuggelsprit (pojkar, åk 9)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Sheet1!$A$2:$A$26</c:f>
              <c:strCache>
                <c:ptCount val="2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</c:strCache>
            </c:strRef>
          </c:cat>
          <c:val>
            <c:numRef>
              <c:f>Sheet1!$F$2:$F$26</c:f>
              <c:numCache>
                <c:formatCode>General</c:formatCode>
                <c:ptCount val="25"/>
                <c:pt idx="6" formatCode="0.0">
                  <c:v>20.066992838445898</c:v>
                </c:pt>
                <c:pt idx="7" formatCode="0.0">
                  <c:v>21.601900007830842</c:v>
                </c:pt>
                <c:pt idx="8" formatCode="0.0">
                  <c:v>23.644793263387985</c:v>
                </c:pt>
                <c:pt idx="9" formatCode="0.0">
                  <c:v>23.648962441531669</c:v>
                </c:pt>
                <c:pt idx="10" formatCode="0.0">
                  <c:v>23.686497753923017</c:v>
                </c:pt>
                <c:pt idx="11" formatCode="0.0">
                  <c:v>20.630468457067213</c:v>
                </c:pt>
                <c:pt idx="12" formatCode="0.0">
                  <c:v>17.818052386650095</c:v>
                </c:pt>
                <c:pt idx="13" formatCode="0.0">
                  <c:v>19.062180469982895</c:v>
                </c:pt>
                <c:pt idx="14" formatCode="0.0">
                  <c:v>21.698308182726628</c:v>
                </c:pt>
                <c:pt idx="15" formatCode="0.0">
                  <c:v>23.110522515818126</c:v>
                </c:pt>
                <c:pt idx="16" formatCode="0.0">
                  <c:v>26.316089899662021</c:v>
                </c:pt>
                <c:pt idx="17" formatCode="0.0">
                  <c:v>25.864837231644294</c:v>
                </c:pt>
                <c:pt idx="18" formatCode="0.0">
                  <c:v>25.717047742217641</c:v>
                </c:pt>
                <c:pt idx="19" formatCode="0.0">
                  <c:v>24.664258545063884</c:v>
                </c:pt>
                <c:pt idx="20" formatCode="0.0">
                  <c:v>24.143451922795446</c:v>
                </c:pt>
                <c:pt idx="21" formatCode="0.0">
                  <c:v>20.477089018365486</c:v>
                </c:pt>
              </c:numCache>
            </c:numRef>
          </c:val>
          <c:smooth val="0"/>
        </c:ser>
        <c:ser>
          <c:idx val="3"/>
          <c:order val="5"/>
          <c:tx>
            <c:strRef>
              <c:f>Sheet1!$G$1</c:f>
              <c:strCache>
                <c:ptCount val="1"/>
                <c:pt idx="0">
                  <c:v>Smuggelsprit (pojkar, åk 9)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Sheet1!$A$2:$A$26</c:f>
              <c:strCache>
                <c:ptCount val="2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</c:strCache>
            </c:strRef>
          </c:cat>
          <c:val>
            <c:numRef>
              <c:f>Sheet1!$G$2:$G$26</c:f>
              <c:numCache>
                <c:formatCode>General</c:formatCode>
                <c:ptCount val="25"/>
                <c:pt idx="21" formatCode="0.0">
                  <c:v>16.626686207857848</c:v>
                </c:pt>
                <c:pt idx="22" formatCode="0.0">
                  <c:v>18.375292397839527</c:v>
                </c:pt>
                <c:pt idx="23" formatCode="0.0">
                  <c:v>17.757543290465392</c:v>
                </c:pt>
                <c:pt idx="24">
                  <c:v>18.762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Smuggelsprit (flickor, åk 9)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Sheet1!$A$2:$A$26</c:f>
              <c:strCache>
                <c:ptCount val="2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</c:strCache>
            </c:strRef>
          </c:cat>
          <c:val>
            <c:numRef>
              <c:f>Sheet1!$H$2:$H$26</c:f>
              <c:numCache>
                <c:formatCode>General</c:formatCode>
                <c:ptCount val="25"/>
                <c:pt idx="6" formatCode="0.0">
                  <c:v>14.745285379680622</c:v>
                </c:pt>
                <c:pt idx="7" formatCode="0.0">
                  <c:v>17.899505714389548</c:v>
                </c:pt>
                <c:pt idx="8" formatCode="0.0">
                  <c:v>17.867500866494613</c:v>
                </c:pt>
                <c:pt idx="9" formatCode="0.0">
                  <c:v>18.752405550641566</c:v>
                </c:pt>
                <c:pt idx="10" formatCode="0.0">
                  <c:v>16.482227083603721</c:v>
                </c:pt>
                <c:pt idx="11" formatCode="0.0">
                  <c:v>16.607638160810104</c:v>
                </c:pt>
                <c:pt idx="12" formatCode="0.0">
                  <c:v>16.691108590642902</c:v>
                </c:pt>
                <c:pt idx="13" formatCode="0.0">
                  <c:v>17.828422326617325</c:v>
                </c:pt>
                <c:pt idx="14" formatCode="0.0">
                  <c:v>21.490813708331491</c:v>
                </c:pt>
                <c:pt idx="15" formatCode="0.0">
                  <c:v>22.596872920708797</c:v>
                </c:pt>
                <c:pt idx="16" formatCode="0.0">
                  <c:v>30.540313083654574</c:v>
                </c:pt>
                <c:pt idx="17" formatCode="0.0">
                  <c:v>30.844937503628493</c:v>
                </c:pt>
                <c:pt idx="18" formatCode="0.0">
                  <c:v>30.579925828030397</c:v>
                </c:pt>
                <c:pt idx="19" formatCode="0.0">
                  <c:v>29.31676772489006</c:v>
                </c:pt>
                <c:pt idx="20" formatCode="0.0">
                  <c:v>29.20532002110015</c:v>
                </c:pt>
                <c:pt idx="21" formatCode="0.0">
                  <c:v>25.168295751030662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Smuggelsprit (flickor, åk 9)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Sheet1!$A$2:$A$26</c:f>
              <c:strCache>
                <c:ptCount val="2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</c:strCache>
            </c:strRef>
          </c:cat>
          <c:val>
            <c:numRef>
              <c:f>Sheet1!$I$2:$I$26</c:f>
              <c:numCache>
                <c:formatCode>General</c:formatCode>
                <c:ptCount val="25"/>
                <c:pt idx="21" formatCode="0.0">
                  <c:v>18.868274025457175</c:v>
                </c:pt>
                <c:pt idx="22" formatCode="0.0">
                  <c:v>23.722215483041921</c:v>
                </c:pt>
                <c:pt idx="23" formatCode="0.0">
                  <c:v>23.585179800412881</c:v>
                </c:pt>
                <c:pt idx="24" formatCode="0.0">
                  <c:v>22.946000000000002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8034896"/>
        <c:axId val="255950760"/>
      </c:lineChart>
      <c:catAx>
        <c:axId val="188034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595076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55950760"/>
        <c:scaling>
          <c:orientation val="minMax"/>
          <c:max val="6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88034896"/>
        <c:crosses val="autoZero"/>
        <c:crossBetween val="midCat"/>
        <c:majorUnit val="10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ayout>
        <c:manualLayout>
          <c:xMode val="edge"/>
          <c:yMode val="edge"/>
          <c:x val="0.11052487251481558"/>
          <c:y val="0.10406905159118712"/>
          <c:w val="0.75100136352761759"/>
          <c:h val="0.13831161463564276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704E-2"/>
          <c:y val="0.11682038910350989"/>
          <c:w val="0.91397849462365865"/>
          <c:h val="0.65816992097204197"/>
        </c:manualLayout>
      </c:layout>
      <c:lineChart>
        <c:grouping val="standard"/>
        <c:varyColors val="0"/>
        <c:ser>
          <c:idx val="1"/>
          <c:order val="0"/>
          <c:tx>
            <c:strRef>
              <c:f>Sheet1!$B$4</c:f>
              <c:strCache>
                <c:ptCount val="1"/>
                <c:pt idx="0">
                  <c:v>Stockholm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Sheet1!$B$5:$B$17</c:f>
              <c:numCache>
                <c:formatCode>###0.0</c:formatCode>
                <c:ptCount val="13"/>
                <c:pt idx="0">
                  <c:v>16.101921963828399</c:v>
                </c:pt>
                <c:pt idx="1">
                  <c:v>16.432513666035121</c:v>
                </c:pt>
                <c:pt idx="2">
                  <c:v>15.213217928224921</c:v>
                </c:pt>
                <c:pt idx="3">
                  <c:v>13.603475012361821</c:v>
                </c:pt>
                <c:pt idx="4">
                  <c:v>11.833571146662598</c:v>
                </c:pt>
                <c:pt idx="5">
                  <c:v>8.8851664635080692</c:v>
                </c:pt>
                <c:pt idx="6">
                  <c:v>8.1007722750282536</c:v>
                </c:pt>
                <c:pt idx="7">
                  <c:v>6.7380233626678345</c:v>
                </c:pt>
                <c:pt idx="8">
                  <c:v>6.4566740680297112</c:v>
                </c:pt>
                <c:pt idx="9">
                  <c:v>7.3881248859536228</c:v>
                </c:pt>
                <c:pt idx="10">
                  <c:v>7.6585626378556855</c:v>
                </c:pt>
                <c:pt idx="11">
                  <c:v>4.2126469495733625</c:v>
                </c:pt>
                <c:pt idx="12">
                  <c:v>3.4013599737994569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Sheet1!$C$4</c:f>
              <c:strCache>
                <c:ptCount val="1"/>
                <c:pt idx="0">
                  <c:v>Västra Götaland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Sheet1!$C$5:$C$17</c:f>
              <c:numCache>
                <c:formatCode>###0.0</c:formatCode>
                <c:ptCount val="13"/>
                <c:pt idx="0">
                  <c:v>12.814919581778783</c:v>
                </c:pt>
                <c:pt idx="1">
                  <c:v>14.498719248387069</c:v>
                </c:pt>
                <c:pt idx="2">
                  <c:v>14.194168507969096</c:v>
                </c:pt>
                <c:pt idx="3">
                  <c:v>12.316013325695966</c:v>
                </c:pt>
                <c:pt idx="4">
                  <c:v>12.374233287922328</c:v>
                </c:pt>
                <c:pt idx="5">
                  <c:v>10.620837747216601</c:v>
                </c:pt>
                <c:pt idx="6">
                  <c:v>7.6809678947427464</c:v>
                </c:pt>
                <c:pt idx="7">
                  <c:v>5.9155658603324932</c:v>
                </c:pt>
                <c:pt idx="8">
                  <c:v>4.7527249204384763</c:v>
                </c:pt>
                <c:pt idx="9">
                  <c:v>5.7999986852460905</c:v>
                </c:pt>
                <c:pt idx="10">
                  <c:v>6.7723712471318098</c:v>
                </c:pt>
                <c:pt idx="11">
                  <c:v>5.0250749040858755</c:v>
                </c:pt>
                <c:pt idx="12">
                  <c:v>3.2425617568508294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Sheet1!$D$4</c:f>
              <c:strCache>
                <c:ptCount val="1"/>
                <c:pt idx="0">
                  <c:v>Skåne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Sheet1!$D$5:$D$17</c:f>
              <c:numCache>
                <c:formatCode>###0.0</c:formatCode>
                <c:ptCount val="13"/>
                <c:pt idx="0">
                  <c:v>12.842714483443437</c:v>
                </c:pt>
                <c:pt idx="1">
                  <c:v>14.049426302974277</c:v>
                </c:pt>
                <c:pt idx="2">
                  <c:v>15.221453451320716</c:v>
                </c:pt>
                <c:pt idx="3">
                  <c:v>14.767038239795488</c:v>
                </c:pt>
                <c:pt idx="4">
                  <c:v>10.675159772929222</c:v>
                </c:pt>
                <c:pt idx="5">
                  <c:v>11.901244863479674</c:v>
                </c:pt>
                <c:pt idx="6">
                  <c:v>9.4254514988827385</c:v>
                </c:pt>
                <c:pt idx="7">
                  <c:v>6.4156773566878318</c:v>
                </c:pt>
                <c:pt idx="8">
                  <c:v>5.9893385853428089</c:v>
                </c:pt>
                <c:pt idx="9">
                  <c:v>9.4054411431488365</c:v>
                </c:pt>
                <c:pt idx="10">
                  <c:v>8.979101541661004</c:v>
                </c:pt>
                <c:pt idx="11">
                  <c:v>5.0558957966557694</c:v>
                </c:pt>
                <c:pt idx="12">
                  <c:v>4.5492625650903316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Sheet1!$E$4</c:f>
              <c:strCache>
                <c:ptCount val="1"/>
                <c:pt idx="0">
                  <c:v>Södra Sverige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Sheet1!$E$5:$E$17</c:f>
              <c:numCache>
                <c:formatCode>###0.0</c:formatCode>
                <c:ptCount val="13"/>
                <c:pt idx="0">
                  <c:v>12.127899760631852</c:v>
                </c:pt>
                <c:pt idx="1">
                  <c:v>12.093088576491724</c:v>
                </c:pt>
                <c:pt idx="2">
                  <c:v>11.475691855852972</c:v>
                </c:pt>
                <c:pt idx="3">
                  <c:v>10.617162746121842</c:v>
                </c:pt>
                <c:pt idx="4">
                  <c:v>12.191470119496731</c:v>
                </c:pt>
                <c:pt idx="5">
                  <c:v>9.5296540819454325</c:v>
                </c:pt>
                <c:pt idx="6">
                  <c:v>7.6337160595090578</c:v>
                </c:pt>
                <c:pt idx="7">
                  <c:v>5.7156909227842911</c:v>
                </c:pt>
                <c:pt idx="8">
                  <c:v>5.7674147083846368</c:v>
                </c:pt>
                <c:pt idx="9">
                  <c:v>5.700726914147964</c:v>
                </c:pt>
                <c:pt idx="10">
                  <c:v>6.4297917057622085</c:v>
                </c:pt>
                <c:pt idx="11">
                  <c:v>3.4212043859409409</c:v>
                </c:pt>
                <c:pt idx="12">
                  <c:v>2.8715399355876143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Sheet1!$F$4</c:f>
              <c:strCache>
                <c:ptCount val="1"/>
                <c:pt idx="0">
                  <c:v>Mellersta Sverige</c:v>
                </c:pt>
              </c:strCache>
            </c:strRef>
          </c:tx>
          <c:spPr>
            <a:ln w="38100">
              <a:solidFill>
                <a:srgbClr val="BFBFBF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Sheet1!$F$5:$F$17</c:f>
              <c:numCache>
                <c:formatCode>###0.0</c:formatCode>
                <c:ptCount val="13"/>
                <c:pt idx="0">
                  <c:v>12.108668948194317</c:v>
                </c:pt>
                <c:pt idx="1">
                  <c:v>12.647522868173841</c:v>
                </c:pt>
                <c:pt idx="2">
                  <c:v>13.110190701840294</c:v>
                </c:pt>
                <c:pt idx="3">
                  <c:v>12.586754616003848</c:v>
                </c:pt>
                <c:pt idx="4">
                  <c:v>9.1673656606745944</c:v>
                </c:pt>
                <c:pt idx="5">
                  <c:v>10.30020333824757</c:v>
                </c:pt>
                <c:pt idx="6">
                  <c:v>8.434842141348085</c:v>
                </c:pt>
                <c:pt idx="7">
                  <c:v>7.4151036042623044</c:v>
                </c:pt>
                <c:pt idx="8">
                  <c:v>6.2612960222412539</c:v>
                </c:pt>
                <c:pt idx="9">
                  <c:v>6.5948651749956273</c:v>
                </c:pt>
                <c:pt idx="10">
                  <c:v>5.7724779019225947</c:v>
                </c:pt>
                <c:pt idx="11">
                  <c:v>3.9349727525313365</c:v>
                </c:pt>
                <c:pt idx="12">
                  <c:v>2.9559115956004232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Sheet1!$G$4</c:f>
              <c:strCache>
                <c:ptCount val="1"/>
                <c:pt idx="0">
                  <c:v>Norra Sverige</c:v>
                </c:pt>
              </c:strCache>
            </c:strRef>
          </c:tx>
          <c:spPr>
            <a:ln w="38100">
              <a:solidFill>
                <a:srgbClr val="9CD0E2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Sheet1!$G$5:$G$17</c:f>
              <c:numCache>
                <c:formatCode>###0.0</c:formatCode>
                <c:ptCount val="13"/>
                <c:pt idx="0">
                  <c:v>8.1486185128118294</c:v>
                </c:pt>
                <c:pt idx="1">
                  <c:v>10.603975483150908</c:v>
                </c:pt>
                <c:pt idx="2">
                  <c:v>9.0316530143483593</c:v>
                </c:pt>
                <c:pt idx="3">
                  <c:v>8.4455445367923065</c:v>
                </c:pt>
                <c:pt idx="4">
                  <c:v>7.5146536985999877</c:v>
                </c:pt>
                <c:pt idx="5">
                  <c:v>8.9680838007158528</c:v>
                </c:pt>
                <c:pt idx="6">
                  <c:v>6.5653892315544082</c:v>
                </c:pt>
                <c:pt idx="7">
                  <c:v>4.1989371864197462</c:v>
                </c:pt>
                <c:pt idx="8">
                  <c:v>4.0846339816264585</c:v>
                </c:pt>
                <c:pt idx="9">
                  <c:v>7.198003125473412</c:v>
                </c:pt>
                <c:pt idx="10">
                  <c:v>6.1324508383039937</c:v>
                </c:pt>
                <c:pt idx="11">
                  <c:v>3.279246203255469</c:v>
                </c:pt>
                <c:pt idx="12">
                  <c:v>3.24876433218685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5490128"/>
        <c:axId val="260111248"/>
      </c:lineChart>
      <c:catAx>
        <c:axId val="255490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601112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60111248"/>
        <c:scaling>
          <c:orientation val="minMax"/>
          <c:max val="3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General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5490128"/>
        <c:crosses val="autoZero"/>
        <c:crossBetween val="midCat"/>
        <c:majorUnit val="10"/>
        <c:minorUnit val="2.0000000000000011E-2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22516684434822745"/>
          <c:y val="0.13157079918679759"/>
          <c:w val="0.74118803928500909"/>
          <c:h val="0.16049519828458386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704E-2"/>
          <c:y val="0.11682038910350989"/>
          <c:w val="0.91397849462365865"/>
          <c:h val="0.65816992097204197"/>
        </c:manualLayout>
      </c:layout>
      <c:lineChart>
        <c:grouping val="standard"/>
        <c:varyColors val="0"/>
        <c:ser>
          <c:idx val="1"/>
          <c:order val="0"/>
          <c:tx>
            <c:strRef>
              <c:f>Sheet1!$B$4</c:f>
              <c:strCache>
                <c:ptCount val="1"/>
                <c:pt idx="0">
                  <c:v>Stockholm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Sheet1!$A$5:$A$13</c:f>
              <c:strCache>
                <c:ptCount val="9"/>
                <c:pt idx="0">
                  <c:v>1997–1998</c:v>
                </c:pt>
                <c:pt idx="1">
                  <c:v>1999&amp;2001</c:v>
                </c:pt>
                <c:pt idx="2">
                  <c:v>2002–2003</c:v>
                </c:pt>
                <c:pt idx="3">
                  <c:v>2004–2005</c:v>
                </c:pt>
                <c:pt idx="4">
                  <c:v>2006–2007</c:v>
                </c:pt>
                <c:pt idx="5">
                  <c:v>2008–2009</c:v>
                </c:pt>
                <c:pt idx="6">
                  <c:v>2010–2011</c:v>
                </c:pt>
                <c:pt idx="7">
                  <c:v>2012–2013</c:v>
                </c:pt>
                <c:pt idx="8">
                  <c:v>2014–2015</c:v>
                </c:pt>
              </c:strCache>
            </c:strRef>
          </c:cat>
          <c:val>
            <c:numRef>
              <c:f>Sheet1!$B$5:$B$13</c:f>
              <c:numCache>
                <c:formatCode>###0.0</c:formatCode>
                <c:ptCount val="9"/>
                <c:pt idx="0">
                  <c:v>3.931120533849751</c:v>
                </c:pt>
                <c:pt idx="1">
                  <c:v>6.0987230534682659</c:v>
                </c:pt>
                <c:pt idx="2">
                  <c:v>7.5084043912626255</c:v>
                </c:pt>
                <c:pt idx="3">
                  <c:v>5.5118232057030454</c:v>
                </c:pt>
                <c:pt idx="4">
                  <c:v>4.7636183984577904</c:v>
                </c:pt>
                <c:pt idx="5">
                  <c:v>1.8348572123299094</c:v>
                </c:pt>
                <c:pt idx="6">
                  <c:v>2.9892608901485356</c:v>
                </c:pt>
                <c:pt idx="7">
                  <c:v>2.2290308666104921</c:v>
                </c:pt>
                <c:pt idx="8">
                  <c:v>1.5453117921018631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Sheet1!$C$4</c:f>
              <c:strCache>
                <c:ptCount val="1"/>
                <c:pt idx="0">
                  <c:v>Västra Götaland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Sheet1!$A$5:$A$13</c:f>
              <c:strCache>
                <c:ptCount val="9"/>
                <c:pt idx="0">
                  <c:v>1997–1998</c:v>
                </c:pt>
                <c:pt idx="1">
                  <c:v>1999&amp;2001</c:v>
                </c:pt>
                <c:pt idx="2">
                  <c:v>2002–2003</c:v>
                </c:pt>
                <c:pt idx="3">
                  <c:v>2004–2005</c:v>
                </c:pt>
                <c:pt idx="4">
                  <c:v>2006–2007</c:v>
                </c:pt>
                <c:pt idx="5">
                  <c:v>2008–2009</c:v>
                </c:pt>
                <c:pt idx="6">
                  <c:v>2010–2011</c:v>
                </c:pt>
                <c:pt idx="7">
                  <c:v>2012–2013</c:v>
                </c:pt>
                <c:pt idx="8">
                  <c:v>2014–2015</c:v>
                </c:pt>
              </c:strCache>
            </c:strRef>
          </c:cat>
          <c:val>
            <c:numRef>
              <c:f>Sheet1!$C$5:$C$13</c:f>
              <c:numCache>
                <c:formatCode>###0.0</c:formatCode>
                <c:ptCount val="9"/>
                <c:pt idx="0">
                  <c:v>4.8953958162060909</c:v>
                </c:pt>
                <c:pt idx="1">
                  <c:v>8.1915434543218666</c:v>
                </c:pt>
                <c:pt idx="2">
                  <c:v>7.0399894708648256</c:v>
                </c:pt>
                <c:pt idx="3">
                  <c:v>7.2850661286423808</c:v>
                </c:pt>
                <c:pt idx="4">
                  <c:v>4.536226260384808</c:v>
                </c:pt>
                <c:pt idx="5">
                  <c:v>3.8922908506209377</c:v>
                </c:pt>
                <c:pt idx="6">
                  <c:v>2.345803061155904</c:v>
                </c:pt>
                <c:pt idx="7">
                  <c:v>2.6820452558965204</c:v>
                </c:pt>
                <c:pt idx="8">
                  <c:v>2.1702161708234144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Sheet1!$D$4</c:f>
              <c:strCache>
                <c:ptCount val="1"/>
                <c:pt idx="0">
                  <c:v>Skåne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Sheet1!$A$5:$A$13</c:f>
              <c:strCache>
                <c:ptCount val="9"/>
                <c:pt idx="0">
                  <c:v>1997–1998</c:v>
                </c:pt>
                <c:pt idx="1">
                  <c:v>1999&amp;2001</c:v>
                </c:pt>
                <c:pt idx="2">
                  <c:v>2002–2003</c:v>
                </c:pt>
                <c:pt idx="3">
                  <c:v>2004–2005</c:v>
                </c:pt>
                <c:pt idx="4">
                  <c:v>2006–2007</c:v>
                </c:pt>
                <c:pt idx="5">
                  <c:v>2008–2009</c:v>
                </c:pt>
                <c:pt idx="6">
                  <c:v>2010–2011</c:v>
                </c:pt>
                <c:pt idx="7">
                  <c:v>2012–2013</c:v>
                </c:pt>
                <c:pt idx="8">
                  <c:v>2014–2015</c:v>
                </c:pt>
              </c:strCache>
            </c:strRef>
          </c:cat>
          <c:val>
            <c:numRef>
              <c:f>Sheet1!$D$5:$D$13</c:f>
              <c:numCache>
                <c:formatCode>###0.0</c:formatCode>
                <c:ptCount val="9"/>
                <c:pt idx="0">
                  <c:v>2.9651607438661829</c:v>
                </c:pt>
                <c:pt idx="1">
                  <c:v>5.478810668912006</c:v>
                </c:pt>
                <c:pt idx="2">
                  <c:v>7.3506620347286802</c:v>
                </c:pt>
                <c:pt idx="3">
                  <c:v>5.3646563085993959</c:v>
                </c:pt>
                <c:pt idx="4">
                  <c:v>4.5231181210465019</c:v>
                </c:pt>
                <c:pt idx="5">
                  <c:v>4.6398739353749923</c:v>
                </c:pt>
                <c:pt idx="6">
                  <c:v>1.922045649538803</c:v>
                </c:pt>
                <c:pt idx="7">
                  <c:v>1.3223016691248619</c:v>
                </c:pt>
                <c:pt idx="8">
                  <c:v>1.6119621797435466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Sheet1!$E$4</c:f>
              <c:strCache>
                <c:ptCount val="1"/>
                <c:pt idx="0">
                  <c:v>Södra Sverige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Sheet1!$A$5:$A$13</c:f>
              <c:strCache>
                <c:ptCount val="9"/>
                <c:pt idx="0">
                  <c:v>1997–1998</c:v>
                </c:pt>
                <c:pt idx="1">
                  <c:v>1999&amp;2001</c:v>
                </c:pt>
                <c:pt idx="2">
                  <c:v>2002–2003</c:v>
                </c:pt>
                <c:pt idx="3">
                  <c:v>2004–2005</c:v>
                </c:pt>
                <c:pt idx="4">
                  <c:v>2006–2007</c:v>
                </c:pt>
                <c:pt idx="5">
                  <c:v>2008–2009</c:v>
                </c:pt>
                <c:pt idx="6">
                  <c:v>2010–2011</c:v>
                </c:pt>
                <c:pt idx="7">
                  <c:v>2012–2013</c:v>
                </c:pt>
                <c:pt idx="8">
                  <c:v>2014–2015</c:v>
                </c:pt>
              </c:strCache>
            </c:strRef>
          </c:cat>
          <c:val>
            <c:numRef>
              <c:f>Sheet1!$E$5:$E$13</c:f>
              <c:numCache>
                <c:formatCode>###0.0</c:formatCode>
                <c:ptCount val="9"/>
                <c:pt idx="0">
                  <c:v>7.8202277841934356</c:v>
                </c:pt>
                <c:pt idx="1">
                  <c:v>9.0978686368161963</c:v>
                </c:pt>
                <c:pt idx="2">
                  <c:v>8.1610961159203512</c:v>
                </c:pt>
                <c:pt idx="3">
                  <c:v>7.2818426124660069</c:v>
                </c:pt>
                <c:pt idx="4">
                  <c:v>5.6440175949245868</c:v>
                </c:pt>
                <c:pt idx="5">
                  <c:v>3.3847197241826428</c:v>
                </c:pt>
                <c:pt idx="6">
                  <c:v>3.0482233700478676</c:v>
                </c:pt>
                <c:pt idx="7">
                  <c:v>2.204653880296239</c:v>
                </c:pt>
                <c:pt idx="8">
                  <c:v>2.4160502591819775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Sheet1!$F$4</c:f>
              <c:strCache>
                <c:ptCount val="1"/>
                <c:pt idx="0">
                  <c:v>Mellersta Sverige</c:v>
                </c:pt>
              </c:strCache>
            </c:strRef>
          </c:tx>
          <c:spPr>
            <a:ln w="38100">
              <a:solidFill>
                <a:srgbClr val="BFBFBF"/>
              </a:solidFill>
            </a:ln>
          </c:spPr>
          <c:marker>
            <c:symbol val="none"/>
          </c:marker>
          <c:cat>
            <c:strRef>
              <c:f>Sheet1!$A$5:$A$13</c:f>
              <c:strCache>
                <c:ptCount val="9"/>
                <c:pt idx="0">
                  <c:v>1997–1998</c:v>
                </c:pt>
                <c:pt idx="1">
                  <c:v>1999&amp;2001</c:v>
                </c:pt>
                <c:pt idx="2">
                  <c:v>2002–2003</c:v>
                </c:pt>
                <c:pt idx="3">
                  <c:v>2004–2005</c:v>
                </c:pt>
                <c:pt idx="4">
                  <c:v>2006–2007</c:v>
                </c:pt>
                <c:pt idx="5">
                  <c:v>2008–2009</c:v>
                </c:pt>
                <c:pt idx="6">
                  <c:v>2010–2011</c:v>
                </c:pt>
                <c:pt idx="7">
                  <c:v>2012–2013</c:v>
                </c:pt>
                <c:pt idx="8">
                  <c:v>2014–2015</c:v>
                </c:pt>
              </c:strCache>
            </c:strRef>
          </c:cat>
          <c:val>
            <c:numRef>
              <c:f>Sheet1!$F$5:$F$13</c:f>
              <c:numCache>
                <c:formatCode>###0.0</c:formatCode>
                <c:ptCount val="9"/>
                <c:pt idx="0">
                  <c:v>5.9148358395440015</c:v>
                </c:pt>
                <c:pt idx="1">
                  <c:v>7.7272474616410793</c:v>
                </c:pt>
                <c:pt idx="2">
                  <c:v>8.6473722355088647</c:v>
                </c:pt>
                <c:pt idx="3">
                  <c:v>7.4397657010197422</c:v>
                </c:pt>
                <c:pt idx="4">
                  <c:v>6.9041992959113676</c:v>
                </c:pt>
                <c:pt idx="5">
                  <c:v>3.3753431471175084</c:v>
                </c:pt>
                <c:pt idx="6">
                  <c:v>3.1975627041719918</c:v>
                </c:pt>
                <c:pt idx="7">
                  <c:v>3.8036524453564056</c:v>
                </c:pt>
                <c:pt idx="8">
                  <c:v>3.171786102697236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Sheet1!$G$4</c:f>
              <c:strCache>
                <c:ptCount val="1"/>
                <c:pt idx="0">
                  <c:v>Norra Sverige</c:v>
                </c:pt>
              </c:strCache>
            </c:strRef>
          </c:tx>
          <c:spPr>
            <a:ln w="38100">
              <a:solidFill>
                <a:srgbClr val="9CD0E2"/>
              </a:solidFill>
            </a:ln>
          </c:spPr>
          <c:marker>
            <c:symbol val="none"/>
          </c:marker>
          <c:cat>
            <c:strRef>
              <c:f>Sheet1!$A$5:$A$13</c:f>
              <c:strCache>
                <c:ptCount val="9"/>
                <c:pt idx="0">
                  <c:v>1997–1998</c:v>
                </c:pt>
                <c:pt idx="1">
                  <c:v>1999&amp;2001</c:v>
                </c:pt>
                <c:pt idx="2">
                  <c:v>2002–2003</c:v>
                </c:pt>
                <c:pt idx="3">
                  <c:v>2004–2005</c:v>
                </c:pt>
                <c:pt idx="4">
                  <c:v>2006–2007</c:v>
                </c:pt>
                <c:pt idx="5">
                  <c:v>2008–2009</c:v>
                </c:pt>
                <c:pt idx="6">
                  <c:v>2010–2011</c:v>
                </c:pt>
                <c:pt idx="7">
                  <c:v>2012–2013</c:v>
                </c:pt>
                <c:pt idx="8">
                  <c:v>2014–2015</c:v>
                </c:pt>
              </c:strCache>
            </c:strRef>
          </c:cat>
          <c:val>
            <c:numRef>
              <c:f>Sheet1!$G$5:$G$13</c:f>
              <c:numCache>
                <c:formatCode>###0.0</c:formatCode>
                <c:ptCount val="9"/>
                <c:pt idx="0">
                  <c:v>8.0715348779234564</c:v>
                </c:pt>
                <c:pt idx="1">
                  <c:v>9.8918322002870305</c:v>
                </c:pt>
                <c:pt idx="2">
                  <c:v>9.385706448013087</c:v>
                </c:pt>
                <c:pt idx="3">
                  <c:v>9.4392271748387433</c:v>
                </c:pt>
                <c:pt idx="4">
                  <c:v>8.239591415202586</c:v>
                </c:pt>
                <c:pt idx="5">
                  <c:v>6.7197466638364389</c:v>
                </c:pt>
                <c:pt idx="6">
                  <c:v>5.8175527046606641</c:v>
                </c:pt>
                <c:pt idx="7">
                  <c:v>3.5542925398341905</c:v>
                </c:pt>
                <c:pt idx="8">
                  <c:v>4.9308524312971826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0112032"/>
        <c:axId val="260112424"/>
      </c:lineChart>
      <c:catAx>
        <c:axId val="260112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601124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60112424"/>
        <c:scaling>
          <c:orientation val="minMax"/>
          <c:max val="3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General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60112032"/>
        <c:crosses val="autoZero"/>
        <c:crossBetween val="midCat"/>
        <c:majorUnit val="10"/>
        <c:minorUnit val="2.0000000000000011E-2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22516684434822745"/>
          <c:y val="0.13157079918679759"/>
          <c:w val="0.74118803928500909"/>
          <c:h val="0.16049519828458386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704E-2"/>
          <c:y val="0.11682038910350989"/>
          <c:w val="0.91397849462365865"/>
          <c:h val="0.65816992097204197"/>
        </c:manualLayout>
      </c:layout>
      <c:lineChart>
        <c:grouping val="standard"/>
        <c:varyColors val="0"/>
        <c:ser>
          <c:idx val="1"/>
          <c:order val="0"/>
          <c:tx>
            <c:strRef>
              <c:f>Sheet1!$B$4</c:f>
              <c:strCache>
                <c:ptCount val="1"/>
                <c:pt idx="0">
                  <c:v>Stockholm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Sheet1!$B$5:$B$17</c:f>
              <c:numCache>
                <c:formatCode>###0.0</c:formatCode>
                <c:ptCount val="13"/>
                <c:pt idx="0">
                  <c:v>4.8769909941067127</c:v>
                </c:pt>
                <c:pt idx="1">
                  <c:v>4.6909022019784574</c:v>
                </c:pt>
                <c:pt idx="2">
                  <c:v>6.162042164953629</c:v>
                </c:pt>
                <c:pt idx="3">
                  <c:v>8.8232800801163975</c:v>
                </c:pt>
                <c:pt idx="4">
                  <c:v>9.5443731462473114</c:v>
                </c:pt>
                <c:pt idx="5">
                  <c:v>10.458876790538088</c:v>
                </c:pt>
                <c:pt idx="6">
                  <c:v>9.7098258603859744</c:v>
                </c:pt>
                <c:pt idx="7">
                  <c:v>8.0268897823253695</c:v>
                </c:pt>
                <c:pt idx="8">
                  <c:v>7.4636167292980877</c:v>
                </c:pt>
                <c:pt idx="9">
                  <c:v>10.384505595295989</c:v>
                </c:pt>
                <c:pt idx="10">
                  <c:v>10.766772259859636</c:v>
                </c:pt>
                <c:pt idx="11">
                  <c:v>8.4258923359565774</c:v>
                </c:pt>
                <c:pt idx="12">
                  <c:v>10.175692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Sheet1!$C$4</c:f>
              <c:strCache>
                <c:ptCount val="1"/>
                <c:pt idx="0">
                  <c:v>Västra Götaland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Sheet1!$C$5:$C$17</c:f>
              <c:numCache>
                <c:formatCode>###0.0</c:formatCode>
                <c:ptCount val="13"/>
                <c:pt idx="0">
                  <c:v>3.5077120300828999</c:v>
                </c:pt>
                <c:pt idx="1">
                  <c:v>3.5432220974052249</c:v>
                </c:pt>
                <c:pt idx="2">
                  <c:v>4.2259281741446717</c:v>
                </c:pt>
                <c:pt idx="3">
                  <c:v>5.9014587523094466</c:v>
                </c:pt>
                <c:pt idx="4">
                  <c:v>9.004059925085361</c:v>
                </c:pt>
                <c:pt idx="5">
                  <c:v>8.3790886019348463</c:v>
                </c:pt>
                <c:pt idx="6">
                  <c:v>7.4080108800877325</c:v>
                </c:pt>
                <c:pt idx="7">
                  <c:v>6.8609436521375073</c:v>
                </c:pt>
                <c:pt idx="8">
                  <c:v>5.0168480348532292</c:v>
                </c:pt>
                <c:pt idx="9">
                  <c:v>5.5251222215176883</c:v>
                </c:pt>
                <c:pt idx="10">
                  <c:v>8.1368782434035758</c:v>
                </c:pt>
                <c:pt idx="11">
                  <c:v>7.0744566017282988</c:v>
                </c:pt>
                <c:pt idx="12">
                  <c:v>7.2176970000000003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Sheet1!$D$4</c:f>
              <c:strCache>
                <c:ptCount val="1"/>
                <c:pt idx="0">
                  <c:v>Skåne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Sheet1!$D$5:$D$17</c:f>
              <c:numCache>
                <c:formatCode>###0.0</c:formatCode>
                <c:ptCount val="13"/>
                <c:pt idx="0">
                  <c:v>4.1990735206141308</c:v>
                </c:pt>
                <c:pt idx="1">
                  <c:v>5.6684192684124346</c:v>
                </c:pt>
                <c:pt idx="2">
                  <c:v>6.843961106369119</c:v>
                </c:pt>
                <c:pt idx="3">
                  <c:v>11.534207725847711</c:v>
                </c:pt>
                <c:pt idx="4">
                  <c:v>10.281830883330882</c:v>
                </c:pt>
                <c:pt idx="5">
                  <c:v>12.73166939334916</c:v>
                </c:pt>
                <c:pt idx="6">
                  <c:v>9.5842504765546472</c:v>
                </c:pt>
                <c:pt idx="7">
                  <c:v>8.8750616707794681</c:v>
                </c:pt>
                <c:pt idx="8">
                  <c:v>6.9023145618297841</c:v>
                </c:pt>
                <c:pt idx="9">
                  <c:v>9.116292972221288</c:v>
                </c:pt>
                <c:pt idx="10">
                  <c:v>10.38164151246278</c:v>
                </c:pt>
                <c:pt idx="11">
                  <c:v>8.1981708748246795</c:v>
                </c:pt>
                <c:pt idx="12">
                  <c:v>9.7503290000000007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Sheet1!$E$4</c:f>
              <c:strCache>
                <c:ptCount val="1"/>
                <c:pt idx="0">
                  <c:v>Södra Sverige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Sheet1!$E$5:$E$17</c:f>
              <c:numCache>
                <c:formatCode>###0.0</c:formatCode>
                <c:ptCount val="13"/>
                <c:pt idx="0">
                  <c:v>2.7046060147363922</c:v>
                </c:pt>
                <c:pt idx="1">
                  <c:v>2.6537817155563888</c:v>
                </c:pt>
                <c:pt idx="2">
                  <c:v>3.4575292627301462</c:v>
                </c:pt>
                <c:pt idx="3">
                  <c:v>5.0493285974197031</c:v>
                </c:pt>
                <c:pt idx="4">
                  <c:v>7.8566448169454333</c:v>
                </c:pt>
                <c:pt idx="5">
                  <c:v>8.5139850370873162</c:v>
                </c:pt>
                <c:pt idx="6">
                  <c:v>7.1108228739567902</c:v>
                </c:pt>
                <c:pt idx="7">
                  <c:v>6.2006182773897374</c:v>
                </c:pt>
                <c:pt idx="8">
                  <c:v>4.9114342283094601</c:v>
                </c:pt>
                <c:pt idx="9">
                  <c:v>6.2723189244065374</c:v>
                </c:pt>
                <c:pt idx="10">
                  <c:v>6.1443173496153198</c:v>
                </c:pt>
                <c:pt idx="11">
                  <c:v>5.7634442643072878</c:v>
                </c:pt>
                <c:pt idx="12">
                  <c:v>4.5937979999999996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Sheet1!$F$4</c:f>
              <c:strCache>
                <c:ptCount val="1"/>
                <c:pt idx="0">
                  <c:v>Mellersta Sverige</c:v>
                </c:pt>
              </c:strCache>
            </c:strRef>
          </c:tx>
          <c:spPr>
            <a:ln w="38100">
              <a:solidFill>
                <a:srgbClr val="BFBFBF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Sheet1!$F$5:$F$17</c:f>
              <c:numCache>
                <c:formatCode>###0.0</c:formatCode>
                <c:ptCount val="13"/>
                <c:pt idx="0">
                  <c:v>2.7677106486152763</c:v>
                </c:pt>
                <c:pt idx="1">
                  <c:v>3.5047059937761409</c:v>
                </c:pt>
                <c:pt idx="2">
                  <c:v>4.4186832936306271</c:v>
                </c:pt>
                <c:pt idx="3">
                  <c:v>5.5041939219531679</c:v>
                </c:pt>
                <c:pt idx="4">
                  <c:v>6.401219174847621</c:v>
                </c:pt>
                <c:pt idx="5">
                  <c:v>7.2289543514258092</c:v>
                </c:pt>
                <c:pt idx="6">
                  <c:v>5.8549635998538276</c:v>
                </c:pt>
                <c:pt idx="7">
                  <c:v>7.0081233021802216</c:v>
                </c:pt>
                <c:pt idx="8">
                  <c:v>5.9571182363523176</c:v>
                </c:pt>
                <c:pt idx="9">
                  <c:v>4.8063370937060768</c:v>
                </c:pt>
                <c:pt idx="10">
                  <c:v>6.9699548747422746</c:v>
                </c:pt>
                <c:pt idx="11">
                  <c:v>5.9831636788074318</c:v>
                </c:pt>
                <c:pt idx="12">
                  <c:v>5.4481080000000004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Sheet1!$G$4</c:f>
              <c:strCache>
                <c:ptCount val="1"/>
                <c:pt idx="0">
                  <c:v>Norra Sverige</c:v>
                </c:pt>
              </c:strCache>
            </c:strRef>
          </c:tx>
          <c:spPr>
            <a:ln w="38100">
              <a:solidFill>
                <a:srgbClr val="9CD0E2"/>
              </a:solidFill>
            </a:ln>
          </c:spPr>
          <c:marker>
            <c:symbol val="none"/>
          </c:marker>
          <c:cat>
            <c:strRef>
              <c:f>Sheet1!$A$5:$A$17</c:f>
              <c:strCache>
                <c:ptCount val="13"/>
                <c:pt idx="0">
                  <c:v>1989–1990</c:v>
                </c:pt>
                <c:pt idx="1">
                  <c:v>1991–1992</c:v>
                </c:pt>
                <c:pt idx="2">
                  <c:v>1993–1994</c:v>
                </c:pt>
                <c:pt idx="3">
                  <c:v>1995–1996</c:v>
                </c:pt>
                <c:pt idx="4">
                  <c:v>1997–1998</c:v>
                </c:pt>
                <c:pt idx="5">
                  <c:v>1999&amp;2001</c:v>
                </c:pt>
                <c:pt idx="6">
                  <c:v>2002–2003</c:v>
                </c:pt>
                <c:pt idx="7">
                  <c:v>2004–2005</c:v>
                </c:pt>
                <c:pt idx="8">
                  <c:v>2006–2007</c:v>
                </c:pt>
                <c:pt idx="9">
                  <c:v>2008–2009</c:v>
                </c:pt>
                <c:pt idx="10">
                  <c:v>2010–2011</c:v>
                </c:pt>
                <c:pt idx="11">
                  <c:v>2012–2013</c:v>
                </c:pt>
                <c:pt idx="12">
                  <c:v>2014–2015</c:v>
                </c:pt>
              </c:strCache>
            </c:strRef>
          </c:cat>
          <c:val>
            <c:numRef>
              <c:f>Sheet1!$G$5:$G$17</c:f>
              <c:numCache>
                <c:formatCode>###0.0</c:formatCode>
                <c:ptCount val="13"/>
                <c:pt idx="0">
                  <c:v>2.2064897412441966</c:v>
                </c:pt>
                <c:pt idx="1">
                  <c:v>1.3427686894622481</c:v>
                </c:pt>
                <c:pt idx="2">
                  <c:v>2.2841939298224583</c:v>
                </c:pt>
                <c:pt idx="3">
                  <c:v>3.87681087536264</c:v>
                </c:pt>
                <c:pt idx="4">
                  <c:v>3.4270695912234492</c:v>
                </c:pt>
                <c:pt idx="5">
                  <c:v>6.4229043408302822</c:v>
                </c:pt>
                <c:pt idx="6">
                  <c:v>5.1571298086791488</c:v>
                </c:pt>
                <c:pt idx="7">
                  <c:v>5.7824076737128882</c:v>
                </c:pt>
                <c:pt idx="8">
                  <c:v>5.2271279242905342</c:v>
                </c:pt>
                <c:pt idx="9">
                  <c:v>7.4357436619451196</c:v>
                </c:pt>
                <c:pt idx="10">
                  <c:v>7.5269449233525965</c:v>
                </c:pt>
                <c:pt idx="11">
                  <c:v>3.9142105553399231</c:v>
                </c:pt>
                <c:pt idx="12">
                  <c:v>5.0707100000000001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0113208"/>
        <c:axId val="260113600"/>
      </c:lineChart>
      <c:catAx>
        <c:axId val="260113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60113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60113600"/>
        <c:scaling>
          <c:orientation val="minMax"/>
          <c:max val="3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General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60113208"/>
        <c:crosses val="autoZero"/>
        <c:crossBetween val="midCat"/>
        <c:majorUnit val="10"/>
        <c:minorUnit val="2.0000000000000011E-2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22516684434822745"/>
          <c:y val="0.13157079918679759"/>
          <c:w val="0.74118803928500909"/>
          <c:h val="0.16049519828458386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9627791563275438E-2"/>
          <c:y val="0.10341391873663162"/>
          <c:w val="0.93300248138957864"/>
          <c:h val="0.78937499737358696"/>
        </c:manualLayout>
      </c:layout>
      <c:lineChart>
        <c:grouping val="standard"/>
        <c:varyColors val="0"/>
        <c:ser>
          <c:idx val="4"/>
          <c:order val="0"/>
          <c:tx>
            <c:strRef>
              <c:f>Sheet1!$B$1</c:f>
              <c:strCache>
                <c:ptCount val="1"/>
                <c:pt idx="0">
                  <c:v>Hembränt (pojkar, gy 2)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</c:strCache>
            </c:strRef>
          </c:cat>
          <c:val>
            <c:numRef>
              <c:f>Sheet1!$B$2:$B$13</c:f>
              <c:numCache>
                <c:formatCode>0.0</c:formatCode>
                <c:ptCount val="12"/>
                <c:pt idx="0">
                  <c:v>31.031244360323189</c:v>
                </c:pt>
                <c:pt idx="1">
                  <c:v>25.966369957741016</c:v>
                </c:pt>
                <c:pt idx="2">
                  <c:v>23.74735833919857</c:v>
                </c:pt>
                <c:pt idx="3">
                  <c:v>18.040275466925536</c:v>
                </c:pt>
                <c:pt idx="4">
                  <c:v>19.06152178100454</c:v>
                </c:pt>
                <c:pt idx="5">
                  <c:v>16.528265592608424</c:v>
                </c:pt>
                <c:pt idx="6">
                  <c:v>19.916751365662275</c:v>
                </c:pt>
                <c:pt idx="7">
                  <c:v>16.106421410726622</c:v>
                </c:pt>
                <c:pt idx="8">
                  <c:v>14.963278229503155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Hembränt (pojkar, gy 2)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8" formatCode="0.0">
                  <c:v>12.771335826251301</c:v>
                </c:pt>
                <c:pt idx="9" formatCode="0.0">
                  <c:v>10.979967660110171</c:v>
                </c:pt>
                <c:pt idx="10" formatCode="0.0">
                  <c:v>11.998963742996297</c:v>
                </c:pt>
                <c:pt idx="11" formatCode="0.0">
                  <c:v>11.093999999999999</c:v>
                </c:pt>
              </c:numCache>
            </c:numRef>
          </c:val>
          <c:smooth val="0"/>
        </c:ser>
        <c:ser>
          <c:idx val="5"/>
          <c:order val="2"/>
          <c:tx>
            <c:strRef>
              <c:f>Sheet1!$D$1</c:f>
              <c:strCache>
                <c:ptCount val="1"/>
                <c:pt idx="0">
                  <c:v>Hembränt (flickor, gy 2)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</c:strCache>
            </c:strRef>
          </c:cat>
          <c:val>
            <c:numRef>
              <c:f>Sheet1!$D$2:$D$13</c:f>
              <c:numCache>
                <c:formatCode>0.0</c:formatCode>
                <c:ptCount val="12"/>
                <c:pt idx="0">
                  <c:v>29.2514824114837</c:v>
                </c:pt>
                <c:pt idx="1">
                  <c:v>23.693566740243924</c:v>
                </c:pt>
                <c:pt idx="2">
                  <c:v>20.983537547177946</c:v>
                </c:pt>
                <c:pt idx="3">
                  <c:v>17.058439287968596</c:v>
                </c:pt>
                <c:pt idx="4">
                  <c:v>15.274732801163715</c:v>
                </c:pt>
                <c:pt idx="5">
                  <c:v>14.258097798027999</c:v>
                </c:pt>
                <c:pt idx="6">
                  <c:v>15.438920297674111</c:v>
                </c:pt>
                <c:pt idx="7">
                  <c:v>14.871595731929796</c:v>
                </c:pt>
                <c:pt idx="8">
                  <c:v>12.079607358510392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Hembränt (flickor, gy 2)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8" formatCode="0.0">
                  <c:v>11.6404016475595</c:v>
                </c:pt>
                <c:pt idx="9" formatCode="0.0">
                  <c:v>9.3154072624668647</c:v>
                </c:pt>
                <c:pt idx="10" formatCode="0.0">
                  <c:v>8.8257098750876182</c:v>
                </c:pt>
                <c:pt idx="11" formatCode="0.0">
                  <c:v>7.17</c:v>
                </c:pt>
              </c:numCache>
            </c:numRef>
          </c:val>
          <c:smooth val="0"/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Smuggelsprit (pojkar, gy 2)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</c:strCache>
            </c:strRef>
          </c:cat>
          <c:val>
            <c:numRef>
              <c:f>Sheet1!$F$2:$F$13</c:f>
              <c:numCache>
                <c:formatCode>0.0</c:formatCode>
                <c:ptCount val="12"/>
                <c:pt idx="0">
                  <c:v>42.0715652867556</c:v>
                </c:pt>
                <c:pt idx="1">
                  <c:v>46.744763677443935</c:v>
                </c:pt>
                <c:pt idx="2">
                  <c:v>52.319519247471135</c:v>
                </c:pt>
                <c:pt idx="3">
                  <c:v>50.532583661358267</c:v>
                </c:pt>
                <c:pt idx="4">
                  <c:v>48.747436123364274</c:v>
                </c:pt>
                <c:pt idx="5">
                  <c:v>46.531076983330607</c:v>
                </c:pt>
                <c:pt idx="6">
                  <c:v>44.394676220427392</c:v>
                </c:pt>
                <c:pt idx="7">
                  <c:v>45.006142157164511</c:v>
                </c:pt>
                <c:pt idx="8">
                  <c:v>39.774159404832645</c:v>
                </c:pt>
              </c:numCache>
            </c:numRef>
          </c:val>
          <c:smooth val="0"/>
        </c:ser>
        <c:ser>
          <c:idx val="3"/>
          <c:order val="5"/>
          <c:tx>
            <c:strRef>
              <c:f>Sheet1!$G$1</c:f>
              <c:strCache>
                <c:ptCount val="1"/>
                <c:pt idx="0">
                  <c:v>Smuggelsprit (pojkar, gy 2)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</c:strCache>
            </c:strRef>
          </c:cat>
          <c:val>
            <c:numRef>
              <c:f>Sheet1!$G$2:$G$13</c:f>
              <c:numCache>
                <c:formatCode>General</c:formatCode>
                <c:ptCount val="12"/>
                <c:pt idx="8" formatCode="0.0">
                  <c:v>33.539107735080925</c:v>
                </c:pt>
                <c:pt idx="9" formatCode="0.0">
                  <c:v>34.016415259895588</c:v>
                </c:pt>
                <c:pt idx="10" formatCode="0.0">
                  <c:v>33.616</c:v>
                </c:pt>
                <c:pt idx="11">
                  <c:v>34.475999999999999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Smuggelsprit (flickor, gy 2)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</c:strCache>
            </c:strRef>
          </c:cat>
          <c:val>
            <c:numRef>
              <c:f>Sheet1!$H$2:$H$13</c:f>
              <c:numCache>
                <c:formatCode>0.0</c:formatCode>
                <c:ptCount val="12"/>
                <c:pt idx="0">
                  <c:v>26.684508987633709</c:v>
                </c:pt>
                <c:pt idx="1">
                  <c:v>38.34538202027187</c:v>
                </c:pt>
                <c:pt idx="2">
                  <c:v>37.916421832046858</c:v>
                </c:pt>
                <c:pt idx="3">
                  <c:v>41.970926710615522</c:v>
                </c:pt>
                <c:pt idx="4">
                  <c:v>41.126345027592656</c:v>
                </c:pt>
                <c:pt idx="5">
                  <c:v>42.471621425768106</c:v>
                </c:pt>
                <c:pt idx="6">
                  <c:v>44.455544659261001</c:v>
                </c:pt>
                <c:pt idx="7">
                  <c:v>38.853219347037665</c:v>
                </c:pt>
                <c:pt idx="8">
                  <c:v>37.062209124217631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Smuggelsprit (flickor, gy 2)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</c:strCache>
            </c:strRef>
          </c:cat>
          <c:val>
            <c:numRef>
              <c:f>Sheet1!$I$2:$I$13</c:f>
              <c:numCache>
                <c:formatCode>General</c:formatCode>
                <c:ptCount val="12"/>
                <c:pt idx="8" formatCode="0.0">
                  <c:v>28.591259197929698</c:v>
                </c:pt>
                <c:pt idx="9" formatCode="0.0">
                  <c:v>33.298954955905629</c:v>
                </c:pt>
                <c:pt idx="10" formatCode="0.0">
                  <c:v>32.466000000000001</c:v>
                </c:pt>
                <c:pt idx="11" formatCode="0.0">
                  <c:v>34.97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5951544"/>
        <c:axId val="255951936"/>
      </c:lineChart>
      <c:catAx>
        <c:axId val="255951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59519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55951936"/>
        <c:scaling>
          <c:orientation val="minMax"/>
          <c:max val="6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55951544"/>
        <c:crosses val="autoZero"/>
        <c:crossBetween val="midCat"/>
        <c:majorUnit val="10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ayout>
        <c:manualLayout>
          <c:xMode val="edge"/>
          <c:yMode val="edge"/>
          <c:x val="4.8355651536755771E-2"/>
          <c:y val="0.75249929612089073"/>
          <c:w val="0.78007213392659758"/>
          <c:h val="0.13831161463564276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648E-2"/>
          <c:y val="8.8999306894035068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Sheet1!$B$4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Sheet1!$A$5:$A$20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Sheet1!$B$5:$B$20</c:f>
              <c:numCache>
                <c:formatCode>0</c:formatCode>
                <c:ptCount val="16"/>
                <c:pt idx="0">
                  <c:v>100</c:v>
                </c:pt>
                <c:pt idx="1">
                  <c:v>107.98439464333913</c:v>
                </c:pt>
                <c:pt idx="2">
                  <c:v>95.240616396538798</c:v>
                </c:pt>
                <c:pt idx="3">
                  <c:v>83.257278766497734</c:v>
                </c:pt>
                <c:pt idx="4">
                  <c:v>81.179945170403954</c:v>
                </c:pt>
                <c:pt idx="5">
                  <c:v>80.59055535545383</c:v>
                </c:pt>
                <c:pt idx="6">
                  <c:v>75.558322882575979</c:v>
                </c:pt>
                <c:pt idx="7">
                  <c:v>69.800957735595645</c:v>
                </c:pt>
                <c:pt idx="8">
                  <c:v>78.104113292407618</c:v>
                </c:pt>
                <c:pt idx="9">
                  <c:v>91.383536539484595</c:v>
                </c:pt>
                <c:pt idx="10">
                  <c:v>87.106863576954652</c:v>
                </c:pt>
                <c:pt idx="11">
                  <c:v>64.323288052363679</c:v>
                </c:pt>
                <c:pt idx="12">
                  <c:v>59.422939581670484</c:v>
                </c:pt>
                <c:pt idx="13">
                  <c:v>46.067292723908402</c:v>
                </c:pt>
                <c:pt idx="14">
                  <c:v>42.459463036647932</c:v>
                </c:pt>
                <c:pt idx="15">
                  <c:v>45.62986674513575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Sheet1!$C$4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Sheet1!$A$5:$A$20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Sheet1!$C$5:$C$20</c:f>
              <c:numCache>
                <c:formatCode>0</c:formatCode>
                <c:ptCount val="16"/>
                <c:pt idx="0">
                  <c:v>100</c:v>
                </c:pt>
                <c:pt idx="1">
                  <c:v>95.567926189821065</c:v>
                </c:pt>
                <c:pt idx="2">
                  <c:v>93.445018564166659</c:v>
                </c:pt>
                <c:pt idx="3">
                  <c:v>85.856534810088505</c:v>
                </c:pt>
                <c:pt idx="4">
                  <c:v>84.809528631573329</c:v>
                </c:pt>
                <c:pt idx="5">
                  <c:v>86.500779068812946</c:v>
                </c:pt>
                <c:pt idx="6">
                  <c:v>87.341081504516481</c:v>
                </c:pt>
                <c:pt idx="7">
                  <c:v>88.942038733871627</c:v>
                </c:pt>
                <c:pt idx="8">
                  <c:v>96.13255685069943</c:v>
                </c:pt>
                <c:pt idx="9">
                  <c:v>90.811867405276629</c:v>
                </c:pt>
                <c:pt idx="10">
                  <c:v>86.001649679056342</c:v>
                </c:pt>
                <c:pt idx="11">
                  <c:v>72.509322326893283</c:v>
                </c:pt>
                <c:pt idx="12">
                  <c:v>64.573562294855975</c:v>
                </c:pt>
                <c:pt idx="13">
                  <c:v>51.655276072919634</c:v>
                </c:pt>
                <c:pt idx="14">
                  <c:v>53.796870231175689</c:v>
                </c:pt>
                <c:pt idx="15">
                  <c:v>47.566904240863437</c:v>
                </c:pt>
              </c:numCache>
            </c:numRef>
          </c:val>
          <c:smooth val="0"/>
        </c:ser>
        <c:ser>
          <c:idx val="5"/>
          <c:order val="2"/>
          <c:tx>
            <c:strRef>
              <c:f>Sheet1!$D$4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Sheet1!$A$5:$A$20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Sheet1!$D$5:$D$20</c:f>
              <c:numCache>
                <c:formatCode>General</c:formatCode>
                <c:ptCount val="16"/>
                <c:pt idx="4" formatCode="0">
                  <c:v>100</c:v>
                </c:pt>
                <c:pt idx="5" formatCode="0">
                  <c:v>99.935303629712337</c:v>
                </c:pt>
                <c:pt idx="6" formatCode="0">
                  <c:v>108.18163337795465</c:v>
                </c:pt>
                <c:pt idx="7" formatCode="0">
                  <c:v>106.75130807765238</c:v>
                </c:pt>
                <c:pt idx="8" formatCode="0">
                  <c:v>104.29100962357116</c:v>
                </c:pt>
                <c:pt idx="9" formatCode="0">
                  <c:v>104.93811457304648</c:v>
                </c:pt>
                <c:pt idx="10" formatCode="0">
                  <c:v>93.78980228345506</c:v>
                </c:pt>
                <c:pt idx="11" formatCode="0">
                  <c:v>91.394194413013167</c:v>
                </c:pt>
                <c:pt idx="12" formatCode="0">
                  <c:v>74.078573834787093</c:v>
                </c:pt>
                <c:pt idx="13" formatCode="0">
                  <c:v>67.291471290741981</c:v>
                </c:pt>
                <c:pt idx="14" formatCode="0">
                  <c:v>63.884842208040837</c:v>
                </c:pt>
                <c:pt idx="15" formatCode="0">
                  <c:v>50.625268860835689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Sheet1!$E$4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Sheet1!$A$5:$A$20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Sheet1!$E$5:$E$20</c:f>
              <c:numCache>
                <c:formatCode>General</c:formatCode>
                <c:ptCount val="16"/>
                <c:pt idx="4" formatCode="0">
                  <c:v>100</c:v>
                </c:pt>
                <c:pt idx="5" formatCode="0">
                  <c:v>101.92139363469603</c:v>
                </c:pt>
                <c:pt idx="6" formatCode="0">
                  <c:v>105.76928015709335</c:v>
                </c:pt>
                <c:pt idx="7" formatCode="0">
                  <c:v>104.69412389309458</c:v>
                </c:pt>
                <c:pt idx="8" formatCode="0">
                  <c:v>97.79732877446159</c:v>
                </c:pt>
                <c:pt idx="9" formatCode="0">
                  <c:v>109.4896877713644</c:v>
                </c:pt>
                <c:pt idx="10" formatCode="0">
                  <c:v>117.383919528349</c:v>
                </c:pt>
                <c:pt idx="11" formatCode="0">
                  <c:v>98.191606089882725</c:v>
                </c:pt>
                <c:pt idx="12" formatCode="0">
                  <c:v>68.016024053608248</c:v>
                </c:pt>
                <c:pt idx="13" formatCode="0">
                  <c:v>57.89338940876241</c:v>
                </c:pt>
                <c:pt idx="14" formatCode="0">
                  <c:v>63.231323114972895</c:v>
                </c:pt>
                <c:pt idx="15" formatCode="0">
                  <c:v>56.602729076361889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5953112"/>
        <c:axId val="255953504"/>
      </c:lineChart>
      <c:catAx>
        <c:axId val="255953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595350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55953504"/>
        <c:scaling>
          <c:orientation val="minMax"/>
          <c:max val="12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5953112"/>
        <c:crosses val="autoZero"/>
        <c:crossBetween val="midCat"/>
        <c:majorUnit val="2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0933967400200552"/>
          <c:y val="0.61834227143570308"/>
          <c:w val="0.47019930183126823"/>
          <c:h val="0.13924029267551671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9055602890506959E-2"/>
          <c:y val="8.899930689403486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Sheet1!$A$10:$A$51</c:f>
              <c:strCache>
                <c:ptCount val="42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</c:strCache>
            </c:strRef>
          </c:cat>
          <c:val>
            <c:numRef>
              <c:f>Sheet1!$B$10:$B$51</c:f>
              <c:numCache>
                <c:formatCode>General</c:formatCode>
                <c:ptCount val="42"/>
                <c:pt idx="0">
                  <c:v>31</c:v>
                </c:pt>
                <c:pt idx="1">
                  <c:v>32</c:v>
                </c:pt>
                <c:pt idx="2">
                  <c:v>27</c:v>
                </c:pt>
                <c:pt idx="3">
                  <c:v>25</c:v>
                </c:pt>
                <c:pt idx="4">
                  <c:v>25</c:v>
                </c:pt>
                <c:pt idx="5">
                  <c:v>21</c:v>
                </c:pt>
                <c:pt idx="6">
                  <c:v>21</c:v>
                </c:pt>
                <c:pt idx="7">
                  <c:v>23</c:v>
                </c:pt>
                <c:pt idx="8">
                  <c:v>25</c:v>
                </c:pt>
                <c:pt idx="9">
                  <c:v>19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Sheet1!$C$6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Sheet1!$A$10:$A$51</c:f>
              <c:strCache>
                <c:ptCount val="42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</c:strCache>
            </c:strRef>
          </c:cat>
          <c:val>
            <c:numRef>
              <c:f>Sheet1!$C$10:$C$51</c:f>
              <c:numCache>
                <c:formatCode>General</c:formatCode>
                <c:ptCount val="42"/>
                <c:pt idx="9">
                  <c:v>15</c:v>
                </c:pt>
                <c:pt idx="10">
                  <c:v>16</c:v>
                </c:pt>
                <c:pt idx="11">
                  <c:v>16</c:v>
                </c:pt>
                <c:pt idx="12">
                  <c:v>17</c:v>
                </c:pt>
                <c:pt idx="13">
                  <c:v>17</c:v>
                </c:pt>
                <c:pt idx="14">
                  <c:v>17</c:v>
                </c:pt>
                <c:pt idx="15" formatCode="0.0">
                  <c:v>22.720977146466577</c:v>
                </c:pt>
                <c:pt idx="16" formatCode="0.0">
                  <c:v>19.643550522577264</c:v>
                </c:pt>
                <c:pt idx="17" formatCode="0.0">
                  <c:v>18.761479638814883</c:v>
                </c:pt>
                <c:pt idx="18" formatCode="0.0">
                  <c:v>21.795025042372973</c:v>
                </c:pt>
                <c:pt idx="19" formatCode="0.0">
                  <c:v>19.161694241517448</c:v>
                </c:pt>
                <c:pt idx="20" formatCode="0.0">
                  <c:v>16.575958886009897</c:v>
                </c:pt>
                <c:pt idx="21" formatCode="0.0">
                  <c:v>18.175951280821298</c:v>
                </c:pt>
                <c:pt idx="22" formatCode="0.0">
                  <c:v>18.281113064619085</c:v>
                </c:pt>
                <c:pt idx="23" formatCode="0.0">
                  <c:v>22.38734793203075</c:v>
                </c:pt>
                <c:pt idx="38" formatCode="0.0">
                  <c:v>13.674171828070639</c:v>
                </c:pt>
                <c:pt idx="39" formatCode="0.0">
                  <c:v>11.545683607652835</c:v>
                </c:pt>
                <c:pt idx="40" formatCode="###0.0">
                  <c:v>11.364356227996918</c:v>
                </c:pt>
                <c:pt idx="41">
                  <c:v>9.5391999999999992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Sheet1!$D$6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Sheet1!$A$10:$A$51</c:f>
              <c:strCache>
                <c:ptCount val="42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</c:strCache>
            </c:strRef>
          </c:cat>
          <c:val>
            <c:numRef>
              <c:f>Sheet1!$D$10:$D$51</c:f>
              <c:numCache>
                <c:formatCode>General</c:formatCode>
                <c:ptCount val="42"/>
                <c:pt idx="23" formatCode="0.0">
                  <c:v>27.473088211419078</c:v>
                </c:pt>
                <c:pt idx="24" formatCode="0.0">
                  <c:v>28.660358274593648</c:v>
                </c:pt>
                <c:pt idx="25" formatCode="0.0">
                  <c:v>28.778733449042186</c:v>
                </c:pt>
                <c:pt idx="26" formatCode="0.0">
                  <c:v>29.72200439039144</c:v>
                </c:pt>
                <c:pt idx="27" formatCode="0.0">
                  <c:v>29.608044818525826</c:v>
                </c:pt>
                <c:pt idx="28" formatCode="0.0">
                  <c:v>24.794537125041447</c:v>
                </c:pt>
                <c:pt idx="29" formatCode="0.0">
                  <c:v>19.276009035468991</c:v>
                </c:pt>
                <c:pt idx="30" formatCode="0.0">
                  <c:v>18.275022956318708</c:v>
                </c:pt>
                <c:pt idx="31" formatCode="0.0">
                  <c:v>19.080429667197837</c:v>
                </c:pt>
                <c:pt idx="32" formatCode="0.0">
                  <c:v>19.498281793500052</c:v>
                </c:pt>
                <c:pt idx="33" formatCode="0.0">
                  <c:v>20.014126237838248</c:v>
                </c:pt>
                <c:pt idx="34" formatCode="0.0">
                  <c:v>21.614993327809685</c:v>
                </c:pt>
                <c:pt idx="35" formatCode="0.0">
                  <c:v>23.375288817590274</c:v>
                </c:pt>
                <c:pt idx="36" formatCode="0.0">
                  <c:v>21.274795262604819</c:v>
                </c:pt>
                <c:pt idx="37" formatCode="0.0">
                  <c:v>19.108838686447847</c:v>
                </c:pt>
                <c:pt idx="38" formatCode="0.0">
                  <c:v>17.433585138439465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F79646"/>
              </a:solidFill>
            </a:ln>
          </c:spPr>
          <c:marker>
            <c:symbol val="none"/>
          </c:marker>
          <c:cat>
            <c:strRef>
              <c:f>Sheet1!$A$10:$A$51</c:f>
              <c:strCache>
                <c:ptCount val="42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</c:strCache>
            </c:strRef>
          </c:cat>
          <c:val>
            <c:numRef>
              <c:f>Sheet1!$E$10:$E$51</c:f>
              <c:numCache>
                <c:formatCode>General</c:formatCode>
                <c:ptCount val="42"/>
              </c:numCache>
            </c:numRef>
          </c:val>
          <c:smooth val="0"/>
        </c:ser>
        <c:ser>
          <c:idx val="0"/>
          <c:order val="4"/>
          <c:tx>
            <c:strRef>
              <c:f>Sheet1!$F$6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Sheet1!$A$10:$A$51</c:f>
              <c:strCache>
                <c:ptCount val="42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</c:strCache>
            </c:strRef>
          </c:cat>
          <c:val>
            <c:numRef>
              <c:f>Sheet1!$F$10:$F$51</c:f>
              <c:numCache>
                <c:formatCode>General</c:formatCode>
                <c:ptCount val="42"/>
                <c:pt idx="0">
                  <c:v>45</c:v>
                </c:pt>
                <c:pt idx="1">
                  <c:v>45</c:v>
                </c:pt>
                <c:pt idx="2">
                  <c:v>40</c:v>
                </c:pt>
                <c:pt idx="3">
                  <c:v>40</c:v>
                </c:pt>
                <c:pt idx="4">
                  <c:v>38</c:v>
                </c:pt>
                <c:pt idx="5">
                  <c:v>34</c:v>
                </c:pt>
                <c:pt idx="6">
                  <c:v>33</c:v>
                </c:pt>
                <c:pt idx="7">
                  <c:v>35</c:v>
                </c:pt>
                <c:pt idx="8">
                  <c:v>32</c:v>
                </c:pt>
                <c:pt idx="9">
                  <c:v>30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Sheet1!$G$6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Sheet1!$A$10:$A$51</c:f>
              <c:strCache>
                <c:ptCount val="42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</c:strCache>
            </c:strRef>
          </c:cat>
          <c:val>
            <c:numRef>
              <c:f>Sheet1!$G$10:$G$51</c:f>
              <c:numCache>
                <c:formatCode>General</c:formatCode>
                <c:ptCount val="42"/>
                <c:pt idx="9">
                  <c:v>22</c:v>
                </c:pt>
                <c:pt idx="10">
                  <c:v>22</c:v>
                </c:pt>
                <c:pt idx="11">
                  <c:v>21</c:v>
                </c:pt>
                <c:pt idx="12">
                  <c:v>22</c:v>
                </c:pt>
                <c:pt idx="13">
                  <c:v>24</c:v>
                </c:pt>
                <c:pt idx="14">
                  <c:v>24</c:v>
                </c:pt>
                <c:pt idx="15" formatCode="0.0">
                  <c:v>29.424469128429873</c:v>
                </c:pt>
                <c:pt idx="16" formatCode="0.0">
                  <c:v>30.98818761459216</c:v>
                </c:pt>
                <c:pt idx="17" formatCode="0.0">
                  <c:v>27.063933814362816</c:v>
                </c:pt>
                <c:pt idx="18" formatCode="0.0">
                  <c:v>27.534471478863072</c:v>
                </c:pt>
                <c:pt idx="19" formatCode="0.0">
                  <c:v>26.036490908859616</c:v>
                </c:pt>
                <c:pt idx="20" formatCode="0.0">
                  <c:v>29.052221547458583</c:v>
                </c:pt>
                <c:pt idx="21" formatCode="0.0">
                  <c:v>27.498644248985098</c:v>
                </c:pt>
                <c:pt idx="22" formatCode="0.0">
                  <c:v>26.002547396422131</c:v>
                </c:pt>
                <c:pt idx="23" formatCode="0.0">
                  <c:v>30.157880766890496</c:v>
                </c:pt>
                <c:pt idx="38" formatCode="0.0">
                  <c:v>18.202081401587844</c:v>
                </c:pt>
                <c:pt idx="39" formatCode="0.0">
                  <c:v>16.397813539512292</c:v>
                </c:pt>
                <c:pt idx="40" formatCode="###0.0">
                  <c:v>16.928379081263117</c:v>
                </c:pt>
                <c:pt idx="41">
                  <c:v>14.4321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Sheet1!$H$6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Sheet1!$A$10:$A$51</c:f>
              <c:strCache>
                <c:ptCount val="42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</c:strCache>
            </c:strRef>
          </c:cat>
          <c:val>
            <c:numRef>
              <c:f>Sheet1!$H$10:$H$51</c:f>
              <c:numCache>
                <c:formatCode>General</c:formatCode>
                <c:ptCount val="42"/>
                <c:pt idx="23" formatCode="0.0">
                  <c:v>35.774342086416667</c:v>
                </c:pt>
                <c:pt idx="24" formatCode="0.0">
                  <c:v>34.407057177796162</c:v>
                </c:pt>
                <c:pt idx="25" formatCode="0.0">
                  <c:v>37.486974375140477</c:v>
                </c:pt>
                <c:pt idx="26" formatCode="0.0">
                  <c:v>35.875947523266312</c:v>
                </c:pt>
                <c:pt idx="27" formatCode="0.0">
                  <c:v>35.697860957890057</c:v>
                </c:pt>
                <c:pt idx="28" formatCode="0.0">
                  <c:v>34.309458096485201</c:v>
                </c:pt>
                <c:pt idx="29" formatCode="0.0">
                  <c:v>30.40974181725127</c:v>
                </c:pt>
                <c:pt idx="30" formatCode="0.0">
                  <c:v>29.476922466781744</c:v>
                </c:pt>
                <c:pt idx="31" formatCode="0.0">
                  <c:v>29.780007969975188</c:v>
                </c:pt>
                <c:pt idx="32" formatCode="0.0">
                  <c:v>26.890832261192699</c:v>
                </c:pt>
                <c:pt idx="33" formatCode="0.0">
                  <c:v>29.773193283831713</c:v>
                </c:pt>
                <c:pt idx="34" formatCode="0.0">
                  <c:v>28.485434965908954</c:v>
                </c:pt>
                <c:pt idx="35" formatCode="0.0">
                  <c:v>30.691889548663852</c:v>
                </c:pt>
                <c:pt idx="36" formatCode="0.0">
                  <c:v>28.634464241770647</c:v>
                </c:pt>
                <c:pt idx="37" formatCode="0.0">
                  <c:v>26.671243543773734</c:v>
                </c:pt>
                <c:pt idx="38" formatCode="0.0">
                  <c:v>23.691771803333957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Sheet1!$I$6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Sheet1!$A$10:$A$51</c:f>
              <c:strCache>
                <c:ptCount val="42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</c:strCache>
            </c:strRef>
          </c:cat>
          <c:val>
            <c:numRef>
              <c:f>Sheet1!$I$10:$I$51</c:f>
              <c:numCache>
                <c:formatCode>General</c:formatCode>
                <c:ptCount val="42"/>
              </c:numCache>
            </c:numRef>
          </c:val>
          <c:smooth val="0"/>
        </c:ser>
        <c:ser>
          <c:idx val="8"/>
          <c:order val="8"/>
          <c:tx>
            <c:strRef>
              <c:f>Sheet1!$J$6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Sheet1!$A$10:$A$51</c:f>
              <c:strCache>
                <c:ptCount val="42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</c:strCache>
            </c:strRef>
          </c:cat>
          <c:val>
            <c:numRef>
              <c:f>Sheet1!$J$10:$J$51</c:f>
              <c:numCache>
                <c:formatCode>General</c:formatCode>
                <c:ptCount val="42"/>
              </c:numCache>
            </c:numRef>
          </c:val>
          <c:smooth val="0"/>
        </c:ser>
        <c:ser>
          <c:idx val="9"/>
          <c:order val="9"/>
          <c:tx>
            <c:strRef>
              <c:f>Sheet1!$K$6</c:f>
              <c:strCache>
                <c:ptCount val="1"/>
                <c:pt idx="0">
                  <c:v>Pojkar, gy 2 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Sheet1!$A$10:$A$51</c:f>
              <c:strCache>
                <c:ptCount val="42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</c:strCache>
            </c:strRef>
          </c:cat>
          <c:val>
            <c:numRef>
              <c:f>Sheet1!$K$10:$K$51</c:f>
              <c:numCache>
                <c:formatCode>General</c:formatCode>
                <c:ptCount val="42"/>
                <c:pt idx="30" formatCode="0.0">
                  <c:v>30.555158320109047</c:v>
                </c:pt>
                <c:pt idx="31" formatCode="0.0">
                  <c:v>30.378570924795518</c:v>
                </c:pt>
                <c:pt idx="32" formatCode="0.0">
                  <c:v>32.30549718886396</c:v>
                </c:pt>
                <c:pt idx="33" formatCode="0.0">
                  <c:v>35.551107587587907</c:v>
                </c:pt>
                <c:pt idx="34" formatCode="0.0">
                  <c:v>33.106230869540013</c:v>
                </c:pt>
                <c:pt idx="35" formatCode="0.0">
                  <c:v>33.600191880468017</c:v>
                </c:pt>
                <c:pt idx="36" formatCode="0.0">
                  <c:v>34.982135667116481</c:v>
                </c:pt>
                <c:pt idx="37" formatCode="0.0">
                  <c:v>32.583014665134023</c:v>
                </c:pt>
                <c:pt idx="38" formatCode="0.0">
                  <c:v>34.105114214368683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Sheet1!$L$6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dPt>
            <c:idx val="36"/>
            <c:bubble3D val="0"/>
          </c:dPt>
          <c:dPt>
            <c:idx val="37"/>
            <c:bubble3D val="0"/>
          </c:dPt>
          <c:cat>
            <c:strRef>
              <c:f>Sheet1!$A$10:$A$51</c:f>
              <c:strCache>
                <c:ptCount val="42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</c:strCache>
            </c:strRef>
          </c:cat>
          <c:val>
            <c:numRef>
              <c:f>Sheet1!$L$10:$L$51</c:f>
              <c:numCache>
                <c:formatCode>General</c:formatCode>
                <c:ptCount val="42"/>
                <c:pt idx="38" formatCode="0.0">
                  <c:v>25.728557700042437</c:v>
                </c:pt>
                <c:pt idx="39" formatCode="###0.00">
                  <c:v>25.380601684319249</c:v>
                </c:pt>
                <c:pt idx="40" formatCode="###0.00">
                  <c:v>28.113346885714051</c:v>
                </c:pt>
                <c:pt idx="41">
                  <c:v>24.6084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Sheet1!$M$6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Sheet1!$A$10:$A$51</c:f>
              <c:strCache>
                <c:ptCount val="42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</c:strCache>
            </c:strRef>
          </c:cat>
          <c:val>
            <c:numRef>
              <c:f>Sheet1!$M$10:$M$51</c:f>
              <c:numCache>
                <c:formatCode>General</c:formatCode>
                <c:ptCount val="42"/>
                <c:pt idx="30" formatCode="###0.0">
                  <c:v>37.298783803285431</c:v>
                </c:pt>
                <c:pt idx="31" formatCode="###0.0">
                  <c:v>39.622777631226214</c:v>
                </c:pt>
                <c:pt idx="32" formatCode="###0.0">
                  <c:v>39.861407643753793</c:v>
                </c:pt>
                <c:pt idx="33" formatCode="###0.0">
                  <c:v>40.11607129028296</c:v>
                </c:pt>
                <c:pt idx="34" formatCode="###0.0">
                  <c:v>39.492342043826717</c:v>
                </c:pt>
                <c:pt idx="35" formatCode="###0.0">
                  <c:v>42.093800697124095</c:v>
                </c:pt>
                <c:pt idx="36" formatCode="###0.0">
                  <c:v>42.550386392826113</c:v>
                </c:pt>
                <c:pt idx="37" formatCode="###0.0">
                  <c:v>39.508600986523263</c:v>
                </c:pt>
                <c:pt idx="38" formatCode="###0.0">
                  <c:v>39.284028100404882</c:v>
                </c:pt>
              </c:numCache>
            </c:numRef>
          </c:val>
          <c:smooth val="0"/>
        </c:ser>
        <c:ser>
          <c:idx val="12"/>
          <c:order val="12"/>
          <c:tx>
            <c:strRef>
              <c:f>Sheet1!$N$6</c:f>
              <c:strCache>
                <c:ptCount val="1"/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dPt>
            <c:idx val="36"/>
            <c:bubble3D val="0"/>
          </c:dPt>
          <c:dPt>
            <c:idx val="37"/>
            <c:bubble3D val="0"/>
          </c:dPt>
          <c:cat>
            <c:strRef>
              <c:f>Sheet1!$A$10:$A$51</c:f>
              <c:strCache>
                <c:ptCount val="42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</c:strCache>
            </c:strRef>
          </c:cat>
          <c:val>
            <c:numRef>
              <c:f>Sheet1!$N$10:$N$51</c:f>
              <c:numCache>
                <c:formatCode>General</c:formatCode>
                <c:ptCount val="42"/>
                <c:pt idx="38" formatCode="0.0">
                  <c:v>33.919374091299659</c:v>
                </c:pt>
                <c:pt idx="39" formatCode="###0.00">
                  <c:v>31.3586024338451</c:v>
                </c:pt>
                <c:pt idx="40" formatCode="###0.00">
                  <c:v>28.813975527706678</c:v>
                </c:pt>
                <c:pt idx="41">
                  <c:v>27.194400000000002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8038424"/>
        <c:axId val="188857264"/>
      </c:lineChart>
      <c:catAx>
        <c:axId val="188038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88857264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188857264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88038424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10"/>
        <c:delete val="1"/>
      </c:legendEntry>
      <c:legendEntry>
        <c:idx val="12"/>
        <c:delete val="1"/>
      </c:legendEntry>
      <c:layout>
        <c:manualLayout>
          <c:xMode val="edge"/>
          <c:yMode val="edge"/>
          <c:x val="0.263661019754242"/>
          <c:y val="9.1075595291034178E-2"/>
          <c:w val="0.45315512157704924"/>
          <c:h val="0.15572941991380213"/>
        </c:manualLayout>
      </c:layout>
      <c:overlay val="0"/>
      <c:txPr>
        <a:bodyPr/>
        <a:lstStyle/>
        <a:p>
          <a:pPr>
            <a:defRPr sz="1800" b="0" baseline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5.5220089724380757E-2"/>
          <c:w val="0.91397849462365865"/>
          <c:h val="0.82807005272003031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Pojkar, frekvent rökning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Sheet1!$B$7:$B$22</c:f>
              <c:numCache>
                <c:formatCode>0.0</c:formatCode>
                <c:ptCount val="16"/>
                <c:pt idx="0">
                  <c:v>10.211228187727167</c:v>
                </c:pt>
                <c:pt idx="1">
                  <c:v>10.24447526246643</c:v>
                </c:pt>
                <c:pt idx="2">
                  <c:v>8.5165972542464985</c:v>
                </c:pt>
                <c:pt idx="3">
                  <c:v>6.2629846202592976</c:v>
                </c:pt>
                <c:pt idx="4">
                  <c:v>5.2696125768981288</c:v>
                </c:pt>
                <c:pt idx="5">
                  <c:v>5.4229817894744849</c:v>
                </c:pt>
                <c:pt idx="6">
                  <c:v>6.7131337423892248</c:v>
                </c:pt>
                <c:pt idx="7">
                  <c:v>6.0626721511749757</c:v>
                </c:pt>
                <c:pt idx="8">
                  <c:v>7.3875854666410579</c:v>
                </c:pt>
                <c:pt idx="9">
                  <c:v>9.8530217401633617</c:v>
                </c:pt>
                <c:pt idx="10">
                  <c:v>9.5485215737243667</c:v>
                </c:pt>
                <c:pt idx="11">
                  <c:v>7.7761674209462228</c:v>
                </c:pt>
                <c:pt idx="12">
                  <c:v>7.1918842090096922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Sheet1!$C$6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Sheet1!$C$7:$C$22</c:f>
              <c:numCache>
                <c:formatCode>General</c:formatCode>
                <c:ptCount val="16"/>
                <c:pt idx="12" formatCode="0.0">
                  <c:v>5.4259774233333706</c:v>
                </c:pt>
                <c:pt idx="13" formatCode="0.0">
                  <c:v>4.8926913661709897</c:v>
                </c:pt>
                <c:pt idx="14" formatCode="0.0">
                  <c:v>4.2933754637642814</c:v>
                </c:pt>
                <c:pt idx="15" formatCode="###0.0">
                  <c:v>3.3462000000000001</c:v>
                </c:pt>
              </c:numCache>
            </c:numRef>
          </c:val>
          <c:smooth val="0"/>
        </c:ser>
        <c:ser>
          <c:idx val="5"/>
          <c:order val="2"/>
          <c:tx>
            <c:strRef>
              <c:f>Sheet1!$D$6</c:f>
              <c:strCache>
                <c:ptCount val="1"/>
                <c:pt idx="0">
                  <c:v>Pojkar, rökning totalt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Sheet1!$D$7:$D$22</c:f>
              <c:numCache>
                <c:formatCode>0.0</c:formatCode>
                <c:ptCount val="16"/>
                <c:pt idx="0">
                  <c:v>29.72200439039144</c:v>
                </c:pt>
                <c:pt idx="1">
                  <c:v>29.608044818525826</c:v>
                </c:pt>
                <c:pt idx="2">
                  <c:v>24.794537125041447</c:v>
                </c:pt>
                <c:pt idx="3">
                  <c:v>19.276009035468991</c:v>
                </c:pt>
                <c:pt idx="4">
                  <c:v>18.275022956318708</c:v>
                </c:pt>
                <c:pt idx="5">
                  <c:v>19.080429667197837</c:v>
                </c:pt>
                <c:pt idx="6">
                  <c:v>19.498281793500052</c:v>
                </c:pt>
                <c:pt idx="7">
                  <c:v>20.014126237838248</c:v>
                </c:pt>
                <c:pt idx="8">
                  <c:v>21.614993327809685</c:v>
                </c:pt>
                <c:pt idx="9">
                  <c:v>23.375288817590274</c:v>
                </c:pt>
                <c:pt idx="10">
                  <c:v>21.274795262604819</c:v>
                </c:pt>
                <c:pt idx="11">
                  <c:v>19.108838686447847</c:v>
                </c:pt>
                <c:pt idx="12">
                  <c:v>17.433585138439465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Sheet1!$E$7:$E$22</c:f>
              <c:numCache>
                <c:formatCode>General</c:formatCode>
                <c:ptCount val="16"/>
                <c:pt idx="12" formatCode="0.0">
                  <c:v>13.674171828070641</c:v>
                </c:pt>
                <c:pt idx="13" formatCode="0.0">
                  <c:v>11.545683607652853</c:v>
                </c:pt>
                <c:pt idx="14" formatCode="###0.0">
                  <c:v>11.364356227996918</c:v>
                </c:pt>
                <c:pt idx="15" formatCode="###0.0">
                  <c:v>9.5391999999999992</c:v>
                </c:pt>
              </c:numCache>
            </c:numRef>
          </c:val>
          <c:smooth val="0"/>
        </c:ser>
        <c:ser>
          <c:idx val="0"/>
          <c:order val="4"/>
          <c:tx>
            <c:strRef>
              <c:f>Sheet1!$F$6</c:f>
              <c:strCache>
                <c:ptCount val="1"/>
                <c:pt idx="0">
                  <c:v>Flickor, frekvent rökning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Sheet1!$F$7:$F$22</c:f>
              <c:numCache>
                <c:formatCode>0.0</c:formatCode>
                <c:ptCount val="16"/>
                <c:pt idx="0">
                  <c:v>13.861908130176719</c:v>
                </c:pt>
                <c:pt idx="1">
                  <c:v>15.664728955226987</c:v>
                </c:pt>
                <c:pt idx="2">
                  <c:v>15.091112522407368</c:v>
                </c:pt>
                <c:pt idx="3">
                  <c:v>13.297897219995001</c:v>
                </c:pt>
                <c:pt idx="4">
                  <c:v>12.739051506103577</c:v>
                </c:pt>
                <c:pt idx="5">
                  <c:v>12.351275677072008</c:v>
                </c:pt>
                <c:pt idx="6">
                  <c:v>10.394374371532306</c:v>
                </c:pt>
                <c:pt idx="7">
                  <c:v>10.467766341822964</c:v>
                </c:pt>
                <c:pt idx="8">
                  <c:v>11.48312887625328</c:v>
                </c:pt>
                <c:pt idx="9">
                  <c:v>11.907689356874595</c:v>
                </c:pt>
                <c:pt idx="10">
                  <c:v>12.479479778947537</c:v>
                </c:pt>
                <c:pt idx="11">
                  <c:v>11.416816015330316</c:v>
                </c:pt>
                <c:pt idx="12">
                  <c:v>9.0191829148858602</c:v>
                </c:pt>
              </c:numCache>
            </c:numRef>
          </c:val>
          <c:smooth val="0"/>
        </c:ser>
        <c:ser>
          <c:idx val="2"/>
          <c:order val="5"/>
          <c:tx>
            <c:strRef>
              <c:f>Sheet1!$G$6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Sheet1!$G$7:$G$22</c:f>
              <c:numCache>
                <c:formatCode>General</c:formatCode>
                <c:ptCount val="16"/>
                <c:pt idx="12" formatCode="0.0">
                  <c:v>6.3370716248664873</c:v>
                </c:pt>
                <c:pt idx="13" formatCode="0.0">
                  <c:v>5.4827506688138952</c:v>
                </c:pt>
                <c:pt idx="14" formatCode="0.0">
                  <c:v>6.2594743332073381</c:v>
                </c:pt>
                <c:pt idx="15" formatCode="###0.0">
                  <c:v>5.1870000000000003</c:v>
                </c:pt>
              </c:numCache>
            </c:numRef>
          </c:val>
          <c:smooth val="0"/>
        </c:ser>
        <c:ser>
          <c:idx val="4"/>
          <c:order val="6"/>
          <c:tx>
            <c:strRef>
              <c:f>Sheet1!$H$6</c:f>
              <c:strCache>
                <c:ptCount val="1"/>
                <c:pt idx="0">
                  <c:v>Flickor, rökning totalt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Sheet1!$H$7:$H$22</c:f>
              <c:numCache>
                <c:formatCode>0.0</c:formatCode>
                <c:ptCount val="16"/>
                <c:pt idx="0">
                  <c:v>35.875947523266312</c:v>
                </c:pt>
                <c:pt idx="1">
                  <c:v>35.697860957890057</c:v>
                </c:pt>
                <c:pt idx="2">
                  <c:v>34.309458096485201</c:v>
                </c:pt>
                <c:pt idx="3">
                  <c:v>30.40974181725127</c:v>
                </c:pt>
                <c:pt idx="4">
                  <c:v>29.476922466781744</c:v>
                </c:pt>
                <c:pt idx="5">
                  <c:v>29.780007969975188</c:v>
                </c:pt>
                <c:pt idx="6">
                  <c:v>26.890832261192699</c:v>
                </c:pt>
                <c:pt idx="7">
                  <c:v>29.773193283831713</c:v>
                </c:pt>
                <c:pt idx="8">
                  <c:v>28.485434965908954</c:v>
                </c:pt>
                <c:pt idx="9">
                  <c:v>30.691889548663852</c:v>
                </c:pt>
                <c:pt idx="10">
                  <c:v>28.634464241770647</c:v>
                </c:pt>
                <c:pt idx="11">
                  <c:v>26.671243543773734</c:v>
                </c:pt>
                <c:pt idx="12">
                  <c:v>23.691771803333957</c:v>
                </c:pt>
              </c:numCache>
            </c:numRef>
          </c:val>
          <c:smooth val="0"/>
        </c:ser>
        <c:ser>
          <c:idx val="6"/>
          <c:order val="7"/>
          <c:tx>
            <c:strRef>
              <c:f>Sheet1!$I$6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Sheet1!$I$7:$I$22</c:f>
              <c:numCache>
                <c:formatCode>General</c:formatCode>
                <c:ptCount val="16"/>
                <c:pt idx="12" formatCode="0.0">
                  <c:v>18.2020814015879</c:v>
                </c:pt>
                <c:pt idx="13" formatCode="0.0">
                  <c:v>16.39781353951221</c:v>
                </c:pt>
                <c:pt idx="14" formatCode="###0.0">
                  <c:v>16.928379081263117</c:v>
                </c:pt>
                <c:pt idx="15" formatCode="###0.0">
                  <c:v>14.4321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5954288"/>
        <c:axId val="256514232"/>
      </c:lineChart>
      <c:catAx>
        <c:axId val="255954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6514232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256514232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5954288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3.8683892123007296E-2"/>
          <c:w val="0.91397849462365865"/>
          <c:h val="0.844606320115305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Sheet1!$B$22</c:f>
              <c:strCache>
                <c:ptCount val="1"/>
                <c:pt idx="0">
                  <c:v>Pojkar, frekvent rökning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Sheet1!$A$23:$A$38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Sheet1!$B$23:$B$38</c:f>
              <c:numCache>
                <c:formatCode>General</c:formatCode>
                <c:ptCount val="16"/>
                <c:pt idx="4" formatCode="0.0">
                  <c:v>8.9109381224380186</c:v>
                </c:pt>
                <c:pt idx="5" formatCode="0.0">
                  <c:v>7.3769487603335513</c:v>
                </c:pt>
                <c:pt idx="6" formatCode="0.0">
                  <c:v>7.5549314403627257</c:v>
                </c:pt>
                <c:pt idx="7" formatCode="0.0">
                  <c:v>10.532445249366134</c:v>
                </c:pt>
                <c:pt idx="8" formatCode="0.0">
                  <c:v>10.947187252901749</c:v>
                </c:pt>
                <c:pt idx="9" formatCode="0.0">
                  <c:v>11.528403255872833</c:v>
                </c:pt>
                <c:pt idx="10" formatCode="0.0">
                  <c:v>14.127903216433118</c:v>
                </c:pt>
                <c:pt idx="11" formatCode="0.0">
                  <c:v>12.070435632179173</c:v>
                </c:pt>
                <c:pt idx="12" formatCode="0.0">
                  <c:v>12.682098294049958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Sheet1!$C$22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Sheet1!$A$23:$A$38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Sheet1!$C$23:$C$38</c:f>
              <c:numCache>
                <c:formatCode>General</c:formatCode>
                <c:ptCount val="16"/>
                <c:pt idx="12" formatCode="0.0">
                  <c:v>10.070095268976225</c:v>
                </c:pt>
                <c:pt idx="13" formatCode="0.0">
                  <c:v>9.0185693183175175</c:v>
                </c:pt>
                <c:pt idx="14" formatCode="0.0">
                  <c:v>9.8850439888931305</c:v>
                </c:pt>
                <c:pt idx="15" formatCode="0.0">
                  <c:v>8.2106999999999992</c:v>
                </c:pt>
              </c:numCache>
            </c:numRef>
          </c:val>
          <c:smooth val="0"/>
        </c:ser>
        <c:ser>
          <c:idx val="5"/>
          <c:order val="2"/>
          <c:tx>
            <c:strRef>
              <c:f>Sheet1!$D$22</c:f>
              <c:strCache>
                <c:ptCount val="1"/>
                <c:pt idx="0">
                  <c:v>Pojkar, rökning totalt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Sheet1!$A$23:$A$38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Sheet1!$D$23:$D$38</c:f>
              <c:numCache>
                <c:formatCode>General</c:formatCode>
                <c:ptCount val="16"/>
                <c:pt idx="4" formatCode="0.0">
                  <c:v>30.555158320109047</c:v>
                </c:pt>
                <c:pt idx="5" formatCode="0.0">
                  <c:v>30.378570924795518</c:v>
                </c:pt>
                <c:pt idx="6" formatCode="0.0">
                  <c:v>32.30549718886396</c:v>
                </c:pt>
                <c:pt idx="7" formatCode="0.0">
                  <c:v>35.551107587587907</c:v>
                </c:pt>
                <c:pt idx="8" formatCode="0.0">
                  <c:v>33.106230869540013</c:v>
                </c:pt>
                <c:pt idx="9" formatCode="0.0">
                  <c:v>33.600191880468017</c:v>
                </c:pt>
                <c:pt idx="10" formatCode="0.0">
                  <c:v>34.982135667116481</c:v>
                </c:pt>
                <c:pt idx="11" formatCode="0.0">
                  <c:v>32.583014665134023</c:v>
                </c:pt>
                <c:pt idx="12" formatCode="0.0">
                  <c:v>34.105114214368683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Sheet1!$A$23:$A$38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Sheet1!$E$23:$E$38</c:f>
              <c:numCache>
                <c:formatCode>General</c:formatCode>
                <c:ptCount val="16"/>
                <c:pt idx="12" formatCode="0.0">
                  <c:v>25.728557700042415</c:v>
                </c:pt>
                <c:pt idx="13" formatCode="0.0">
                  <c:v>25.380601684319288</c:v>
                </c:pt>
                <c:pt idx="14" formatCode="0.0">
                  <c:v>28.113346885714051</c:v>
                </c:pt>
                <c:pt idx="15" formatCode="0">
                  <c:v>24.6084</c:v>
                </c:pt>
              </c:numCache>
            </c:numRef>
          </c:val>
          <c:smooth val="0"/>
        </c:ser>
        <c:ser>
          <c:idx val="0"/>
          <c:order val="4"/>
          <c:tx>
            <c:strRef>
              <c:f>Sheet1!$F$22</c:f>
              <c:strCache>
                <c:ptCount val="1"/>
                <c:pt idx="0">
                  <c:v>Flickor, frekvent rökning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Sheet1!$A$23:$A$38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Sheet1!$F$23:$F$38</c:f>
              <c:numCache>
                <c:formatCode>General</c:formatCode>
                <c:ptCount val="16"/>
                <c:pt idx="4" formatCode="0.0">
                  <c:v>16.839298120817279</c:v>
                </c:pt>
                <c:pt idx="5" formatCode="0.0">
                  <c:v>17.398726068258036</c:v>
                </c:pt>
                <c:pt idx="6" formatCode="0.0">
                  <c:v>15.880140660508852</c:v>
                </c:pt>
                <c:pt idx="7" formatCode="0.0">
                  <c:v>14.678743035894582</c:v>
                </c:pt>
                <c:pt idx="8" formatCode="0.0">
                  <c:v>16.418073986737564</c:v>
                </c:pt>
                <c:pt idx="9" formatCode="0.0">
                  <c:v>19.072465383664024</c:v>
                </c:pt>
                <c:pt idx="10" formatCode="0.0">
                  <c:v>17.785232057941894</c:v>
                </c:pt>
                <c:pt idx="11" formatCode="0.0">
                  <c:v>18.512595457428677</c:v>
                </c:pt>
                <c:pt idx="12" formatCode="0.0">
                  <c:v>17.194644699943275</c:v>
                </c:pt>
              </c:numCache>
            </c:numRef>
          </c:val>
          <c:smooth val="0"/>
        </c:ser>
        <c:ser>
          <c:idx val="2"/>
          <c:order val="5"/>
          <c:tx>
            <c:strRef>
              <c:f>Sheet1!$G$22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Sheet1!$A$23:$A$38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Sheet1!$G$23:$G$38</c:f>
              <c:numCache>
                <c:formatCode>General</c:formatCode>
                <c:ptCount val="16"/>
                <c:pt idx="12" formatCode="0.0">
                  <c:v>15.413427498121623</c:v>
                </c:pt>
                <c:pt idx="13" formatCode="0.0">
                  <c:v>13.594523786593536</c:v>
                </c:pt>
                <c:pt idx="14" formatCode="0.0">
                  <c:v>11.313945351214556</c:v>
                </c:pt>
                <c:pt idx="15" formatCode="0">
                  <c:v>10.848699999999999</c:v>
                </c:pt>
              </c:numCache>
            </c:numRef>
          </c:val>
          <c:smooth val="0"/>
        </c:ser>
        <c:ser>
          <c:idx val="4"/>
          <c:order val="6"/>
          <c:tx>
            <c:strRef>
              <c:f>Sheet1!$H$22</c:f>
              <c:strCache>
                <c:ptCount val="1"/>
                <c:pt idx="0">
                  <c:v>Flickor, rökning totalt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Sheet1!$A$23:$A$38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Sheet1!$H$23:$H$38</c:f>
              <c:numCache>
                <c:formatCode>General</c:formatCode>
                <c:ptCount val="16"/>
                <c:pt idx="4" formatCode="0.0">
                  <c:v>37.298783803285431</c:v>
                </c:pt>
                <c:pt idx="5" formatCode="0.0">
                  <c:v>39.622777631226214</c:v>
                </c:pt>
                <c:pt idx="6" formatCode="0.0">
                  <c:v>39.861407643753793</c:v>
                </c:pt>
                <c:pt idx="7" formatCode="0.0">
                  <c:v>40.11607129028296</c:v>
                </c:pt>
                <c:pt idx="8" formatCode="0.0">
                  <c:v>39.492342043826717</c:v>
                </c:pt>
                <c:pt idx="9" formatCode="0.0">
                  <c:v>42.093800697124095</c:v>
                </c:pt>
                <c:pt idx="10" formatCode="0.0">
                  <c:v>42.550386392826113</c:v>
                </c:pt>
                <c:pt idx="11" formatCode="0.0">
                  <c:v>39.508600986523263</c:v>
                </c:pt>
                <c:pt idx="12" formatCode="0.0">
                  <c:v>39.284028100404882</c:v>
                </c:pt>
              </c:numCache>
            </c:numRef>
          </c:val>
          <c:smooth val="0"/>
        </c:ser>
        <c:ser>
          <c:idx val="6"/>
          <c:order val="7"/>
          <c:tx>
            <c:strRef>
              <c:f>Sheet1!$I$22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Sheet1!$A$23:$A$38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strCache>
            </c:strRef>
          </c:cat>
          <c:val>
            <c:numRef>
              <c:f>Sheet1!$I$23:$I$38</c:f>
              <c:numCache>
                <c:formatCode>General</c:formatCode>
                <c:ptCount val="16"/>
                <c:pt idx="12" formatCode="0.0">
                  <c:v>33.919374091299645</c:v>
                </c:pt>
                <c:pt idx="13" formatCode="0.0">
                  <c:v>31.358602433845153</c:v>
                </c:pt>
                <c:pt idx="14" formatCode="0.0">
                  <c:v>28.813975527706678</c:v>
                </c:pt>
                <c:pt idx="15">
                  <c:v>27.194400000000002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6515016"/>
        <c:axId val="256515408"/>
      </c:lineChart>
      <c:catAx>
        <c:axId val="256515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6515408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256515408"/>
        <c:scaling>
          <c:orientation val="minMax"/>
          <c:max val="50"/>
        </c:scaling>
        <c:delete val="1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crossAx val="256515016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9055602890506959E-2"/>
          <c:y val="8.899930689403486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Sheet1!$A$7:$A$48</c:f>
              <c:strCache>
                <c:ptCount val="42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</c:strCache>
            </c:strRef>
          </c:cat>
          <c:val>
            <c:numRef>
              <c:f>Sheet1!$B$7:$B$48</c:f>
              <c:numCache>
                <c:formatCode>General</c:formatCode>
                <c:ptCount val="42"/>
                <c:pt idx="0">
                  <c:v>25</c:v>
                </c:pt>
                <c:pt idx="1">
                  <c:v>26</c:v>
                </c:pt>
                <c:pt idx="2">
                  <c:v>29</c:v>
                </c:pt>
                <c:pt idx="3">
                  <c:v>30</c:v>
                </c:pt>
                <c:pt idx="5">
                  <c:v>29</c:v>
                </c:pt>
                <c:pt idx="6">
                  <c:v>30</c:v>
                </c:pt>
                <c:pt idx="7">
                  <c:v>30</c:v>
                </c:pt>
                <c:pt idx="8">
                  <c:v>30</c:v>
                </c:pt>
                <c:pt idx="9">
                  <c:v>29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Sheet1!$C$6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Sheet1!$A$7:$A$48</c:f>
              <c:strCache>
                <c:ptCount val="42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</c:strCache>
            </c:strRef>
          </c:cat>
          <c:val>
            <c:numRef>
              <c:f>Sheet1!$C$7:$C$48</c:f>
              <c:numCache>
                <c:formatCode>General</c:formatCode>
                <c:ptCount val="42"/>
                <c:pt idx="9">
                  <c:v>21</c:v>
                </c:pt>
                <c:pt idx="10">
                  <c:v>24</c:v>
                </c:pt>
                <c:pt idx="11">
                  <c:v>21</c:v>
                </c:pt>
                <c:pt idx="12">
                  <c:v>24</c:v>
                </c:pt>
                <c:pt idx="13">
                  <c:v>25</c:v>
                </c:pt>
                <c:pt idx="14">
                  <c:v>22</c:v>
                </c:pt>
                <c:pt idx="15">
                  <c:v>20</c:v>
                </c:pt>
                <c:pt idx="16">
                  <c:v>20</c:v>
                </c:pt>
                <c:pt idx="17">
                  <c:v>16</c:v>
                </c:pt>
                <c:pt idx="18">
                  <c:v>19</c:v>
                </c:pt>
                <c:pt idx="19">
                  <c:v>17</c:v>
                </c:pt>
                <c:pt idx="20">
                  <c:v>19</c:v>
                </c:pt>
                <c:pt idx="21">
                  <c:v>19</c:v>
                </c:pt>
                <c:pt idx="22">
                  <c:v>17</c:v>
                </c:pt>
                <c:pt idx="23">
                  <c:v>17</c:v>
                </c:pt>
                <c:pt idx="38" formatCode="0.0">
                  <c:v>11.132969419823082</c:v>
                </c:pt>
                <c:pt idx="39" formatCode="0.0">
                  <c:v>9.6389668373575521</c:v>
                </c:pt>
                <c:pt idx="40" formatCode="0.0">
                  <c:v>8.9484231733923263</c:v>
                </c:pt>
                <c:pt idx="41">
                  <c:v>9.7702000000000009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Sheet1!$D$6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Sheet1!$A$7:$A$48</c:f>
              <c:strCache>
                <c:ptCount val="42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</c:strCache>
            </c:strRef>
          </c:cat>
          <c:val>
            <c:numRef>
              <c:f>Sheet1!$D$7:$D$48</c:f>
              <c:numCache>
                <c:formatCode>General</c:formatCode>
                <c:ptCount val="42"/>
                <c:pt idx="23" formatCode="0.0">
                  <c:v>20.999043037438398</c:v>
                </c:pt>
                <c:pt idx="24" formatCode="0.0">
                  <c:v>20.507622654394599</c:v>
                </c:pt>
                <c:pt idx="25" formatCode="0.0">
                  <c:v>23.983676204159327</c:v>
                </c:pt>
                <c:pt idx="26" formatCode="0.0">
                  <c:v>26.122046976398398</c:v>
                </c:pt>
                <c:pt idx="27" formatCode="0.0">
                  <c:v>27.296647712533449</c:v>
                </c:pt>
                <c:pt idx="28" formatCode="0.0">
                  <c:v>25.23582212448332</c:v>
                </c:pt>
                <c:pt idx="29" formatCode="0.0">
                  <c:v>24.271932734940521</c:v>
                </c:pt>
                <c:pt idx="30" formatCode="0.0">
                  <c:v>20.714506346150756</c:v>
                </c:pt>
                <c:pt idx="31" formatCode="0.0">
                  <c:v>20.609106919134181</c:v>
                </c:pt>
                <c:pt idx="32" formatCode="0.0">
                  <c:v>20.040166052273182</c:v>
                </c:pt>
                <c:pt idx="33" formatCode="0.0">
                  <c:v>16.929041204521226</c:v>
                </c:pt>
                <c:pt idx="34" formatCode="0.0">
                  <c:v>16.411874456151768</c:v>
                </c:pt>
                <c:pt idx="35" formatCode="0.0">
                  <c:v>15.742157941866321</c:v>
                </c:pt>
                <c:pt idx="36" formatCode="0.0">
                  <c:v>16.296076107150572</c:v>
                </c:pt>
                <c:pt idx="37" formatCode="0.0">
                  <c:v>12.642192398973783</c:v>
                </c:pt>
                <c:pt idx="38" formatCode="0.0">
                  <c:v>13.742593564869573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F79646"/>
              </a:solidFill>
            </a:ln>
          </c:spPr>
          <c:marker>
            <c:symbol val="none"/>
          </c:marker>
          <c:cat>
            <c:strRef>
              <c:f>Sheet1!$A$7:$A$48</c:f>
              <c:strCache>
                <c:ptCount val="42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</c:strCache>
            </c:strRef>
          </c:cat>
          <c:val>
            <c:numRef>
              <c:f>Sheet1!$E$7:$E$48</c:f>
              <c:numCache>
                <c:formatCode>General</c:formatCode>
                <c:ptCount val="42"/>
              </c:numCache>
            </c:numRef>
          </c:val>
          <c:smooth val="0"/>
        </c:ser>
        <c:ser>
          <c:idx val="0"/>
          <c:order val="4"/>
          <c:tx>
            <c:strRef>
              <c:f>Sheet1!$F$6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Sheet1!$A$7:$A$48</c:f>
              <c:strCache>
                <c:ptCount val="42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</c:strCache>
            </c:strRef>
          </c:cat>
          <c:val>
            <c:numRef>
              <c:f>Sheet1!$F$7:$F$48</c:f>
              <c:numCache>
                <c:formatCode>General</c:formatCode>
                <c:ptCount val="42"/>
                <c:pt idx="0">
                  <c:v>4</c:v>
                </c:pt>
                <c:pt idx="1">
                  <c:v>5</c:v>
                </c:pt>
                <c:pt idx="2">
                  <c:v>5</c:v>
                </c:pt>
                <c:pt idx="3">
                  <c:v>8</c:v>
                </c:pt>
                <c:pt idx="5">
                  <c:v>6</c:v>
                </c:pt>
                <c:pt idx="6">
                  <c:v>8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Sheet1!$G$6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Sheet1!$A$7:$A$48</c:f>
              <c:strCache>
                <c:ptCount val="42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</c:strCache>
            </c:strRef>
          </c:cat>
          <c:val>
            <c:numRef>
              <c:f>Sheet1!$G$7:$G$48</c:f>
              <c:numCache>
                <c:formatCode>General</c:formatCode>
                <c:ptCount val="42"/>
                <c:pt idx="9">
                  <c:v>2</c:v>
                </c:pt>
                <c:pt idx="10">
                  <c:v>1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3</c:v>
                </c:pt>
                <c:pt idx="16">
                  <c:v>2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38" formatCode="0.0">
                  <c:v>1.8835281785921321</c:v>
                </c:pt>
                <c:pt idx="39" formatCode="0.0">
                  <c:v>1.960859094842105</c:v>
                </c:pt>
                <c:pt idx="40" formatCode="0.0">
                  <c:v>2.592363357651374</c:v>
                </c:pt>
                <c:pt idx="41">
                  <c:v>1.5367999999999999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Sheet1!$H$6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Sheet1!$A$7:$A$48</c:f>
              <c:strCache>
                <c:ptCount val="42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</c:strCache>
            </c:strRef>
          </c:cat>
          <c:val>
            <c:numRef>
              <c:f>Sheet1!$H$7:$H$48</c:f>
              <c:numCache>
                <c:formatCode>General</c:formatCode>
                <c:ptCount val="42"/>
                <c:pt idx="23" formatCode="0.0">
                  <c:v>3.2571517471900915</c:v>
                </c:pt>
                <c:pt idx="24" formatCode="0.0">
                  <c:v>2.2819281797109685</c:v>
                </c:pt>
                <c:pt idx="25" formatCode="0.0">
                  <c:v>3.4393571955389355</c:v>
                </c:pt>
                <c:pt idx="26" formatCode="0.0">
                  <c:v>3.5835505285945581</c:v>
                </c:pt>
                <c:pt idx="27" formatCode="0.0">
                  <c:v>5.1560913078986683</c:v>
                </c:pt>
                <c:pt idx="28" formatCode="0.0">
                  <c:v>5.1889255158094088</c:v>
                </c:pt>
                <c:pt idx="29" formatCode="0.0">
                  <c:v>6.1217148625168516</c:v>
                </c:pt>
                <c:pt idx="30" formatCode="0.0">
                  <c:v>7.5671015164712063</c:v>
                </c:pt>
                <c:pt idx="31" formatCode="0.0">
                  <c:v>5.9659135705185946</c:v>
                </c:pt>
                <c:pt idx="32" formatCode="0.0">
                  <c:v>6.982144511243856</c:v>
                </c:pt>
                <c:pt idx="33" formatCode="0.0">
                  <c:v>4.5735905731157018</c:v>
                </c:pt>
                <c:pt idx="34" formatCode="0.0">
                  <c:v>3.893235374691808</c:v>
                </c:pt>
                <c:pt idx="35" formatCode="0.0">
                  <c:v>4.1270886894644674</c:v>
                </c:pt>
                <c:pt idx="36" formatCode="0.0">
                  <c:v>3.7124063140127292</c:v>
                </c:pt>
                <c:pt idx="37" formatCode="0.0">
                  <c:v>3.4701212263537826</c:v>
                </c:pt>
                <c:pt idx="38" formatCode="0.0">
                  <c:v>2.1333069883114733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Sheet1!$I$6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Sheet1!$A$7:$A$48</c:f>
              <c:strCache>
                <c:ptCount val="42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</c:strCache>
            </c:strRef>
          </c:cat>
          <c:val>
            <c:numRef>
              <c:f>Sheet1!$I$7:$I$48</c:f>
              <c:numCache>
                <c:formatCode>General</c:formatCode>
                <c:ptCount val="42"/>
              </c:numCache>
            </c:numRef>
          </c:val>
          <c:smooth val="0"/>
        </c:ser>
        <c:ser>
          <c:idx val="8"/>
          <c:order val="8"/>
          <c:tx>
            <c:strRef>
              <c:f>Sheet1!$J$6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Sheet1!$A$7:$A$48</c:f>
              <c:strCache>
                <c:ptCount val="42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</c:strCache>
            </c:strRef>
          </c:cat>
          <c:val>
            <c:numRef>
              <c:f>Sheet1!$J$7:$J$48</c:f>
              <c:numCache>
                <c:formatCode>General</c:formatCode>
                <c:ptCount val="42"/>
              </c:numCache>
            </c:numRef>
          </c:val>
          <c:smooth val="0"/>
        </c:ser>
        <c:ser>
          <c:idx val="9"/>
          <c:order val="9"/>
          <c:tx>
            <c:strRef>
              <c:f>Sheet1!$K$6</c:f>
              <c:strCache>
                <c:ptCount val="1"/>
                <c:pt idx="0">
                  <c:v>Pojkar, gy 2 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Sheet1!$A$7:$A$48</c:f>
              <c:strCache>
                <c:ptCount val="42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</c:strCache>
            </c:strRef>
          </c:cat>
          <c:val>
            <c:numRef>
              <c:f>Sheet1!$K$7:$K$48</c:f>
              <c:numCache>
                <c:formatCode>General</c:formatCode>
                <c:ptCount val="42"/>
                <c:pt idx="30" formatCode="0.0">
                  <c:v>28.598350840639309</c:v>
                </c:pt>
                <c:pt idx="31" formatCode="0.0">
                  <c:v>28.704380749992744</c:v>
                </c:pt>
                <c:pt idx="32" formatCode="0.0">
                  <c:v>29.212979619329698</c:v>
                </c:pt>
                <c:pt idx="33" formatCode="0.0">
                  <c:v>26.760641605111559</c:v>
                </c:pt>
                <c:pt idx="34" formatCode="0.0">
                  <c:v>23.128895314422628</c:v>
                </c:pt>
                <c:pt idx="35" formatCode="0.0">
                  <c:v>23.871349060598341</c:v>
                </c:pt>
                <c:pt idx="36" formatCode="0.0">
                  <c:v>26.764633458989017</c:v>
                </c:pt>
                <c:pt idx="37" formatCode="0.0">
                  <c:v>24.61260539185146</c:v>
                </c:pt>
                <c:pt idx="38" formatCode="0.0">
                  <c:v>23.649823755575532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Sheet1!$L$6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dPt>
            <c:idx val="39"/>
            <c:bubble3D val="0"/>
          </c:dPt>
          <c:dPt>
            <c:idx val="40"/>
            <c:bubble3D val="0"/>
          </c:dPt>
          <c:cat>
            <c:strRef>
              <c:f>Sheet1!$A$7:$A$48</c:f>
              <c:strCache>
                <c:ptCount val="42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</c:strCache>
            </c:strRef>
          </c:cat>
          <c:val>
            <c:numRef>
              <c:f>Sheet1!$L$7:$L$48</c:f>
              <c:numCache>
                <c:formatCode>General</c:formatCode>
                <c:ptCount val="42"/>
                <c:pt idx="38" formatCode="0.0">
                  <c:v>20.721087645834931</c:v>
                </c:pt>
                <c:pt idx="39" formatCode="0.0">
                  <c:v>21.680358195971998</c:v>
                </c:pt>
                <c:pt idx="40" formatCode="0.0">
                  <c:v>22.498863807237015</c:v>
                </c:pt>
                <c:pt idx="41">
                  <c:v>22.656500000000001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Sheet1!$M$6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Sheet1!$A$7:$A$48</c:f>
              <c:strCache>
                <c:ptCount val="42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</c:strCache>
            </c:strRef>
          </c:cat>
          <c:val>
            <c:numRef>
              <c:f>Sheet1!$M$7:$M$48</c:f>
              <c:numCache>
                <c:formatCode>General</c:formatCode>
                <c:ptCount val="42"/>
                <c:pt idx="30" formatCode="0.0">
                  <c:v>8.6897871928016457</c:v>
                </c:pt>
                <c:pt idx="31" formatCode="0.0">
                  <c:v>11.188474641670336</c:v>
                </c:pt>
                <c:pt idx="32" formatCode="0.0">
                  <c:v>10.694688238391224</c:v>
                </c:pt>
                <c:pt idx="33" formatCode="0.0">
                  <c:v>10.177209254907604</c:v>
                </c:pt>
                <c:pt idx="34" formatCode="0.0">
                  <c:v>8.9303151193585499</c:v>
                </c:pt>
                <c:pt idx="35" formatCode="0.0">
                  <c:v>7.1335369111852005</c:v>
                </c:pt>
                <c:pt idx="36" formatCode="0.0">
                  <c:v>7.8227835147287461</c:v>
                </c:pt>
                <c:pt idx="37" formatCode="0.0">
                  <c:v>7.0921663731395999</c:v>
                </c:pt>
                <c:pt idx="38" formatCode="0.0">
                  <c:v>5.0823484982481961</c:v>
                </c:pt>
              </c:numCache>
            </c:numRef>
          </c:val>
          <c:smooth val="0"/>
        </c:ser>
        <c:ser>
          <c:idx val="12"/>
          <c:order val="12"/>
          <c:tx>
            <c:strRef>
              <c:f>Sheet1!$N$6</c:f>
              <c:strCache>
                <c:ptCount val="1"/>
              </c:strCache>
            </c:strRef>
          </c:tx>
          <c:marker>
            <c:symbol val="none"/>
          </c:marker>
          <c:dPt>
            <c:idx val="39"/>
            <c:bubble3D val="0"/>
            <c:spPr>
              <a:ln w="38100">
                <a:solidFill>
                  <a:srgbClr val="B32B31"/>
                </a:solidFill>
              </a:ln>
            </c:spPr>
          </c:dPt>
          <c:dPt>
            <c:idx val="40"/>
            <c:bubble3D val="0"/>
            <c:spPr>
              <a:ln w="38100">
                <a:solidFill>
                  <a:srgbClr val="B32B31"/>
                </a:solidFill>
              </a:ln>
            </c:spPr>
          </c:dPt>
          <c:dPt>
            <c:idx val="41"/>
            <c:bubble3D val="0"/>
            <c:spPr>
              <a:ln w="38100">
                <a:solidFill>
                  <a:srgbClr val="B32B31"/>
                </a:solidFill>
              </a:ln>
            </c:spPr>
          </c:dPt>
          <c:cat>
            <c:strRef>
              <c:f>Sheet1!$A$7:$A$48</c:f>
              <c:strCache>
                <c:ptCount val="42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</c:strCache>
            </c:strRef>
          </c:cat>
          <c:val>
            <c:numRef>
              <c:f>Sheet1!$N$7:$N$48</c:f>
              <c:numCache>
                <c:formatCode>General</c:formatCode>
                <c:ptCount val="42"/>
                <c:pt idx="38" formatCode="0.0">
                  <c:v>4.3954452981457175</c:v>
                </c:pt>
                <c:pt idx="39" formatCode="0.0">
                  <c:v>4.5104127672059393</c:v>
                </c:pt>
                <c:pt idx="40" formatCode="0.0">
                  <c:v>3.6451030847861783</c:v>
                </c:pt>
                <c:pt idx="41">
                  <c:v>3.7610000000000001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6516584"/>
        <c:axId val="256516976"/>
      </c:lineChart>
      <c:catAx>
        <c:axId val="256516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6516976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256516976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6516584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10"/>
        <c:delete val="1"/>
      </c:legendEntry>
      <c:legendEntry>
        <c:idx val="12"/>
        <c:delete val="1"/>
      </c:legendEntry>
      <c:layout>
        <c:manualLayout>
          <c:xMode val="edge"/>
          <c:yMode val="edge"/>
          <c:x val="0.263661019754242"/>
          <c:y val="9.1075595291034178E-2"/>
          <c:w val="0.45315512157704924"/>
          <c:h val="0.15572941991380213"/>
        </c:manualLayout>
      </c:layout>
      <c:overlay val="0"/>
      <c:txPr>
        <a:bodyPr/>
        <a:lstStyle/>
        <a:p>
          <a:pPr>
            <a:defRPr sz="1800" b="0" baseline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0.10298</cdr:x>
      <cdr:y>0.0582</cdr:y>
    </cdr:from>
    <cdr:to>
      <cdr:x>0.33841</cdr:x>
      <cdr:y>0.14662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409491" y="222840"/>
          <a:ext cx="936131" cy="33857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Gy 2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0.13274</cdr:x>
      <cdr:y>0.07992</cdr:y>
    </cdr:to>
    <cdr:sp macro="" textlink="">
      <cdr:nvSpPr>
        <cdr:cNvPr id="2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0"/>
          <a:ext cx="1071570" cy="3693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36000" anchor="ctr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9pPr>
        </a:lstStyle>
        <a:p xmlns:a="http://schemas.openxmlformats.org/drawingml/2006/main">
          <a:r>
            <a:rPr lang="sv-SE" dirty="0" smtClean="0">
              <a:latin typeface="Gill Sans MT" pitchFamily="34" charset="0"/>
            </a:rPr>
            <a:t> </a:t>
          </a:r>
          <a:r>
            <a:rPr lang="sv-SE" sz="1800" dirty="0" smtClean="0">
              <a:latin typeface="Gill Sans MT" pitchFamily="34" charset="0"/>
            </a:rPr>
            <a:t>Procent</a:t>
          </a:r>
          <a:endParaRPr lang="sv-SE" sz="1800" dirty="0">
            <a:latin typeface="Gill Sans MT" pitchFamily="34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0.13274</cdr:x>
      <cdr:y>0.07992</cdr:y>
    </cdr:to>
    <cdr:sp macro="" textlink="">
      <cdr:nvSpPr>
        <cdr:cNvPr id="2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0"/>
          <a:ext cx="1071570" cy="3693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36000" anchor="ctr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9pPr>
        </a:lstStyle>
        <a:p xmlns:a="http://schemas.openxmlformats.org/drawingml/2006/main">
          <a:r>
            <a:rPr lang="sv-SE" dirty="0" smtClean="0">
              <a:latin typeface="Gill Sans MT" pitchFamily="34" charset="0"/>
            </a:rPr>
            <a:t> </a:t>
          </a:r>
          <a:r>
            <a:rPr lang="sv-SE" sz="1800" dirty="0" smtClean="0">
              <a:latin typeface="Gill Sans MT" pitchFamily="34" charset="0"/>
            </a:rPr>
            <a:t>Procent</a:t>
          </a:r>
          <a:endParaRPr lang="sv-SE" sz="1800" dirty="0">
            <a:latin typeface="Gill Sans MT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0.12964</cdr:x>
      <cdr:y>0.76007</cdr:y>
    </cdr:from>
    <cdr:to>
      <cdr:x>0.16532</cdr:x>
      <cdr:y>0.79123</cdr:y>
    </cdr:to>
    <cdr:sp macro="" textlink="">
      <cdr:nvSpPr>
        <cdr:cNvPr id="2" name="Rak 1"/>
        <cdr:cNvSpPr/>
      </cdr:nvSpPr>
      <cdr:spPr>
        <a:xfrm xmlns:a="http://schemas.openxmlformats.org/drawingml/2006/main">
          <a:off x="1046490" y="3512433"/>
          <a:ext cx="288032" cy="144015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38100" cap="flat" cmpd="sng" algn="ctr">
          <a:solidFill>
            <a:srgbClr val="BEBC00"/>
          </a:solidFill>
          <a:prstDash val="sysDot"/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endParaRPr lang="sv-SE"/>
        </a:p>
      </cdr:txBody>
    </cdr:sp>
  </cdr:relSizeAnchor>
  <cdr:relSizeAnchor xmlns:cdr="http://schemas.openxmlformats.org/drawingml/2006/chartDrawing">
    <cdr:from>
      <cdr:x>0.12072</cdr:x>
      <cdr:y>0.40761</cdr:y>
    </cdr:from>
    <cdr:to>
      <cdr:x>0.15907</cdr:x>
      <cdr:y>0.42319</cdr:y>
    </cdr:to>
    <cdr:sp macro="" textlink="">
      <cdr:nvSpPr>
        <cdr:cNvPr id="3" name="Rak 2"/>
        <cdr:cNvSpPr/>
      </cdr:nvSpPr>
      <cdr:spPr>
        <a:xfrm xmlns:a="http://schemas.openxmlformats.org/drawingml/2006/main">
          <a:off x="974482" y="1883639"/>
          <a:ext cx="309580" cy="71999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38100" cap="flat" cmpd="sng" algn="ctr">
          <a:solidFill>
            <a:srgbClr val="004687"/>
          </a:solidFill>
          <a:prstDash val="sysDot"/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endParaRPr lang="sv-SE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0.10298</cdr:x>
      <cdr:y>0.0582</cdr:y>
    </cdr:from>
    <cdr:to>
      <cdr:x>0.33841</cdr:x>
      <cdr:y>0.14662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409491" y="222840"/>
          <a:ext cx="936131" cy="33857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Gy 2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0.1244</cdr:x>
      <cdr:y>0.08135</cdr:y>
    </cdr:from>
    <cdr:to>
      <cdr:x>0.35436</cdr:x>
      <cdr:y>0.16778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506430" y="318639"/>
          <a:ext cx="93610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Åk 9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0.07582</cdr:x>
      <cdr:y>0.05134</cdr:y>
    </cdr:from>
    <cdr:to>
      <cdr:x>0.31125</cdr:x>
      <cdr:y>0.13976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301465" y="196597"/>
          <a:ext cx="936131" cy="33857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Gy 2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0.13274</cdr:x>
      <cdr:y>0.07992</cdr:y>
    </cdr:to>
    <cdr:sp macro="" textlink="">
      <cdr:nvSpPr>
        <cdr:cNvPr id="2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0"/>
          <a:ext cx="1071570" cy="3693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36000" anchor="ctr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9pPr>
        </a:lstStyle>
        <a:p xmlns:a="http://schemas.openxmlformats.org/drawingml/2006/main">
          <a:r>
            <a:rPr lang="sv-SE" dirty="0" smtClean="0">
              <a:latin typeface="Gill Sans MT" pitchFamily="34" charset="0"/>
            </a:rPr>
            <a:t> </a:t>
          </a:r>
          <a:r>
            <a:rPr lang="sv-SE" sz="1800" dirty="0" smtClean="0">
              <a:latin typeface="Gill Sans MT" pitchFamily="34" charset="0"/>
            </a:rPr>
            <a:t>Procent</a:t>
          </a:r>
          <a:endParaRPr lang="sv-SE" sz="1800" dirty="0">
            <a:latin typeface="Gill Sans MT" pitchFamily="34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</cdr:x>
      <cdr:y>0.00247</cdr:y>
    </cdr:from>
    <cdr:to>
      <cdr:x>0.13274</cdr:x>
      <cdr:y>0.07745</cdr:y>
    </cdr:to>
    <cdr:sp macro="" textlink="">
      <cdr:nvSpPr>
        <cdr:cNvPr id="2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12146"/>
          <a:ext cx="1071543" cy="3693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36000" anchor="ctr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9pPr>
        </a:lstStyle>
        <a:p xmlns:a="http://schemas.openxmlformats.org/drawingml/2006/main">
          <a:r>
            <a:rPr lang="sv-SE" dirty="0" smtClean="0">
              <a:latin typeface="Gill Sans MT" pitchFamily="34" charset="0"/>
            </a:rPr>
            <a:t> </a:t>
          </a:r>
          <a:r>
            <a:rPr lang="sv-SE" sz="1800" dirty="0" smtClean="0">
              <a:latin typeface="Gill Sans MT" pitchFamily="34" charset="0"/>
            </a:rPr>
            <a:t> Liter</a:t>
          </a:r>
          <a:endParaRPr lang="sv-SE" sz="1800" dirty="0">
            <a:latin typeface="Gill Sans MT" pitchFamily="34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0.13274</cdr:x>
      <cdr:y>0.07992</cdr:y>
    </cdr:to>
    <cdr:sp macro="" textlink="">
      <cdr:nvSpPr>
        <cdr:cNvPr id="2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0"/>
          <a:ext cx="1071570" cy="3693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36000" anchor="ctr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9pPr>
        </a:lstStyle>
        <a:p xmlns:a="http://schemas.openxmlformats.org/drawingml/2006/main">
          <a:r>
            <a:rPr lang="sv-SE" dirty="0" smtClean="0">
              <a:latin typeface="Gill Sans MT" pitchFamily="34" charset="0"/>
            </a:rPr>
            <a:t> </a:t>
          </a:r>
          <a:r>
            <a:rPr lang="sv-SE" sz="1800" dirty="0" smtClean="0">
              <a:latin typeface="Gill Sans MT" pitchFamily="34" charset="0"/>
            </a:rPr>
            <a:t>Procent</a:t>
          </a:r>
          <a:endParaRPr lang="sv-SE" sz="1800" dirty="0">
            <a:latin typeface="Gill Sans MT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0.13274</cdr:x>
      <cdr:y>0.07992</cdr:y>
    </cdr:to>
    <cdr:sp macro="" textlink="">
      <cdr:nvSpPr>
        <cdr:cNvPr id="2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0"/>
          <a:ext cx="1071570" cy="3693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36000" anchor="ctr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9pPr>
        </a:lstStyle>
        <a:p xmlns:a="http://schemas.openxmlformats.org/drawingml/2006/main">
          <a:r>
            <a:rPr lang="sv-SE" dirty="0" smtClean="0">
              <a:latin typeface="Gill Sans MT" pitchFamily="34" charset="0"/>
            </a:rPr>
            <a:t> </a:t>
          </a:r>
          <a:r>
            <a:rPr lang="sv-SE" sz="1800" dirty="0" smtClean="0">
              <a:latin typeface="Gill Sans MT" pitchFamily="34" charset="0"/>
            </a:rPr>
            <a:t>Procent</a:t>
          </a:r>
          <a:endParaRPr lang="sv-SE" sz="1800" dirty="0">
            <a:latin typeface="Gill Sans MT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29837" cy="497126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29762" y="1"/>
            <a:ext cx="2929837" cy="497126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87B9191-AFF4-41D5-A2B5-969EA01BC9F3}" type="datetimeFigureOut">
              <a:rPr lang="sv-SE" smtClean="0"/>
              <a:pPr>
                <a:defRPr/>
              </a:pPr>
              <a:t>2015-12-03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pPr lvl="0"/>
            <a:endParaRPr lang="sv-SE" noProof="0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3165" tIns="46583" rIns="93165" bIns="46583" rtlCol="0">
            <a:normAutofit/>
          </a:bodyPr>
          <a:lstStyle/>
          <a:p>
            <a:pPr lvl="0"/>
            <a:r>
              <a:rPr lang="sv-SE" noProof="0" dirty="0" smtClean="0"/>
              <a:t>Klicka här för att ändra format på bakgrundstexten</a:t>
            </a:r>
          </a:p>
          <a:p>
            <a:pPr lvl="1"/>
            <a:r>
              <a:rPr lang="sv-SE" noProof="0" dirty="0" smtClean="0"/>
              <a:t>Nivå två</a:t>
            </a:r>
          </a:p>
          <a:p>
            <a:pPr lvl="2"/>
            <a:r>
              <a:rPr lang="sv-SE" noProof="0" dirty="0" smtClean="0"/>
              <a:t>Nivå tre</a:t>
            </a:r>
          </a:p>
          <a:p>
            <a:pPr lvl="3"/>
            <a:r>
              <a:rPr lang="sv-SE" noProof="0" dirty="0" smtClean="0"/>
              <a:t>Nivå fyra</a:t>
            </a:r>
          </a:p>
          <a:p>
            <a:pPr lvl="4"/>
            <a:r>
              <a:rPr lang="sv-SE" noProof="0" dirty="0" smtClean="0"/>
              <a:t>Nivå fem</a:t>
            </a:r>
            <a:endParaRPr lang="sv-SE" noProof="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443662"/>
            <a:ext cx="2929837" cy="497126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29762" y="9443662"/>
            <a:ext cx="2929837" cy="497126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34EF4E4-941E-4B8C-AC64-E1AC2287173B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0060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3829762" y="9443662"/>
            <a:ext cx="2929837" cy="49712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12" tIns="45705" rIns="91412" bIns="45705" anchor="b"/>
          <a:lstStyle/>
          <a:p>
            <a:pPr algn="r">
              <a:defRPr/>
            </a:pPr>
            <a:fld id="{A7ABA489-E4BB-4650-A225-94CDA71F0D20}" type="slidenum">
              <a:rPr lang="sv-SE" sz="1200">
                <a:latin typeface="Arial" pitchFamily="34" charset="0"/>
              </a:rPr>
              <a:pPr algn="r">
                <a:defRPr/>
              </a:pPr>
              <a:t>1</a:t>
            </a:fld>
            <a:endParaRPr lang="sv-SE" sz="1200" dirty="0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1526" tIns="45763" rIns="91526" bIns="4576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672308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20172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3039312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3158980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329458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9224204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2079631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513212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3310604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301038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31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CB1470-0F1D-480A-B215-F6E4D476D00F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sv-SE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643013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7152339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4366207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0959650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70310895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5560783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sv-SE" smtClean="0">
              <a:solidFill>
                <a:prstClr val="black"/>
              </a:solidFill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3711630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sv-SE" smtClean="0">
              <a:solidFill>
                <a:prstClr val="black"/>
              </a:solidFill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11711335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sv-SE" smtClean="0">
              <a:solidFill>
                <a:prstClr val="black"/>
              </a:solidFill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48360013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sv-SE" smtClean="0">
              <a:solidFill>
                <a:prstClr val="black"/>
              </a:solidFill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75501728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sv-SE" smtClean="0">
              <a:solidFill>
                <a:prstClr val="black"/>
              </a:solidFill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246393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8FE6FC-6F78-4B61-A90D-C5A9466AEAC8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sv-SE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5289610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sv-SE" smtClean="0">
              <a:solidFill>
                <a:prstClr val="black"/>
              </a:solidFill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065857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3301527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8141607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641666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864591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41010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987036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 userDrawn="1"/>
        </p:nvSpPr>
        <p:spPr>
          <a:xfrm>
            <a:off x="690563" y="6518275"/>
            <a:ext cx="166744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</a:t>
            </a:r>
            <a:r>
              <a:rPr lang="sv-SE" sz="1000" b="1" dirty="0" smtClean="0">
                <a:latin typeface="Gill Sans MT" pitchFamily="34" charset="0"/>
              </a:rPr>
              <a:t>Skolelevers drogvanor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000" b="1" dirty="0">
              <a:latin typeface="Arial" pitchFamily="34" charset="0"/>
            </a:endParaRPr>
          </a:p>
        </p:txBody>
      </p:sp>
      <p:sp>
        <p:nvSpPr>
          <p:cNvPr id="5" name="textruta 4"/>
          <p:cNvSpPr txBox="1"/>
          <p:nvPr userDrawn="1"/>
        </p:nvSpPr>
        <p:spPr>
          <a:xfrm>
            <a:off x="8118082" y="6529352"/>
            <a:ext cx="861133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Gill Sans MT" pitchFamily="34" charset="0"/>
              </a:rPr>
              <a:t>Källa: CAN</a:t>
            </a:r>
            <a:endParaRPr lang="sv-SE" sz="1000" b="1" dirty="0">
              <a:latin typeface="Gill Sans MT" pitchFamily="34" charset="0"/>
            </a:endParaRPr>
          </a:p>
        </p:txBody>
      </p:sp>
      <p:pic>
        <p:nvPicPr>
          <p:cNvPr id="6" name="Bildobjekt 5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50" y="6496745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690563" y="6518275"/>
            <a:ext cx="1806905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  </a:t>
            </a:r>
            <a:r>
              <a:rPr lang="sv-SE" sz="1000" b="1" dirty="0" smtClean="0">
                <a:latin typeface="Gill Sans MT" pitchFamily="34" charset="0"/>
              </a:rPr>
              <a:t>Skolelevers drogvanor</a:t>
            </a:r>
            <a:endParaRPr lang="sv-SE" sz="1000" b="1" dirty="0">
              <a:latin typeface="Gill Sans MT" pitchFamily="34" charset="0"/>
            </a:endParaRPr>
          </a:p>
        </p:txBody>
      </p:sp>
      <p:pic>
        <p:nvPicPr>
          <p:cNvPr id="4" name="Bildobjekt 3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496745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3993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027EDB0-154B-48F5-87B7-11C4FFDE3644}" type="datetimeFigureOut">
              <a:rPr lang="sv-SE" smtClean="0"/>
              <a:pPr>
                <a:defRPr/>
              </a:pPr>
              <a:t>2015-12-03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DF5752F-4C79-46AA-B04F-6BFFC8DE9719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9" r:id="rId1"/>
    <p:sldLayoutId id="2147484040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428596" y="676275"/>
            <a:ext cx="8501122" cy="77251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sv-SE" sz="4000" b="1" dirty="0" smtClean="0">
                <a:latin typeface="Gill Sans MT" pitchFamily="34" charset="0"/>
              </a:rPr>
              <a:t>Skolelevers drogvanor</a:t>
            </a:r>
          </a:p>
          <a:p>
            <a:pPr algn="ctr">
              <a:defRPr/>
            </a:pPr>
            <a:r>
              <a:rPr lang="sv-SE" sz="4000" b="1" dirty="0" smtClean="0">
                <a:latin typeface="Gill Sans MT" pitchFamily="34" charset="0"/>
              </a:rPr>
              <a:t>2015</a:t>
            </a:r>
            <a:endParaRPr lang="sv-SE" sz="4000" b="1" dirty="0">
              <a:latin typeface="Gill Sans MT" pitchFamily="34" charset="0"/>
            </a:endParaRPr>
          </a:p>
          <a:p>
            <a:pPr algn="ctr">
              <a:defRPr/>
            </a:pPr>
            <a:endParaRPr lang="sv-SE" sz="2400" dirty="0">
              <a:latin typeface="Gill Sans MT" pitchFamily="34" charset="0"/>
            </a:endParaRPr>
          </a:p>
          <a:p>
            <a:pPr algn="ctr">
              <a:defRPr/>
            </a:pPr>
            <a:r>
              <a:rPr lang="sv-SE" sz="3200" b="1" dirty="0">
                <a:latin typeface="Gill Sans MT" pitchFamily="34" charset="0"/>
              </a:rPr>
              <a:t>Diagram </a:t>
            </a:r>
            <a:r>
              <a:rPr lang="sv-SE" sz="3200" b="1" dirty="0" smtClean="0">
                <a:latin typeface="Gill Sans MT" pitchFamily="34" charset="0"/>
              </a:rPr>
              <a:t>1–25</a:t>
            </a:r>
            <a:endParaRPr lang="sv-SE" sz="3200" b="1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r>
              <a:rPr lang="sv-SE" sz="2400" u="sng" dirty="0" smtClean="0">
                <a:latin typeface="Gill Sans MT" pitchFamily="34" charset="0"/>
              </a:rPr>
              <a:t>Det är tillåtet att</a:t>
            </a:r>
            <a:r>
              <a:rPr lang="sv-SE" sz="2400" dirty="0" smtClean="0">
                <a:latin typeface="Gill Sans MT" pitchFamily="34" charset="0"/>
              </a:rPr>
              <a:t> spara en kopia av bilderna och använda valfritt antal i egna presentationer.</a:t>
            </a: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r>
              <a:rPr lang="sv-SE" sz="2400" u="sng" dirty="0" smtClean="0">
                <a:latin typeface="Gill Sans MT" pitchFamily="34" charset="0"/>
              </a:rPr>
              <a:t>Det är inte tillåtet att</a:t>
            </a:r>
            <a:r>
              <a:rPr lang="sv-SE" sz="2400" b="1" dirty="0" smtClean="0">
                <a:latin typeface="Gill Sans MT" pitchFamily="34" charset="0"/>
              </a:rPr>
              <a:t> </a:t>
            </a:r>
            <a:r>
              <a:rPr lang="sv-SE" sz="2400" dirty="0" smtClean="0">
                <a:latin typeface="Gill Sans MT" pitchFamily="34" charset="0"/>
              </a:rPr>
              <a:t>på något sätt förändra bilderna om CAN:s logotyp finns med och därmed uppfattas som avsändare.</a:t>
            </a: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8072462" y="6528462"/>
            <a:ext cx="92868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6800" rIns="46800" anchor="ctr">
            <a:spAutoFit/>
          </a:bodyPr>
          <a:lstStyle/>
          <a:p>
            <a:pPr>
              <a:spcAft>
                <a:spcPts val="1000"/>
              </a:spcAft>
            </a:pPr>
            <a:r>
              <a:rPr lang="sv-SE" sz="1000" b="1" dirty="0">
                <a:latin typeface="Gill Sans MT" pitchFamily="34" charset="0"/>
              </a:rPr>
              <a:t>  www.can.se</a:t>
            </a:r>
            <a:endParaRPr lang="sv-SE" b="1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snusare i </a:t>
            </a:r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årskurs 9 och gymnasiets år 2. </a:t>
            </a: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Frekventa (dagliga/nästan dagliga snusare) samt snusare totalt (frekventa plus sporadiska). 2000–2015.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694273200"/>
              </p:ext>
            </p:extLst>
          </p:nvPr>
        </p:nvGraphicFramePr>
        <p:xfrm>
          <a:off x="357158" y="2132856"/>
          <a:ext cx="4070826" cy="391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772816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graphicFrame>
        <p:nvGraphicFramePr>
          <p:cNvPr id="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7336763"/>
              </p:ext>
            </p:extLst>
          </p:nvPr>
        </p:nvGraphicFramePr>
        <p:xfrm>
          <a:off x="4450541" y="2204864"/>
          <a:ext cx="3976261" cy="3829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1179074" y="1484784"/>
            <a:ext cx="6993326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chemeClr val="bg1"/>
                </a:solidFill>
              </a:rPr>
              <a:t>	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Pojkar, frekventa snusare	       Pojkar, </a:t>
            </a:r>
            <a:r>
              <a:rPr lang="sv-SE" dirty="0">
                <a:solidFill>
                  <a:schemeClr val="bg1"/>
                </a:solidFill>
                <a:latin typeface="Gill Sans MT" panose="020B0502020104020203" pitchFamily="34" charset="0"/>
              </a:rPr>
              <a:t>snusare totalt</a:t>
            </a:r>
            <a:endParaRPr lang="sv-SE" dirty="0" smtClean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	Flickor, frekventa </a:t>
            </a:r>
            <a:r>
              <a:rPr lang="sv-SE" dirty="0">
                <a:solidFill>
                  <a:schemeClr val="bg1"/>
                </a:solidFill>
                <a:latin typeface="Gill Sans MT" panose="020B0502020104020203" pitchFamily="34" charset="0"/>
              </a:rPr>
              <a:t>snusare 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	       Flickor, </a:t>
            </a:r>
            <a:r>
              <a:rPr lang="sv-SE" dirty="0">
                <a:solidFill>
                  <a:schemeClr val="bg1"/>
                </a:solidFill>
                <a:latin typeface="Gill Sans MT" panose="020B0502020104020203" pitchFamily="34" charset="0"/>
              </a:rPr>
              <a:t>snusare totalt </a:t>
            </a:r>
          </a:p>
        </p:txBody>
      </p:sp>
      <p:cxnSp>
        <p:nvCxnSpPr>
          <p:cNvPr id="4" name="Rak 3"/>
          <p:cNvCxnSpPr/>
          <p:nvPr/>
        </p:nvCxnSpPr>
        <p:spPr>
          <a:xfrm>
            <a:off x="1547664" y="1700808"/>
            <a:ext cx="504056" cy="0"/>
          </a:xfrm>
          <a:prstGeom prst="line">
            <a:avLst/>
          </a:prstGeom>
          <a:ln w="38100">
            <a:solidFill>
              <a:srgbClr val="00468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ak 6"/>
          <p:cNvCxnSpPr/>
          <p:nvPr/>
        </p:nvCxnSpPr>
        <p:spPr>
          <a:xfrm>
            <a:off x="1547664" y="1942470"/>
            <a:ext cx="504056" cy="0"/>
          </a:xfrm>
          <a:prstGeom prst="line">
            <a:avLst/>
          </a:prstGeom>
          <a:ln w="38100">
            <a:solidFill>
              <a:srgbClr val="BEBC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4716016" y="1691033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4716016" y="1942470"/>
            <a:ext cx="504056" cy="0"/>
          </a:xfrm>
          <a:prstGeom prst="line">
            <a:avLst/>
          </a:prstGeom>
          <a:ln w="38100">
            <a:solidFill>
              <a:srgbClr val="BEBC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ruta 2"/>
          <p:cNvSpPr txBox="1"/>
          <p:nvPr/>
        </p:nvSpPr>
        <p:spPr>
          <a:xfrm>
            <a:off x="863588" y="2427704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Åk 9</a:t>
            </a:r>
            <a:endParaRPr lang="sv-SE" sz="1600" b="1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6b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06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tobakskonsumenter i </a:t>
            </a:r>
            <a:r>
              <a:rPr lang="sv-SE" sz="22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årskurs 9 och gymnasiets år 2. </a:t>
            </a:r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Frekventa (dagliga/nästan dagliga tobakskonsumenter) samt tobakskonsumenter totalt (frekventa plus sporadiska). </a:t>
            </a:r>
            <a:b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2000–2015.</a:t>
            </a:r>
            <a:endParaRPr lang="sv-SE" sz="22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05425133"/>
              </p:ext>
            </p:extLst>
          </p:nvPr>
        </p:nvGraphicFramePr>
        <p:xfrm>
          <a:off x="357158" y="2132856"/>
          <a:ext cx="4070826" cy="391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772816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graphicFrame>
        <p:nvGraphicFramePr>
          <p:cNvPr id="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6303441"/>
              </p:ext>
            </p:extLst>
          </p:nvPr>
        </p:nvGraphicFramePr>
        <p:xfrm>
          <a:off x="4450541" y="2204864"/>
          <a:ext cx="3976261" cy="3829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1179074" y="1484784"/>
            <a:ext cx="6993326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smtClean="0">
                <a:solidFill>
                  <a:schemeClr val="bg1"/>
                </a:solidFill>
              </a:rPr>
              <a:t>            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Pojkar, frekventa tobakskons. 	        Pojkar, tobakskons. totalt</a:t>
            </a:r>
          </a:p>
          <a:p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    </a:t>
            </a:r>
            <a:r>
              <a:rPr lang="sv-SE" dirty="0">
                <a:solidFill>
                  <a:schemeClr val="bg1"/>
                </a:solidFill>
                <a:latin typeface="Gill Sans MT" panose="020B0502020104020203" pitchFamily="34" charset="0"/>
              </a:rPr>
              <a:t> 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        Flickor, frekventa tobakskons.          Flickor, tobakskons. totalt </a:t>
            </a:r>
            <a:endParaRPr lang="sv-SE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4" name="Rak 3"/>
          <p:cNvCxnSpPr/>
          <p:nvPr/>
        </p:nvCxnSpPr>
        <p:spPr>
          <a:xfrm>
            <a:off x="1547664" y="1700808"/>
            <a:ext cx="504056" cy="0"/>
          </a:xfrm>
          <a:prstGeom prst="line">
            <a:avLst/>
          </a:prstGeom>
          <a:ln w="38100">
            <a:solidFill>
              <a:srgbClr val="00468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ak 6"/>
          <p:cNvCxnSpPr/>
          <p:nvPr/>
        </p:nvCxnSpPr>
        <p:spPr>
          <a:xfrm>
            <a:off x="1547664" y="1942470"/>
            <a:ext cx="504056" cy="0"/>
          </a:xfrm>
          <a:prstGeom prst="line">
            <a:avLst/>
          </a:prstGeom>
          <a:ln w="38100">
            <a:solidFill>
              <a:srgbClr val="BEBC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4932040" y="1700808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4932040" y="1942470"/>
            <a:ext cx="504056" cy="0"/>
          </a:xfrm>
          <a:prstGeom prst="line">
            <a:avLst/>
          </a:prstGeom>
          <a:ln w="38100">
            <a:solidFill>
              <a:srgbClr val="BEBC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91652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använt </a:t>
            </a:r>
            <a:b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e-cigaretter någon gång. 2015.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66092197"/>
              </p:ext>
            </p:extLst>
          </p:nvPr>
        </p:nvGraphicFramePr>
        <p:xfrm>
          <a:off x="428596" y="1357299"/>
          <a:ext cx="8031836" cy="4952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3528" y="985679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 smtClean="0">
                <a:latin typeface="Gill Sans MT" pitchFamily="34" charset="0"/>
                <a:cs typeface="Arial" charset="0"/>
              </a:rPr>
              <a:t>Procent</a:t>
            </a:r>
            <a:endParaRPr lang="sv-SE" dirty="0">
              <a:latin typeface="Gill Sans MT" pitchFamily="34" charset="0"/>
              <a:cs typeface="Arial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8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04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rökt </a:t>
            </a:r>
            <a:b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vattenpipa någon gång. 2015.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16910402"/>
              </p:ext>
            </p:extLst>
          </p:nvPr>
        </p:nvGraphicFramePr>
        <p:xfrm>
          <a:off x="428596" y="1357299"/>
          <a:ext cx="8031836" cy="4952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3528" y="985679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 smtClean="0">
                <a:latin typeface="Gill Sans MT" pitchFamily="34" charset="0"/>
                <a:cs typeface="Arial" charset="0"/>
              </a:rPr>
              <a:t>Procent</a:t>
            </a:r>
            <a:endParaRPr lang="sv-SE" dirty="0">
              <a:latin typeface="Gill Sans MT" pitchFamily="34" charset="0"/>
              <a:cs typeface="Arial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420004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</a:t>
            </a:r>
            <a:b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som använt narkotika någon gång, efter kön. 1971–2015.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15192631"/>
              </p:ext>
            </p:extLst>
          </p:nvPr>
        </p:nvGraphicFramePr>
        <p:xfrm>
          <a:off x="357158" y="1428736"/>
          <a:ext cx="8072494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214282" y="1340768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 </a:t>
            </a:r>
            <a:r>
              <a:rPr lang="sv-SE" dirty="0" smtClean="0">
                <a:latin typeface="Gill Sans MT" pitchFamily="34" charset="0"/>
              </a:rPr>
              <a:t>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10</a:t>
            </a:r>
            <a:endParaRPr lang="sv-SE" sz="12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754" y="400968"/>
            <a:ext cx="9001000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</a:t>
            </a:r>
            <a:b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uppgett att de använt narkotika de senaste 30 dagarna (endast </a:t>
            </a:r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cannabis </a:t>
            </a: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1989–1997) resp. fler än 20 gånger. </a:t>
            </a:r>
            <a:b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1989–2015.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21018593"/>
              </p:ext>
            </p:extLst>
          </p:nvPr>
        </p:nvGraphicFramePr>
        <p:xfrm>
          <a:off x="357158" y="1428736"/>
          <a:ext cx="8072494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214282" y="1340768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 </a:t>
            </a:r>
            <a:r>
              <a:rPr lang="sv-SE" dirty="0" smtClean="0">
                <a:latin typeface="Gill Sans MT" pitchFamily="34" charset="0"/>
              </a:rPr>
              <a:t>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686800" y="50800"/>
            <a:ext cx="4556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11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8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Erfarenhet av olika narkotikasorter bland elever som använt narkotika i årskurs 9 och gymnasiets år 2. 2015.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47397026"/>
              </p:ext>
            </p:extLst>
          </p:nvPr>
        </p:nvGraphicFramePr>
        <p:xfrm>
          <a:off x="428596" y="1357299"/>
          <a:ext cx="8031836" cy="4952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4632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12</a:t>
            </a:r>
            <a:endParaRPr lang="sv-SE" sz="1200" dirty="0">
              <a:latin typeface="Gill Sans MT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3528" y="985679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 smtClean="0">
                <a:latin typeface="Gill Sans MT" pitchFamily="34" charset="0"/>
                <a:cs typeface="Arial" charset="0"/>
              </a:rPr>
              <a:t>Procent</a:t>
            </a:r>
            <a:endParaRPr lang="sv-SE" dirty="0">
              <a:latin typeface="Gill Sans MT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2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496" y="274638"/>
            <a:ext cx="9001000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</a:t>
            </a:r>
            <a:b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som använt nätdroger någon gång, efter kön. 2012–2015.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44392227"/>
              </p:ext>
            </p:extLst>
          </p:nvPr>
        </p:nvGraphicFramePr>
        <p:xfrm>
          <a:off x="357158" y="1428736"/>
          <a:ext cx="8072494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214282" y="1340768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 </a:t>
            </a:r>
            <a:r>
              <a:rPr lang="sv-SE" dirty="0" smtClean="0">
                <a:latin typeface="Gill Sans MT" pitchFamily="34" charset="0"/>
              </a:rPr>
              <a:t>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604448" y="50800"/>
            <a:ext cx="5379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 13a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61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använt </a:t>
            </a:r>
            <a:b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200" b="1" dirty="0" err="1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spice</a:t>
            </a:r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resp. andra nätdroger någon gång. 2015.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71938038"/>
              </p:ext>
            </p:extLst>
          </p:nvPr>
        </p:nvGraphicFramePr>
        <p:xfrm>
          <a:off x="428596" y="1357299"/>
          <a:ext cx="8031836" cy="4952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3528" y="985679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 smtClean="0">
                <a:latin typeface="Gill Sans MT" pitchFamily="34" charset="0"/>
                <a:cs typeface="Arial" charset="0"/>
              </a:rPr>
              <a:t>Procent</a:t>
            </a:r>
            <a:endParaRPr lang="sv-SE" dirty="0">
              <a:latin typeface="Gill Sans MT" pitchFamily="34" charset="0"/>
              <a:cs typeface="Arial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13b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25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Andelen elever i årskurs 9 och gymnasiets år 2 som sniffat någon gång. Procentuell fördelning efter kön. </a:t>
            </a:r>
            <a:b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1971–2015.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63953724"/>
              </p:ext>
            </p:extLst>
          </p:nvPr>
        </p:nvGraphicFramePr>
        <p:xfrm>
          <a:off x="357158" y="1428736"/>
          <a:ext cx="8247290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251520" y="1268760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14</a:t>
            </a:r>
            <a:endParaRPr lang="sv-SE" sz="12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88" y="214313"/>
            <a:ext cx="8329612" cy="1011237"/>
          </a:xfrm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alkoholkonsumenter i årskurs 9 och gymnasiets år 2, efter kön. 1971–2015.</a:t>
            </a:r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68800575"/>
              </p:ext>
            </p:extLst>
          </p:nvPr>
        </p:nvGraphicFramePr>
        <p:xfrm>
          <a:off x="500063" y="1357298"/>
          <a:ext cx="8143875" cy="480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8858250" y="50800"/>
            <a:ext cx="2460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1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395536" y="1268760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 smtClean="0">
                <a:latin typeface="Gill Sans MT" pitchFamily="34" charset="0"/>
                <a:cs typeface="Arial" charset="0"/>
              </a:rPr>
              <a:t>Procent</a:t>
            </a:r>
            <a:endParaRPr lang="sv-SE" dirty="0">
              <a:latin typeface="Gill Sans MT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använt </a:t>
            </a:r>
            <a:b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anabola steroider någon gång, senaste 12 månaderna respektive senaste 30 dagarna. 2015.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32880918"/>
              </p:ext>
            </p:extLst>
          </p:nvPr>
        </p:nvGraphicFramePr>
        <p:xfrm>
          <a:off x="428596" y="1357299"/>
          <a:ext cx="8031836" cy="4952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3528" y="985679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 smtClean="0">
                <a:latin typeface="Gill Sans MT" pitchFamily="34" charset="0"/>
                <a:cs typeface="Arial" charset="0"/>
              </a:rPr>
              <a:t>Procent</a:t>
            </a:r>
            <a:endParaRPr lang="sv-SE" dirty="0">
              <a:latin typeface="Gill Sans MT" pitchFamily="34" charset="0"/>
              <a:cs typeface="Arial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15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00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74638"/>
            <a:ext cx="8579296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Andelen elever i årskurs 9 och gymnasiets år 2 som någon gång använt receptbelagda sömnmedel eller lugnande medel utan recept, efter kön.  2004–2015.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31554018"/>
              </p:ext>
            </p:extLst>
          </p:nvPr>
        </p:nvGraphicFramePr>
        <p:xfrm>
          <a:off x="434752" y="1592663"/>
          <a:ext cx="8247290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79512" y="1484784"/>
            <a:ext cx="13681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74638"/>
            <a:ext cx="8579296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Andelen elever i årskurs 9 och gymnasiets år 2 som någon gång använt läkemedel tillsammans med alkohol i berusningssyfte, efter kön.  1989–2015.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33151998"/>
              </p:ext>
            </p:extLst>
          </p:nvPr>
        </p:nvGraphicFramePr>
        <p:xfrm>
          <a:off x="434752" y="1592663"/>
          <a:ext cx="8247290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79512" y="1412776"/>
            <a:ext cx="13681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374617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03726"/>
            <a:ext cx="8820472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Andelen elever i årskurs 9 och gymnasiets år 2 som spelat om pengar de senaste 12 månaderna.  2012–2015.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66940287"/>
              </p:ext>
            </p:extLst>
          </p:nvPr>
        </p:nvGraphicFramePr>
        <p:xfrm>
          <a:off x="434752" y="1988840"/>
          <a:ext cx="8247290" cy="4225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36079" y="1543581"/>
            <a:ext cx="13681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89979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6079" y="327799"/>
            <a:ext cx="8579296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Andelen elever i årskurs 9 och gymnasiets år 2 som visat indikation på ett mer problematiskt spelande enligt Lie/Bet frågorna. 2012–2015.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10263383"/>
              </p:ext>
            </p:extLst>
          </p:nvPr>
        </p:nvGraphicFramePr>
        <p:xfrm>
          <a:off x="434752" y="1988840"/>
          <a:ext cx="8247290" cy="4225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36079" y="1543581"/>
            <a:ext cx="13681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340506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74638"/>
            <a:ext cx="8579296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1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Andelen alkoholkonsumenter i årskurs 9, i sex regioner. </a:t>
            </a:r>
            <a:br>
              <a:rPr lang="sv-SE" sz="21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</a:br>
            <a:r>
              <a:rPr lang="sv-SE" sz="21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1989</a:t>
            </a:r>
            <a:r>
              <a:rPr lang="sv-SE" sz="2100" b="1" dirty="0" smtClean="0">
                <a:ea typeface="Geneva" pitchFamily="34" charset="0"/>
                <a:cs typeface="Geneva" pitchFamily="34" charset="0"/>
              </a:rPr>
              <a:t>–2015</a:t>
            </a:r>
            <a:r>
              <a:rPr lang="sv-SE" sz="21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.</a:t>
            </a:r>
            <a:endParaRPr lang="sv-SE" sz="21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23664242"/>
              </p:ext>
            </p:extLst>
          </p:nvPr>
        </p:nvGraphicFramePr>
        <p:xfrm>
          <a:off x="357158" y="1124744"/>
          <a:ext cx="8072494" cy="4925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20</a:t>
            </a:r>
            <a:endParaRPr lang="sv-SE" sz="12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39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74638"/>
            <a:ext cx="8579296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1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Den beräknade genomsnittliga årskonsumtionen i liter ren </a:t>
            </a:r>
            <a:br>
              <a:rPr lang="sv-SE" sz="21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</a:br>
            <a:r>
              <a:rPr lang="sv-SE" sz="21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alkohol (100%) i årskurs 9, i sex regioner. 1989</a:t>
            </a:r>
            <a:r>
              <a:rPr lang="sv-SE" sz="2100" b="1" dirty="0" smtClean="0">
                <a:ea typeface="Geneva" pitchFamily="34" charset="0"/>
                <a:cs typeface="Geneva" pitchFamily="34" charset="0"/>
              </a:rPr>
              <a:t>–2015</a:t>
            </a:r>
            <a:r>
              <a:rPr lang="sv-SE" sz="21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.</a:t>
            </a:r>
            <a:endParaRPr lang="sv-SE" sz="21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12407199"/>
              </p:ext>
            </p:extLst>
          </p:nvPr>
        </p:nvGraphicFramePr>
        <p:xfrm>
          <a:off x="357158" y="1124744"/>
          <a:ext cx="8072494" cy="4925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21</a:t>
            </a:r>
            <a:endParaRPr lang="sv-SE" sz="12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2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74638"/>
            <a:ext cx="8579296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1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Andelen som intensivkonsumerat en gång eller mer den senaste månaden eller mer i årskurs 9, i sex regioner. 1989</a:t>
            </a:r>
            <a:r>
              <a:rPr lang="sv-SE" sz="2100" b="1" dirty="0" smtClean="0">
                <a:ea typeface="Geneva" pitchFamily="34" charset="0"/>
                <a:cs typeface="Geneva" pitchFamily="34" charset="0"/>
              </a:rPr>
              <a:t>–2015</a:t>
            </a:r>
            <a:r>
              <a:rPr lang="sv-SE" sz="21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.</a:t>
            </a:r>
            <a:endParaRPr lang="sv-SE" sz="21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03762093"/>
              </p:ext>
            </p:extLst>
          </p:nvPr>
        </p:nvGraphicFramePr>
        <p:xfrm>
          <a:off x="357158" y="1124744"/>
          <a:ext cx="8072494" cy="4925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22</a:t>
            </a:r>
            <a:endParaRPr lang="sv-SE" sz="12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49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74638"/>
            <a:ext cx="8579296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1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Andelen elever som röker dagligen i årskurs 9, i sex regioner. 1989</a:t>
            </a:r>
            <a:r>
              <a:rPr lang="sv-SE" sz="2100" b="1" dirty="0" smtClean="0">
                <a:ea typeface="Geneva" pitchFamily="34" charset="0"/>
                <a:cs typeface="Geneva" pitchFamily="34" charset="0"/>
              </a:rPr>
              <a:t>–2015</a:t>
            </a:r>
            <a:r>
              <a:rPr lang="sv-SE" sz="21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.</a:t>
            </a:r>
            <a:endParaRPr lang="sv-SE" sz="21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79860611"/>
              </p:ext>
            </p:extLst>
          </p:nvPr>
        </p:nvGraphicFramePr>
        <p:xfrm>
          <a:off x="357158" y="1124744"/>
          <a:ext cx="8072494" cy="4925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23</a:t>
            </a:r>
            <a:endParaRPr lang="sv-SE" sz="12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66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74638"/>
            <a:ext cx="8579296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1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Andelen elever som snusar dagligen i årskurs 9, i sex regioner. 1997</a:t>
            </a:r>
            <a:r>
              <a:rPr lang="sv-SE" sz="2100" b="1" dirty="0" smtClean="0">
                <a:ea typeface="Geneva" pitchFamily="34" charset="0"/>
                <a:cs typeface="Geneva" pitchFamily="34" charset="0"/>
              </a:rPr>
              <a:t>–2015</a:t>
            </a:r>
            <a:r>
              <a:rPr lang="sv-SE" sz="21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.</a:t>
            </a:r>
            <a:endParaRPr lang="sv-SE" sz="21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01986865"/>
              </p:ext>
            </p:extLst>
          </p:nvPr>
        </p:nvGraphicFramePr>
        <p:xfrm>
          <a:off x="357158" y="1124744"/>
          <a:ext cx="8072494" cy="4925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24</a:t>
            </a:r>
            <a:endParaRPr lang="sv-SE" sz="12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12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74638"/>
            <a:ext cx="8208912" cy="1011237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Beräknad genomsnittlig årskonsumtion i liter ren alkohol (100 %) i årskurs 9 och gymnasiets år 2, efter kön. 1977–2015. </a:t>
            </a:r>
            <a:r>
              <a:rPr lang="sv-SE" sz="2000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(1977–1989 avser skattade värden).</a:t>
            </a:r>
          </a:p>
        </p:txBody>
      </p:sp>
      <p:graphicFrame>
        <p:nvGraphicFramePr>
          <p:cNvPr id="10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8381408"/>
              </p:ext>
            </p:extLst>
          </p:nvPr>
        </p:nvGraphicFramePr>
        <p:xfrm>
          <a:off x="571472" y="1601788"/>
          <a:ext cx="8143932" cy="452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467544" y="1340768"/>
            <a:ext cx="15554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Liter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5126" name="Freeform 8"/>
          <p:cNvSpPr>
            <a:spLocks/>
          </p:cNvSpPr>
          <p:nvPr/>
        </p:nvSpPr>
        <p:spPr bwMode="auto">
          <a:xfrm>
            <a:off x="2057182" y="4661682"/>
            <a:ext cx="748802" cy="72008"/>
          </a:xfrm>
          <a:custGeom>
            <a:avLst/>
            <a:gdLst>
              <a:gd name="T0" fmla="*/ 0 w 627"/>
              <a:gd name="T1" fmla="*/ 0 h 84"/>
              <a:gd name="T2" fmla="*/ 2147483647 w 627"/>
              <a:gd name="T3" fmla="*/ 2147483647 h 84"/>
              <a:gd name="T4" fmla="*/ 0 60000 65536"/>
              <a:gd name="T5" fmla="*/ 0 60000 65536"/>
              <a:gd name="T6" fmla="*/ 0 w 627"/>
              <a:gd name="T7" fmla="*/ 0 h 84"/>
              <a:gd name="T8" fmla="*/ 627 w 627"/>
              <a:gd name="T9" fmla="*/ 84 h 8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27" h="84">
                <a:moveTo>
                  <a:pt x="0" y="0"/>
                </a:moveTo>
                <a:lnTo>
                  <a:pt x="627" y="84"/>
                </a:lnTo>
              </a:path>
            </a:pathLst>
          </a:custGeom>
          <a:noFill/>
          <a:ln w="38100">
            <a:solidFill>
              <a:srgbClr val="004687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27" name="Freeform 9"/>
          <p:cNvSpPr>
            <a:spLocks/>
          </p:cNvSpPr>
          <p:nvPr/>
        </p:nvSpPr>
        <p:spPr bwMode="auto">
          <a:xfrm rot="652340" flipV="1">
            <a:off x="2067183" y="5027153"/>
            <a:ext cx="763144" cy="45719"/>
          </a:xfrm>
          <a:custGeom>
            <a:avLst/>
            <a:gdLst>
              <a:gd name="T0" fmla="*/ 0 w 627"/>
              <a:gd name="T1" fmla="*/ 0 h 126"/>
              <a:gd name="T2" fmla="*/ 2147483647 w 627"/>
              <a:gd name="T3" fmla="*/ 2147483647 h 126"/>
              <a:gd name="T4" fmla="*/ 0 60000 65536"/>
              <a:gd name="T5" fmla="*/ 0 60000 65536"/>
              <a:gd name="T6" fmla="*/ 0 w 627"/>
              <a:gd name="T7" fmla="*/ 0 h 126"/>
              <a:gd name="T8" fmla="*/ 627 w 627"/>
              <a:gd name="T9" fmla="*/ 126 h 1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27" h="126">
                <a:moveTo>
                  <a:pt x="0" y="0"/>
                </a:moveTo>
                <a:lnTo>
                  <a:pt x="627" y="126"/>
                </a:lnTo>
              </a:path>
            </a:pathLst>
          </a:custGeom>
          <a:noFill/>
          <a:ln w="38100">
            <a:solidFill>
              <a:srgbClr val="BEBC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29" name="Text Box 15"/>
          <p:cNvSpPr txBox="1">
            <a:spLocks noChangeArrowheads="1"/>
          </p:cNvSpPr>
          <p:nvPr/>
        </p:nvSpPr>
        <p:spPr bwMode="auto">
          <a:xfrm>
            <a:off x="8858250" y="50800"/>
            <a:ext cx="2460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</a:t>
            </a:r>
            <a:endParaRPr lang="sv-SE" sz="12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74638"/>
            <a:ext cx="8579296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1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Andelen elever som någon gång använt narkotika i årskurs 9,</a:t>
            </a:r>
            <a:br>
              <a:rPr lang="sv-SE" sz="21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</a:br>
            <a:r>
              <a:rPr lang="sv-SE" sz="21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i sex regioner. 1989</a:t>
            </a:r>
            <a:r>
              <a:rPr lang="sv-SE" sz="2100" b="1" dirty="0" smtClean="0">
                <a:ea typeface="Geneva" pitchFamily="34" charset="0"/>
                <a:cs typeface="Geneva" pitchFamily="34" charset="0"/>
              </a:rPr>
              <a:t>–2015</a:t>
            </a:r>
            <a:r>
              <a:rPr lang="sv-SE" sz="21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.</a:t>
            </a:r>
            <a:endParaRPr lang="sv-SE" sz="21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60004988"/>
              </p:ext>
            </p:extLst>
          </p:nvPr>
        </p:nvGraphicFramePr>
        <p:xfrm>
          <a:off x="357158" y="1124744"/>
          <a:ext cx="8072494" cy="4925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25</a:t>
            </a:r>
            <a:endParaRPr lang="sv-SE" sz="12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08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som druckit hemtillverkad sprit (”hembränt”) respektive smuggelsprit under de senaste </a:t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12 månaderna, efter kön. 1991–2015.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34115389"/>
              </p:ext>
            </p:extLst>
          </p:nvPr>
        </p:nvGraphicFramePr>
        <p:xfrm>
          <a:off x="428596" y="1357299"/>
          <a:ext cx="8175852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3</a:t>
            </a:r>
            <a:r>
              <a:rPr lang="sv-SE" sz="1200" dirty="0" smtClean="0">
                <a:latin typeface="Gill Sans MT" pitchFamily="34" charset="0"/>
              </a:rPr>
              <a:t>a</a:t>
            </a:r>
            <a:endParaRPr lang="sv-SE" sz="1200" dirty="0">
              <a:latin typeface="Gill Sans MT" pitchFamily="34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23528" y="1340768"/>
            <a:ext cx="10223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>
                <a:latin typeface="Gill Sans MT" pitchFamily="34" charset="0"/>
              </a:rPr>
              <a:t>Procent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gymnasiets år 2 som druckit hemtillverkad sprit (”hembränt”) respektive smuggelsprit under de senaste 12 månaderna, efter kön. 2004–2015.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43652069"/>
              </p:ext>
            </p:extLst>
          </p:nvPr>
        </p:nvGraphicFramePr>
        <p:xfrm>
          <a:off x="428596" y="1357299"/>
          <a:ext cx="828680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3</a:t>
            </a:r>
            <a:r>
              <a:rPr lang="sv-SE" sz="1200" dirty="0" smtClean="0">
                <a:latin typeface="Gill Sans MT" pitchFamily="34" charset="0"/>
              </a:rPr>
              <a:t>b</a:t>
            </a:r>
            <a:endParaRPr lang="sv-SE" sz="1200" dirty="0">
              <a:latin typeface="Gill Sans MT" pitchFamily="34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23528" y="1340768"/>
            <a:ext cx="10223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>
                <a:latin typeface="Gill Sans MT" pitchFamily="34" charset="0"/>
              </a:rPr>
              <a:t>Procent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74638"/>
            <a:ext cx="8579296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Problemindex för elever i årskurs 9 och gymnasiets år 2, fördelning efter kön. År 2000 är basår för årskurs 9 och 2004 är basår för gymnasiets år 2.  2000–2015.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88926350"/>
              </p:ext>
            </p:extLst>
          </p:nvPr>
        </p:nvGraphicFramePr>
        <p:xfrm>
          <a:off x="434752" y="1592663"/>
          <a:ext cx="8247290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412776"/>
            <a:ext cx="13681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Indexvärde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4</a:t>
            </a:r>
          </a:p>
        </p:txBody>
      </p:sp>
    </p:spTree>
    <p:extLst>
      <p:ext uri="{BB962C8B-B14F-4D97-AF65-F5344CB8AC3E}">
        <p14:creationId xmlns:p14="http://schemas.microsoft.com/office/powerpoint/2010/main" val="242487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rökare i årskurs 9 och gymnasiets år 2. </a:t>
            </a:r>
            <a:b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Procentuell fördelning efter kön. 1974–2015.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34901151"/>
              </p:ext>
            </p:extLst>
          </p:nvPr>
        </p:nvGraphicFramePr>
        <p:xfrm>
          <a:off x="357158" y="1428736"/>
          <a:ext cx="8072494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268760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5a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62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rökare i </a:t>
            </a:r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årskurs 9 och gymnasiets år 2. </a:t>
            </a: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Frekventa (dagliga/nästan dagliga rökare) samt rökare totalt (frekventa plus sporadiska). 2000–2015.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92786013"/>
              </p:ext>
            </p:extLst>
          </p:nvPr>
        </p:nvGraphicFramePr>
        <p:xfrm>
          <a:off x="357158" y="2132856"/>
          <a:ext cx="4070826" cy="391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772816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graphicFrame>
        <p:nvGraphicFramePr>
          <p:cNvPr id="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487585"/>
              </p:ext>
            </p:extLst>
          </p:nvPr>
        </p:nvGraphicFramePr>
        <p:xfrm>
          <a:off x="4450541" y="2204864"/>
          <a:ext cx="3976261" cy="3829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1179074" y="1484784"/>
            <a:ext cx="6993326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chemeClr val="bg1"/>
                </a:solidFill>
              </a:rPr>
              <a:t>	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Pojkar, frekventa rökare	       Pojkar, </a:t>
            </a:r>
            <a:r>
              <a:rPr lang="sv-SE" dirty="0">
                <a:solidFill>
                  <a:schemeClr val="bg1"/>
                </a:solidFill>
                <a:latin typeface="Gill Sans MT" panose="020B0502020104020203" pitchFamily="34" charset="0"/>
              </a:rPr>
              <a:t>rökare totalt</a:t>
            </a:r>
            <a:endParaRPr lang="sv-SE" dirty="0" smtClean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	Flickor, frekventa </a:t>
            </a:r>
            <a:r>
              <a:rPr lang="sv-SE" dirty="0">
                <a:solidFill>
                  <a:schemeClr val="bg1"/>
                </a:solidFill>
                <a:latin typeface="Gill Sans MT" panose="020B0502020104020203" pitchFamily="34" charset="0"/>
              </a:rPr>
              <a:t>rökare 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	       Flickor, </a:t>
            </a:r>
            <a:r>
              <a:rPr lang="sv-SE" dirty="0">
                <a:solidFill>
                  <a:schemeClr val="bg1"/>
                </a:solidFill>
                <a:latin typeface="Gill Sans MT" panose="020B0502020104020203" pitchFamily="34" charset="0"/>
              </a:rPr>
              <a:t>rökare totalt </a:t>
            </a:r>
          </a:p>
        </p:txBody>
      </p:sp>
      <p:cxnSp>
        <p:nvCxnSpPr>
          <p:cNvPr id="4" name="Rak 3"/>
          <p:cNvCxnSpPr/>
          <p:nvPr/>
        </p:nvCxnSpPr>
        <p:spPr>
          <a:xfrm>
            <a:off x="1547664" y="1700808"/>
            <a:ext cx="504056" cy="0"/>
          </a:xfrm>
          <a:prstGeom prst="line">
            <a:avLst/>
          </a:prstGeom>
          <a:ln w="38100">
            <a:solidFill>
              <a:srgbClr val="00468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ak 6"/>
          <p:cNvCxnSpPr/>
          <p:nvPr/>
        </p:nvCxnSpPr>
        <p:spPr>
          <a:xfrm>
            <a:off x="1547664" y="1942470"/>
            <a:ext cx="504056" cy="0"/>
          </a:xfrm>
          <a:prstGeom prst="line">
            <a:avLst/>
          </a:prstGeom>
          <a:ln w="38100">
            <a:solidFill>
              <a:srgbClr val="BEBC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4716016" y="1691033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4716016" y="1942470"/>
            <a:ext cx="504056" cy="0"/>
          </a:xfrm>
          <a:prstGeom prst="line">
            <a:avLst/>
          </a:prstGeom>
          <a:ln w="38100">
            <a:solidFill>
              <a:srgbClr val="BEBC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ruta 2"/>
          <p:cNvSpPr txBox="1"/>
          <p:nvPr/>
        </p:nvSpPr>
        <p:spPr>
          <a:xfrm>
            <a:off x="863588" y="2427704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Åk 9</a:t>
            </a:r>
            <a:endParaRPr lang="sv-SE" sz="1600" b="1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5b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99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snusare i årskurs 9 och gymnasiets år 2. </a:t>
            </a:r>
            <a:b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Procentuell fördelning efter kön. 1974–2015.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28309033"/>
              </p:ext>
            </p:extLst>
          </p:nvPr>
        </p:nvGraphicFramePr>
        <p:xfrm>
          <a:off x="357158" y="1428736"/>
          <a:ext cx="8072494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244070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6a</a:t>
            </a:r>
            <a:endParaRPr lang="sv-SE" sz="12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0</TotalTime>
  <Words>679</Words>
  <Application>Microsoft Office PowerPoint</Application>
  <PresentationFormat>Bildspel på skärmen (4:3)</PresentationFormat>
  <Paragraphs>151</Paragraphs>
  <Slides>30</Slides>
  <Notes>30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30</vt:i4>
      </vt:variant>
    </vt:vector>
  </HeadingPairs>
  <TitlesOfParts>
    <vt:vector size="35" baseType="lpstr">
      <vt:lpstr>Arial</vt:lpstr>
      <vt:lpstr>Calibri</vt:lpstr>
      <vt:lpstr>Geneva</vt:lpstr>
      <vt:lpstr>Gill Sans MT</vt:lpstr>
      <vt:lpstr>Tema1</vt:lpstr>
      <vt:lpstr>PowerPoint-presentation</vt:lpstr>
      <vt:lpstr>Andelen alkoholkonsumenter i årskurs 9 och gymnasiets år 2, efter kön. 1971–2015.</vt:lpstr>
      <vt:lpstr>Beräknad genomsnittlig årskonsumtion i liter ren alkohol (100 %) i årskurs 9 och gymnasiets år 2, efter kön. 1977–2015. (1977–1989 avser skattade värden).</vt:lpstr>
      <vt:lpstr>Andelen elever i årskurs 9 som druckit hemtillverkad sprit (”hembränt”) respektive smuggelsprit under de senaste  12 månaderna, efter kön. 1991–2015.</vt:lpstr>
      <vt:lpstr>Andelen elever i gymnasiets år 2 som druckit hemtillverkad sprit (”hembränt”) respektive smuggelsprit under de senaste 12 månaderna, efter kön. 2004–2015.</vt:lpstr>
      <vt:lpstr> Problemindex för elever i årskurs 9 och gymnasiets år 2, fördelning efter kön. År 2000 är basår för årskurs 9 och 2004 är basår för gymnasiets år 2.  2000–2015.</vt:lpstr>
      <vt:lpstr>Andelen rökare i årskurs 9 och gymnasiets år 2.  Procentuell fördelning efter kön. 1974–2015.</vt:lpstr>
      <vt:lpstr>Andelen rökare i årskurs 9 och gymnasiets år 2. Frekventa (dagliga/nästan dagliga rökare) samt rökare totalt (frekventa plus sporadiska). 2000–2015.</vt:lpstr>
      <vt:lpstr>Andelen snusare i årskurs 9 och gymnasiets år 2.  Procentuell fördelning efter kön. 1974–2015.</vt:lpstr>
      <vt:lpstr>Andelen snusare i årskurs 9 och gymnasiets år 2. Frekventa (dagliga/nästan dagliga snusare) samt snusare totalt (frekventa plus sporadiska). 2000–2015.</vt:lpstr>
      <vt:lpstr>Andelen tobakskonsumenter i årskurs 9 och gymnasiets år 2. Frekventa (dagliga/nästan dagliga tobakskonsumenter) samt tobakskonsumenter totalt (frekventa plus sporadiska).  2000–2015.</vt:lpstr>
      <vt:lpstr>Andelen elever i årskurs 9 och gymnasiets år 2 som använt  e-cigaretter någon gång. 2015.</vt:lpstr>
      <vt:lpstr>Andelen elever i årskurs 9 och gymnasiets år 2 som rökt  vattenpipa någon gång. 2015.</vt:lpstr>
      <vt:lpstr>Andelen elever i årskurs 9 och gymnasiets år 2  som använt narkotika någon gång, efter kön. 1971–2015.</vt:lpstr>
      <vt:lpstr>Andelen elever i årskurs 9 och gymnasiets år 2 som  uppgett att de använt narkotika de senaste 30 dagarna (endast cannabis 1989–1997) resp. fler än 20 gånger.  1989–2015.</vt:lpstr>
      <vt:lpstr>Erfarenhet av olika narkotikasorter bland elever som använt narkotika i årskurs 9 och gymnasiets år 2. 2015.</vt:lpstr>
      <vt:lpstr>Andelen elever i årskurs 9 och gymnasiets år 2  som använt nätdroger någon gång, efter kön. 2012–2015.</vt:lpstr>
      <vt:lpstr>Andelen elever i årskurs 9 och gymnasiets år 2 som använt  spice resp. andra nätdroger någon gång. 2015.</vt:lpstr>
      <vt:lpstr> Andelen elever i årskurs 9 och gymnasiets år 2 som sniffat någon gång. Procentuell fördelning efter kön.  1971–2015.</vt:lpstr>
      <vt:lpstr>Andelen elever i årskurs 9 och gymnasiets år 2 som använt  anabola steroider någon gång, senaste 12 månaderna respektive senaste 30 dagarna. 2015.</vt:lpstr>
      <vt:lpstr> Andelen elever i årskurs 9 och gymnasiets år 2 som någon gång använt receptbelagda sömnmedel eller lugnande medel utan recept, efter kön.  2004–2015.</vt:lpstr>
      <vt:lpstr> Andelen elever i årskurs 9 och gymnasiets år 2 som någon gång använt läkemedel tillsammans med alkohol i berusningssyfte, efter kön.  1989–2015.</vt:lpstr>
      <vt:lpstr> Andelen elever i årskurs 9 och gymnasiets år 2 som spelat om pengar de senaste 12 månaderna.  2012–2015.</vt:lpstr>
      <vt:lpstr> Andelen elever i årskurs 9 och gymnasiets år 2 som visat indikation på ett mer problematiskt spelande enligt Lie/Bet frågorna. 2012–2015.</vt:lpstr>
      <vt:lpstr>Andelen alkoholkonsumenter i årskurs 9, i sex regioner.  1989–2015.</vt:lpstr>
      <vt:lpstr>Den beräknade genomsnittliga årskonsumtionen i liter ren  alkohol (100%) i årskurs 9, i sex regioner. 1989–2015.</vt:lpstr>
      <vt:lpstr>Andelen som intensivkonsumerat en gång eller mer den senaste månaden eller mer i årskurs 9, i sex regioner. 1989–2015.</vt:lpstr>
      <vt:lpstr>Andelen elever som röker dagligen i årskurs 9, i sex regioner. 1989–2015.</vt:lpstr>
      <vt:lpstr>Andelen elever som snusar dagligen i årskurs 9, i sex regioner. 1997–2015.</vt:lpstr>
      <vt:lpstr>Andelen elever som någon gång använt narkotika i årskurs 9, i sex regioner. 1989–2015.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>CAN Presentations mall</dc:subject>
  <dc:creator/>
  <dc:description>2008-01-02</dc:description>
  <cp:lastModifiedBy/>
  <cp:revision>1</cp:revision>
  <dcterms:created xsi:type="dcterms:W3CDTF">2008-07-02T13:26:31Z</dcterms:created>
  <dcterms:modified xsi:type="dcterms:W3CDTF">2015-12-03T09:25:56Z</dcterms:modified>
</cp:coreProperties>
</file>