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theme/themeOverride1.xml" ContentType="application/vnd.openxmlformats-officedocument.themeOverride+xml"/>
  <Override PartName="/ppt/drawings/drawing7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theme/themeOverride2.xml" ContentType="application/vnd.openxmlformats-officedocument.themeOverride+xml"/>
  <Override PartName="/ppt/drawings/drawing8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theme/themeOverride3.xml" ContentType="application/vnd.openxmlformats-officedocument.themeOverride+xml"/>
  <Override PartName="/ppt/drawings/drawing9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10.xml" ContentType="application/vnd.openxmlformats-officedocument.drawingml.chart+xml"/>
  <Override PartName="/ppt/theme/themeOverride4.xml" ContentType="application/vnd.openxmlformats-officedocument.themeOverride+xml"/>
  <Override PartName="/ppt/drawings/drawing10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29" r:id="rId1"/>
  </p:sldMasterIdLst>
  <p:notesMasterIdLst>
    <p:notesMasterId r:id="rId13"/>
  </p:notesMasterIdLst>
  <p:sldIdLst>
    <p:sldId id="339" r:id="rId2"/>
    <p:sldId id="260" r:id="rId3"/>
    <p:sldId id="341" r:id="rId4"/>
    <p:sldId id="342" r:id="rId5"/>
    <p:sldId id="347" r:id="rId6"/>
    <p:sldId id="348" r:id="rId7"/>
    <p:sldId id="349" r:id="rId8"/>
    <p:sldId id="322" r:id="rId9"/>
    <p:sldId id="343" r:id="rId10"/>
    <p:sldId id="344" r:id="rId11"/>
    <p:sldId id="345" r:id="rId12"/>
  </p:sldIdLst>
  <p:sldSz cx="9144000" cy="6858000" type="screen4x3"/>
  <p:notesSz cx="6797675" cy="9926638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BFBF"/>
    <a:srgbClr val="BEBC00"/>
    <a:srgbClr val="004687"/>
    <a:srgbClr val="F29200"/>
    <a:srgbClr val="9CD0E2"/>
    <a:srgbClr val="B32B31"/>
    <a:srgbClr val="D9D9D9"/>
    <a:srgbClr val="0000FF"/>
    <a:srgbClr val="FF0000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58" autoAdjust="0"/>
    <p:restoredTop sz="94660"/>
  </p:normalViewPr>
  <p:slideViewPr>
    <p:cSldViewPr>
      <p:cViewPr varScale="1">
        <p:scale>
          <a:sx n="112" d="100"/>
          <a:sy n="112" d="100"/>
        </p:scale>
        <p:origin x="33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-kalkylblad1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0.xml"/><Relationship Id="rId2" Type="http://schemas.openxmlformats.org/officeDocument/2006/relationships/package" Target="../embeddings/Microsoft_Excel-kalkylblad7.xlsx"/><Relationship Id="rId1" Type="http://schemas.openxmlformats.org/officeDocument/2006/relationships/themeOverride" Target="../theme/themeOverride4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-kalkylblad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-kalkylblad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../embeddings/oleObject1.bin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C:\Users\Britta\Desktop\Figurerna%202.1%20till%202.6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C:\Users\Britta\Desktop\Figurerna%202.1%20till%202.6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7.xml"/><Relationship Id="rId2" Type="http://schemas.openxmlformats.org/officeDocument/2006/relationships/package" Target="../embeddings/Microsoft_Excel-kalkylblad4.xlsx"/><Relationship Id="rId1" Type="http://schemas.openxmlformats.org/officeDocument/2006/relationships/themeOverride" Target="../theme/themeOverride1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8.xml"/><Relationship Id="rId2" Type="http://schemas.openxmlformats.org/officeDocument/2006/relationships/package" Target="../embeddings/Microsoft_Excel-kalkylblad5.xlsx"/><Relationship Id="rId1" Type="http://schemas.openxmlformats.org/officeDocument/2006/relationships/themeOverride" Target="../theme/themeOverride2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9.xml"/><Relationship Id="rId2" Type="http://schemas.openxmlformats.org/officeDocument/2006/relationships/package" Target="../embeddings/Microsoft_Excel-kalkylblad6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272189349112429E-2"/>
          <c:y val="2.7566718629641523E-2"/>
          <c:w val="0.89230769230769535"/>
          <c:h val="0.79381714079415167"/>
        </c:manualLayout>
      </c:layout>
      <c:lineChart>
        <c:grouping val="standar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Smuggelsprit</c:v>
                </c:pt>
              </c:strCache>
            </c:strRef>
          </c:tx>
          <c:spPr>
            <a:ln w="38095">
              <a:solidFill>
                <a:srgbClr val="004687"/>
              </a:solidFill>
            </a:ln>
          </c:spPr>
          <c:marker>
            <c:symbol val="none"/>
          </c:marker>
          <c:cat>
            <c:numRef>
              <c:f>Sheet1!$A$2:$A$145</c:f>
              <c:numCache>
                <c:formatCode>General</c:formatCode>
                <c:ptCount val="144"/>
                <c:pt idx="0">
                  <c:v>200101</c:v>
                </c:pt>
                <c:pt idx="1">
                  <c:v>200102</c:v>
                </c:pt>
                <c:pt idx="2">
                  <c:v>200103</c:v>
                </c:pt>
                <c:pt idx="3">
                  <c:v>200104</c:v>
                </c:pt>
                <c:pt idx="4">
                  <c:v>200105</c:v>
                </c:pt>
                <c:pt idx="5">
                  <c:v>200106</c:v>
                </c:pt>
                <c:pt idx="6">
                  <c:v>200107</c:v>
                </c:pt>
                <c:pt idx="7">
                  <c:v>200108</c:v>
                </c:pt>
                <c:pt idx="8">
                  <c:v>200109</c:v>
                </c:pt>
                <c:pt idx="9">
                  <c:v>200110</c:v>
                </c:pt>
                <c:pt idx="10">
                  <c:v>200111</c:v>
                </c:pt>
                <c:pt idx="11">
                  <c:v>200112</c:v>
                </c:pt>
                <c:pt idx="12">
                  <c:v>200201</c:v>
                </c:pt>
                <c:pt idx="13">
                  <c:v>200202</c:v>
                </c:pt>
                <c:pt idx="14">
                  <c:v>200203</c:v>
                </c:pt>
                <c:pt idx="15">
                  <c:v>200204</c:v>
                </c:pt>
                <c:pt idx="16">
                  <c:v>200205</c:v>
                </c:pt>
                <c:pt idx="17">
                  <c:v>200206</c:v>
                </c:pt>
                <c:pt idx="18">
                  <c:v>200207</c:v>
                </c:pt>
                <c:pt idx="19">
                  <c:v>200208</c:v>
                </c:pt>
                <c:pt idx="20">
                  <c:v>200209</c:v>
                </c:pt>
                <c:pt idx="21">
                  <c:v>200210</c:v>
                </c:pt>
                <c:pt idx="22">
                  <c:v>200211</c:v>
                </c:pt>
                <c:pt idx="23">
                  <c:v>200212</c:v>
                </c:pt>
                <c:pt idx="24">
                  <c:v>200301</c:v>
                </c:pt>
                <c:pt idx="25">
                  <c:v>200302</c:v>
                </c:pt>
                <c:pt idx="26">
                  <c:v>200303</c:v>
                </c:pt>
                <c:pt idx="27">
                  <c:v>200304</c:v>
                </c:pt>
                <c:pt idx="28">
                  <c:v>200305</c:v>
                </c:pt>
                <c:pt idx="29">
                  <c:v>200306</c:v>
                </c:pt>
                <c:pt idx="30">
                  <c:v>200307</c:v>
                </c:pt>
                <c:pt idx="31">
                  <c:v>200308</c:v>
                </c:pt>
                <c:pt idx="32">
                  <c:v>200309</c:v>
                </c:pt>
                <c:pt idx="33">
                  <c:v>200310</c:v>
                </c:pt>
                <c:pt idx="34">
                  <c:v>200311</c:v>
                </c:pt>
                <c:pt idx="35">
                  <c:v>200312</c:v>
                </c:pt>
                <c:pt idx="36">
                  <c:v>200401</c:v>
                </c:pt>
                <c:pt idx="37">
                  <c:v>200402</c:v>
                </c:pt>
                <c:pt idx="38">
                  <c:v>200403</c:v>
                </c:pt>
                <c:pt idx="39">
                  <c:v>200404</c:v>
                </c:pt>
                <c:pt idx="40">
                  <c:v>200405</c:v>
                </c:pt>
                <c:pt idx="41">
                  <c:v>200406</c:v>
                </c:pt>
                <c:pt idx="42">
                  <c:v>200407</c:v>
                </c:pt>
                <c:pt idx="43">
                  <c:v>200408</c:v>
                </c:pt>
                <c:pt idx="44">
                  <c:v>200409</c:v>
                </c:pt>
                <c:pt idx="45">
                  <c:v>200410</c:v>
                </c:pt>
                <c:pt idx="46">
                  <c:v>200411</c:v>
                </c:pt>
                <c:pt idx="47">
                  <c:v>200412</c:v>
                </c:pt>
                <c:pt idx="48">
                  <c:v>200501</c:v>
                </c:pt>
                <c:pt idx="49">
                  <c:v>200502</c:v>
                </c:pt>
                <c:pt idx="50">
                  <c:v>200503</c:v>
                </c:pt>
                <c:pt idx="51">
                  <c:v>200504</c:v>
                </c:pt>
                <c:pt idx="52">
                  <c:v>200505</c:v>
                </c:pt>
                <c:pt idx="53">
                  <c:v>200506</c:v>
                </c:pt>
                <c:pt idx="54">
                  <c:v>200507</c:v>
                </c:pt>
                <c:pt idx="55">
                  <c:v>200508</c:v>
                </c:pt>
                <c:pt idx="56">
                  <c:v>200509</c:v>
                </c:pt>
                <c:pt idx="57">
                  <c:v>200510</c:v>
                </c:pt>
                <c:pt idx="58">
                  <c:v>200511</c:v>
                </c:pt>
                <c:pt idx="59">
                  <c:v>200512</c:v>
                </c:pt>
                <c:pt idx="60">
                  <c:v>200601</c:v>
                </c:pt>
                <c:pt idx="61">
                  <c:v>200602</c:v>
                </c:pt>
                <c:pt idx="62">
                  <c:v>200603</c:v>
                </c:pt>
                <c:pt idx="63">
                  <c:v>200604</c:v>
                </c:pt>
                <c:pt idx="64">
                  <c:v>200605</c:v>
                </c:pt>
                <c:pt idx="65">
                  <c:v>200606</c:v>
                </c:pt>
                <c:pt idx="66">
                  <c:v>200607</c:v>
                </c:pt>
                <c:pt idx="67">
                  <c:v>200608</c:v>
                </c:pt>
                <c:pt idx="68">
                  <c:v>200609</c:v>
                </c:pt>
                <c:pt idx="69">
                  <c:v>200610</c:v>
                </c:pt>
                <c:pt idx="70">
                  <c:v>200611</c:v>
                </c:pt>
                <c:pt idx="71">
                  <c:v>200612</c:v>
                </c:pt>
                <c:pt idx="72">
                  <c:v>200701</c:v>
                </c:pt>
                <c:pt idx="73">
                  <c:v>200702</c:v>
                </c:pt>
                <c:pt idx="74">
                  <c:v>200703</c:v>
                </c:pt>
                <c:pt idx="75">
                  <c:v>200704</c:v>
                </c:pt>
                <c:pt idx="76">
                  <c:v>200705</c:v>
                </c:pt>
                <c:pt idx="77">
                  <c:v>200706</c:v>
                </c:pt>
                <c:pt idx="78">
                  <c:v>200707</c:v>
                </c:pt>
                <c:pt idx="79">
                  <c:v>200708</c:v>
                </c:pt>
                <c:pt idx="80">
                  <c:v>200709</c:v>
                </c:pt>
                <c:pt idx="81">
                  <c:v>200710</c:v>
                </c:pt>
                <c:pt idx="82">
                  <c:v>200711</c:v>
                </c:pt>
                <c:pt idx="83">
                  <c:v>200712</c:v>
                </c:pt>
                <c:pt idx="84">
                  <c:v>200801</c:v>
                </c:pt>
                <c:pt idx="85">
                  <c:v>200802</c:v>
                </c:pt>
                <c:pt idx="86">
                  <c:v>200803</c:v>
                </c:pt>
                <c:pt idx="87">
                  <c:v>200804</c:v>
                </c:pt>
                <c:pt idx="88">
                  <c:v>200805</c:v>
                </c:pt>
                <c:pt idx="89">
                  <c:v>200806</c:v>
                </c:pt>
                <c:pt idx="90">
                  <c:v>200807</c:v>
                </c:pt>
                <c:pt idx="91">
                  <c:v>200808</c:v>
                </c:pt>
                <c:pt idx="92">
                  <c:v>200809</c:v>
                </c:pt>
                <c:pt idx="93">
                  <c:v>200810</c:v>
                </c:pt>
                <c:pt idx="94">
                  <c:v>200811</c:v>
                </c:pt>
                <c:pt idx="95">
                  <c:v>200812</c:v>
                </c:pt>
                <c:pt idx="96">
                  <c:v>200901</c:v>
                </c:pt>
                <c:pt idx="97">
                  <c:v>200902</c:v>
                </c:pt>
                <c:pt idx="98">
                  <c:v>200903</c:v>
                </c:pt>
                <c:pt idx="99">
                  <c:v>200904</c:v>
                </c:pt>
                <c:pt idx="100">
                  <c:v>200905</c:v>
                </c:pt>
                <c:pt idx="101">
                  <c:v>200906</c:v>
                </c:pt>
                <c:pt idx="102">
                  <c:v>200907</c:v>
                </c:pt>
                <c:pt idx="103">
                  <c:v>200908</c:v>
                </c:pt>
                <c:pt idx="104">
                  <c:v>200909</c:v>
                </c:pt>
                <c:pt idx="105">
                  <c:v>200910</c:v>
                </c:pt>
                <c:pt idx="106">
                  <c:v>200911</c:v>
                </c:pt>
                <c:pt idx="107">
                  <c:v>200912</c:v>
                </c:pt>
                <c:pt idx="108">
                  <c:v>201001</c:v>
                </c:pt>
                <c:pt idx="109">
                  <c:v>201002</c:v>
                </c:pt>
                <c:pt idx="110">
                  <c:v>201003</c:v>
                </c:pt>
                <c:pt idx="111">
                  <c:v>201004</c:v>
                </c:pt>
                <c:pt idx="112">
                  <c:v>201005</c:v>
                </c:pt>
                <c:pt idx="113">
                  <c:v>201006</c:v>
                </c:pt>
                <c:pt idx="114">
                  <c:v>201007</c:v>
                </c:pt>
                <c:pt idx="115">
                  <c:v>201008</c:v>
                </c:pt>
                <c:pt idx="116">
                  <c:v>201009</c:v>
                </c:pt>
                <c:pt idx="117">
                  <c:v>201010</c:v>
                </c:pt>
                <c:pt idx="118">
                  <c:v>201011</c:v>
                </c:pt>
                <c:pt idx="119">
                  <c:v>201012</c:v>
                </c:pt>
                <c:pt idx="120">
                  <c:v>201101</c:v>
                </c:pt>
                <c:pt idx="121">
                  <c:v>201102</c:v>
                </c:pt>
                <c:pt idx="122">
                  <c:v>201103</c:v>
                </c:pt>
                <c:pt idx="123">
                  <c:v>201104</c:v>
                </c:pt>
                <c:pt idx="124">
                  <c:v>201105</c:v>
                </c:pt>
                <c:pt idx="125">
                  <c:v>201106</c:v>
                </c:pt>
                <c:pt idx="126">
                  <c:v>201107</c:v>
                </c:pt>
                <c:pt idx="127">
                  <c:v>201108</c:v>
                </c:pt>
                <c:pt idx="128">
                  <c:v>201109</c:v>
                </c:pt>
                <c:pt idx="129">
                  <c:v>201110</c:v>
                </c:pt>
                <c:pt idx="130">
                  <c:v>201111</c:v>
                </c:pt>
                <c:pt idx="131">
                  <c:v>201112</c:v>
                </c:pt>
                <c:pt idx="132">
                  <c:v>201201</c:v>
                </c:pt>
                <c:pt idx="133">
                  <c:v>201202</c:v>
                </c:pt>
                <c:pt idx="134">
                  <c:v>201203</c:v>
                </c:pt>
                <c:pt idx="135">
                  <c:v>201204</c:v>
                </c:pt>
                <c:pt idx="136">
                  <c:v>201205</c:v>
                </c:pt>
                <c:pt idx="137">
                  <c:v>201206</c:v>
                </c:pt>
                <c:pt idx="138">
                  <c:v>201207</c:v>
                </c:pt>
                <c:pt idx="139">
                  <c:v>201208</c:v>
                </c:pt>
                <c:pt idx="140">
                  <c:v>201209</c:v>
                </c:pt>
                <c:pt idx="141">
                  <c:v>201210</c:v>
                </c:pt>
                <c:pt idx="142">
                  <c:v>201211</c:v>
                </c:pt>
                <c:pt idx="143">
                  <c:v>201212</c:v>
                </c:pt>
              </c:numCache>
            </c:numRef>
          </c:cat>
          <c:val>
            <c:numRef>
              <c:f>Sheet1!$B$2:$B$145</c:f>
              <c:numCache>
                <c:formatCode>General</c:formatCode>
                <c:ptCount val="144"/>
                <c:pt idx="0">
                  <c:v>268710.8</c:v>
                </c:pt>
                <c:pt idx="1">
                  <c:v>68882.47</c:v>
                </c:pt>
                <c:pt idx="2">
                  <c:v>168446.87</c:v>
                </c:pt>
                <c:pt idx="3">
                  <c:v>214077.41</c:v>
                </c:pt>
                <c:pt idx="4">
                  <c:v>212103.35</c:v>
                </c:pt>
                <c:pt idx="5">
                  <c:v>280639.37</c:v>
                </c:pt>
                <c:pt idx="6">
                  <c:v>239885.89</c:v>
                </c:pt>
                <c:pt idx="7">
                  <c:v>190728.14</c:v>
                </c:pt>
                <c:pt idx="8">
                  <c:v>94651.86</c:v>
                </c:pt>
                <c:pt idx="9">
                  <c:v>199924.36</c:v>
                </c:pt>
                <c:pt idx="10">
                  <c:v>385407.06</c:v>
                </c:pt>
                <c:pt idx="11">
                  <c:v>448791.2</c:v>
                </c:pt>
                <c:pt idx="12">
                  <c:v>274193.77</c:v>
                </c:pt>
                <c:pt idx="13">
                  <c:v>285901</c:v>
                </c:pt>
                <c:pt idx="14">
                  <c:v>246554.61</c:v>
                </c:pt>
                <c:pt idx="15">
                  <c:v>454846.92</c:v>
                </c:pt>
                <c:pt idx="16">
                  <c:v>327058.96999999997</c:v>
                </c:pt>
                <c:pt idx="17">
                  <c:v>273473.13</c:v>
                </c:pt>
                <c:pt idx="18">
                  <c:v>150557.25</c:v>
                </c:pt>
                <c:pt idx="19">
                  <c:v>238971.49</c:v>
                </c:pt>
                <c:pt idx="20">
                  <c:v>264892.95</c:v>
                </c:pt>
                <c:pt idx="21">
                  <c:v>163378.92000000001</c:v>
                </c:pt>
                <c:pt idx="22">
                  <c:v>395207.87</c:v>
                </c:pt>
                <c:pt idx="23">
                  <c:v>314028.13</c:v>
                </c:pt>
                <c:pt idx="24">
                  <c:v>161413.54</c:v>
                </c:pt>
                <c:pt idx="25">
                  <c:v>51581.95</c:v>
                </c:pt>
                <c:pt idx="26">
                  <c:v>313916.14</c:v>
                </c:pt>
                <c:pt idx="27">
                  <c:v>529286.04</c:v>
                </c:pt>
                <c:pt idx="28">
                  <c:v>189136.62</c:v>
                </c:pt>
                <c:pt idx="29">
                  <c:v>178002.52</c:v>
                </c:pt>
                <c:pt idx="30">
                  <c:v>150581.92000000001</c:v>
                </c:pt>
                <c:pt idx="31">
                  <c:v>92057.64</c:v>
                </c:pt>
                <c:pt idx="32">
                  <c:v>452085.59</c:v>
                </c:pt>
                <c:pt idx="33">
                  <c:v>301550.25</c:v>
                </c:pt>
                <c:pt idx="34">
                  <c:v>147573.85999999999</c:v>
                </c:pt>
                <c:pt idx="35">
                  <c:v>91618.32</c:v>
                </c:pt>
                <c:pt idx="36">
                  <c:v>341450.51</c:v>
                </c:pt>
                <c:pt idx="37">
                  <c:v>252815.79</c:v>
                </c:pt>
                <c:pt idx="38">
                  <c:v>269205.03999999998</c:v>
                </c:pt>
                <c:pt idx="39">
                  <c:v>663791.92000000004</c:v>
                </c:pt>
                <c:pt idx="40">
                  <c:v>336689.28</c:v>
                </c:pt>
                <c:pt idx="41">
                  <c:v>334327.3</c:v>
                </c:pt>
                <c:pt idx="42">
                  <c:v>247712.16</c:v>
                </c:pt>
                <c:pt idx="43">
                  <c:v>406338.32</c:v>
                </c:pt>
                <c:pt idx="44">
                  <c:v>313620.58</c:v>
                </c:pt>
                <c:pt idx="45">
                  <c:v>150369.99</c:v>
                </c:pt>
                <c:pt idx="46">
                  <c:v>357868.16</c:v>
                </c:pt>
                <c:pt idx="47">
                  <c:v>454681.45</c:v>
                </c:pt>
                <c:pt idx="48">
                  <c:v>264751.23</c:v>
                </c:pt>
                <c:pt idx="49">
                  <c:v>370607.88</c:v>
                </c:pt>
                <c:pt idx="50">
                  <c:v>418781.19</c:v>
                </c:pt>
                <c:pt idx="51">
                  <c:v>403587.63</c:v>
                </c:pt>
                <c:pt idx="52">
                  <c:v>204023.98</c:v>
                </c:pt>
                <c:pt idx="53">
                  <c:v>602463.84</c:v>
                </c:pt>
                <c:pt idx="54">
                  <c:v>457414.34</c:v>
                </c:pt>
                <c:pt idx="55">
                  <c:v>310387.92</c:v>
                </c:pt>
                <c:pt idx="56">
                  <c:v>952565.4</c:v>
                </c:pt>
                <c:pt idx="57">
                  <c:v>530892.07999999996</c:v>
                </c:pt>
                <c:pt idx="58">
                  <c:v>376792.52</c:v>
                </c:pt>
                <c:pt idx="59">
                  <c:v>662438.74</c:v>
                </c:pt>
                <c:pt idx="60">
                  <c:v>221403.18</c:v>
                </c:pt>
                <c:pt idx="61">
                  <c:v>322601.43</c:v>
                </c:pt>
                <c:pt idx="62">
                  <c:v>759434.37</c:v>
                </c:pt>
                <c:pt idx="63">
                  <c:v>507320.45</c:v>
                </c:pt>
                <c:pt idx="64">
                  <c:v>621831.9</c:v>
                </c:pt>
                <c:pt idx="65">
                  <c:v>704179.65</c:v>
                </c:pt>
                <c:pt idx="66">
                  <c:v>369721.37</c:v>
                </c:pt>
                <c:pt idx="67">
                  <c:v>360618.54</c:v>
                </c:pt>
                <c:pt idx="68">
                  <c:v>759608.3</c:v>
                </c:pt>
                <c:pt idx="69">
                  <c:v>294108.94</c:v>
                </c:pt>
                <c:pt idx="70">
                  <c:v>437509.69</c:v>
                </c:pt>
                <c:pt idx="71">
                  <c:v>262343.86</c:v>
                </c:pt>
                <c:pt idx="72">
                  <c:v>185908.59</c:v>
                </c:pt>
                <c:pt idx="73">
                  <c:v>158734.69</c:v>
                </c:pt>
                <c:pt idx="74">
                  <c:v>319708.87</c:v>
                </c:pt>
                <c:pt idx="75">
                  <c:v>414597.56</c:v>
                </c:pt>
                <c:pt idx="76">
                  <c:v>137353.54999999999</c:v>
                </c:pt>
                <c:pt idx="77">
                  <c:v>424710.26</c:v>
                </c:pt>
                <c:pt idx="78">
                  <c:v>110822.29</c:v>
                </c:pt>
                <c:pt idx="79">
                  <c:v>372357.29</c:v>
                </c:pt>
                <c:pt idx="80">
                  <c:v>237849.7</c:v>
                </c:pt>
                <c:pt idx="81">
                  <c:v>206411.89</c:v>
                </c:pt>
                <c:pt idx="82">
                  <c:v>166961.76999999999</c:v>
                </c:pt>
                <c:pt idx="83">
                  <c:v>227416.09</c:v>
                </c:pt>
                <c:pt idx="84">
                  <c:v>230387.12</c:v>
                </c:pt>
                <c:pt idx="85">
                  <c:v>214457.77</c:v>
                </c:pt>
                <c:pt idx="86">
                  <c:v>77213.02</c:v>
                </c:pt>
                <c:pt idx="87">
                  <c:v>268133.34000000003</c:v>
                </c:pt>
                <c:pt idx="88">
                  <c:v>177934.68</c:v>
                </c:pt>
                <c:pt idx="89">
                  <c:v>140047.47</c:v>
                </c:pt>
                <c:pt idx="90">
                  <c:v>311717.88</c:v>
                </c:pt>
                <c:pt idx="91">
                  <c:v>198748.59</c:v>
                </c:pt>
                <c:pt idx="92">
                  <c:v>359492.19</c:v>
                </c:pt>
                <c:pt idx="93">
                  <c:v>296365.63</c:v>
                </c:pt>
                <c:pt idx="94">
                  <c:v>245097.47</c:v>
                </c:pt>
                <c:pt idx="95">
                  <c:v>173042.01</c:v>
                </c:pt>
                <c:pt idx="96">
                  <c:v>104273.34</c:v>
                </c:pt>
                <c:pt idx="97">
                  <c:v>557710.32999999996</c:v>
                </c:pt>
                <c:pt idx="98">
                  <c:v>692959.08</c:v>
                </c:pt>
                <c:pt idx="99">
                  <c:v>502718.63</c:v>
                </c:pt>
                <c:pt idx="100">
                  <c:v>196786.05</c:v>
                </c:pt>
                <c:pt idx="101">
                  <c:v>140016.97</c:v>
                </c:pt>
                <c:pt idx="102">
                  <c:v>123583.5</c:v>
                </c:pt>
                <c:pt idx="103">
                  <c:v>113873.21</c:v>
                </c:pt>
                <c:pt idx="104">
                  <c:v>386972.71</c:v>
                </c:pt>
                <c:pt idx="105">
                  <c:v>215823.23</c:v>
                </c:pt>
                <c:pt idx="106">
                  <c:v>156830.59</c:v>
                </c:pt>
                <c:pt idx="107">
                  <c:v>134930.66</c:v>
                </c:pt>
                <c:pt idx="108">
                  <c:v>134030.59</c:v>
                </c:pt>
                <c:pt idx="109">
                  <c:v>218649.37</c:v>
                </c:pt>
                <c:pt idx="110">
                  <c:v>49238.3</c:v>
                </c:pt>
                <c:pt idx="111">
                  <c:v>271088.53000000003</c:v>
                </c:pt>
                <c:pt idx="112">
                  <c:v>558271.28</c:v>
                </c:pt>
                <c:pt idx="113">
                  <c:v>168978.04</c:v>
                </c:pt>
                <c:pt idx="114">
                  <c:v>102704.15</c:v>
                </c:pt>
                <c:pt idx="115">
                  <c:v>448620.43</c:v>
                </c:pt>
                <c:pt idx="116">
                  <c:v>111819.41</c:v>
                </c:pt>
                <c:pt idx="117">
                  <c:v>207646.47</c:v>
                </c:pt>
                <c:pt idx="118">
                  <c:v>157756.51999999999</c:v>
                </c:pt>
                <c:pt idx="119">
                  <c:v>122680.6</c:v>
                </c:pt>
                <c:pt idx="120">
                  <c:v>262745.65999999997</c:v>
                </c:pt>
                <c:pt idx="121">
                  <c:v>105571.39</c:v>
                </c:pt>
                <c:pt idx="122">
                  <c:v>109350.73</c:v>
                </c:pt>
                <c:pt idx="123">
                  <c:v>60384.68</c:v>
                </c:pt>
                <c:pt idx="124">
                  <c:v>136884.29</c:v>
                </c:pt>
                <c:pt idx="125">
                  <c:v>197701.93</c:v>
                </c:pt>
                <c:pt idx="126">
                  <c:v>54039.01</c:v>
                </c:pt>
                <c:pt idx="127">
                  <c:v>98335.14</c:v>
                </c:pt>
                <c:pt idx="128">
                  <c:v>65521.55</c:v>
                </c:pt>
                <c:pt idx="129">
                  <c:v>126691.25</c:v>
                </c:pt>
                <c:pt idx="130">
                  <c:v>124116.47</c:v>
                </c:pt>
                <c:pt idx="131">
                  <c:v>187780.05</c:v>
                </c:pt>
                <c:pt idx="132">
                  <c:v>64661.37</c:v>
                </c:pt>
                <c:pt idx="133">
                  <c:v>64687.05</c:v>
                </c:pt>
                <c:pt idx="134">
                  <c:v>188828.35</c:v>
                </c:pt>
                <c:pt idx="135">
                  <c:v>252274.32</c:v>
                </c:pt>
                <c:pt idx="136">
                  <c:v>121973.7</c:v>
                </c:pt>
                <c:pt idx="137">
                  <c:v>139115.88</c:v>
                </c:pt>
                <c:pt idx="138">
                  <c:v>342289.89</c:v>
                </c:pt>
                <c:pt idx="139">
                  <c:v>202915</c:v>
                </c:pt>
                <c:pt idx="140">
                  <c:v>214393.07</c:v>
                </c:pt>
                <c:pt idx="141">
                  <c:v>33429.22</c:v>
                </c:pt>
                <c:pt idx="142">
                  <c:v>64336.38</c:v>
                </c:pt>
                <c:pt idx="143">
                  <c:v>286221.39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Sheet1!$E$1</c:f>
              <c:strCache>
                <c:ptCount val="1"/>
              </c:strCache>
            </c:strRef>
          </c:tx>
          <c:spPr>
            <a:ln w="38095">
              <a:solidFill>
                <a:srgbClr val="BEBC00"/>
              </a:solidFill>
            </a:ln>
          </c:spPr>
          <c:marker>
            <c:symbol val="none"/>
          </c:marker>
          <c:cat>
            <c:numRef>
              <c:f>Sheet1!$A$2:$A$145</c:f>
              <c:numCache>
                <c:formatCode>General</c:formatCode>
                <c:ptCount val="144"/>
                <c:pt idx="0">
                  <c:v>200101</c:v>
                </c:pt>
                <c:pt idx="1">
                  <c:v>200102</c:v>
                </c:pt>
                <c:pt idx="2">
                  <c:v>200103</c:v>
                </c:pt>
                <c:pt idx="3">
                  <c:v>200104</c:v>
                </c:pt>
                <c:pt idx="4">
                  <c:v>200105</c:v>
                </c:pt>
                <c:pt idx="5">
                  <c:v>200106</c:v>
                </c:pt>
                <c:pt idx="6">
                  <c:v>200107</c:v>
                </c:pt>
                <c:pt idx="7">
                  <c:v>200108</c:v>
                </c:pt>
                <c:pt idx="8">
                  <c:v>200109</c:v>
                </c:pt>
                <c:pt idx="9">
                  <c:v>200110</c:v>
                </c:pt>
                <c:pt idx="10">
                  <c:v>200111</c:v>
                </c:pt>
                <c:pt idx="11">
                  <c:v>200112</c:v>
                </c:pt>
                <c:pt idx="12">
                  <c:v>200201</c:v>
                </c:pt>
                <c:pt idx="13">
                  <c:v>200202</c:v>
                </c:pt>
                <c:pt idx="14">
                  <c:v>200203</c:v>
                </c:pt>
                <c:pt idx="15">
                  <c:v>200204</c:v>
                </c:pt>
                <c:pt idx="16">
                  <c:v>200205</c:v>
                </c:pt>
                <c:pt idx="17">
                  <c:v>200206</c:v>
                </c:pt>
                <c:pt idx="18">
                  <c:v>200207</c:v>
                </c:pt>
                <c:pt idx="19">
                  <c:v>200208</c:v>
                </c:pt>
                <c:pt idx="20">
                  <c:v>200209</c:v>
                </c:pt>
                <c:pt idx="21">
                  <c:v>200210</c:v>
                </c:pt>
                <c:pt idx="22">
                  <c:v>200211</c:v>
                </c:pt>
                <c:pt idx="23">
                  <c:v>200212</c:v>
                </c:pt>
                <c:pt idx="24">
                  <c:v>200301</c:v>
                </c:pt>
                <c:pt idx="25">
                  <c:v>200302</c:v>
                </c:pt>
                <c:pt idx="26">
                  <c:v>200303</c:v>
                </c:pt>
                <c:pt idx="27">
                  <c:v>200304</c:v>
                </c:pt>
                <c:pt idx="28">
                  <c:v>200305</c:v>
                </c:pt>
                <c:pt idx="29">
                  <c:v>200306</c:v>
                </c:pt>
                <c:pt idx="30">
                  <c:v>200307</c:v>
                </c:pt>
                <c:pt idx="31">
                  <c:v>200308</c:v>
                </c:pt>
                <c:pt idx="32">
                  <c:v>200309</c:v>
                </c:pt>
                <c:pt idx="33">
                  <c:v>200310</c:v>
                </c:pt>
                <c:pt idx="34">
                  <c:v>200311</c:v>
                </c:pt>
                <c:pt idx="35">
                  <c:v>200312</c:v>
                </c:pt>
                <c:pt idx="36">
                  <c:v>200401</c:v>
                </c:pt>
                <c:pt idx="37">
                  <c:v>200402</c:v>
                </c:pt>
                <c:pt idx="38">
                  <c:v>200403</c:v>
                </c:pt>
                <c:pt idx="39">
                  <c:v>200404</c:v>
                </c:pt>
                <c:pt idx="40">
                  <c:v>200405</c:v>
                </c:pt>
                <c:pt idx="41">
                  <c:v>200406</c:v>
                </c:pt>
                <c:pt idx="42">
                  <c:v>200407</c:v>
                </c:pt>
                <c:pt idx="43">
                  <c:v>200408</c:v>
                </c:pt>
                <c:pt idx="44">
                  <c:v>200409</c:v>
                </c:pt>
                <c:pt idx="45">
                  <c:v>200410</c:v>
                </c:pt>
                <c:pt idx="46">
                  <c:v>200411</c:v>
                </c:pt>
                <c:pt idx="47">
                  <c:v>200412</c:v>
                </c:pt>
                <c:pt idx="48">
                  <c:v>200501</c:v>
                </c:pt>
                <c:pt idx="49">
                  <c:v>200502</c:v>
                </c:pt>
                <c:pt idx="50">
                  <c:v>200503</c:v>
                </c:pt>
                <c:pt idx="51">
                  <c:v>200504</c:v>
                </c:pt>
                <c:pt idx="52">
                  <c:v>200505</c:v>
                </c:pt>
                <c:pt idx="53">
                  <c:v>200506</c:v>
                </c:pt>
                <c:pt idx="54">
                  <c:v>200507</c:v>
                </c:pt>
                <c:pt idx="55">
                  <c:v>200508</c:v>
                </c:pt>
                <c:pt idx="56">
                  <c:v>200509</c:v>
                </c:pt>
                <c:pt idx="57">
                  <c:v>200510</c:v>
                </c:pt>
                <c:pt idx="58">
                  <c:v>200511</c:v>
                </c:pt>
                <c:pt idx="59">
                  <c:v>200512</c:v>
                </c:pt>
                <c:pt idx="60">
                  <c:v>200601</c:v>
                </c:pt>
                <c:pt idx="61">
                  <c:v>200602</c:v>
                </c:pt>
                <c:pt idx="62">
                  <c:v>200603</c:v>
                </c:pt>
                <c:pt idx="63">
                  <c:v>200604</c:v>
                </c:pt>
                <c:pt idx="64">
                  <c:v>200605</c:v>
                </c:pt>
                <c:pt idx="65">
                  <c:v>200606</c:v>
                </c:pt>
                <c:pt idx="66">
                  <c:v>200607</c:v>
                </c:pt>
                <c:pt idx="67">
                  <c:v>200608</c:v>
                </c:pt>
                <c:pt idx="68">
                  <c:v>200609</c:v>
                </c:pt>
                <c:pt idx="69">
                  <c:v>200610</c:v>
                </c:pt>
                <c:pt idx="70">
                  <c:v>200611</c:v>
                </c:pt>
                <c:pt idx="71">
                  <c:v>200612</c:v>
                </c:pt>
                <c:pt idx="72">
                  <c:v>200701</c:v>
                </c:pt>
                <c:pt idx="73">
                  <c:v>200702</c:v>
                </c:pt>
                <c:pt idx="74">
                  <c:v>200703</c:v>
                </c:pt>
                <c:pt idx="75">
                  <c:v>200704</c:v>
                </c:pt>
                <c:pt idx="76">
                  <c:v>200705</c:v>
                </c:pt>
                <c:pt idx="77">
                  <c:v>200706</c:v>
                </c:pt>
                <c:pt idx="78">
                  <c:v>200707</c:v>
                </c:pt>
                <c:pt idx="79">
                  <c:v>200708</c:v>
                </c:pt>
                <c:pt idx="80">
                  <c:v>200709</c:v>
                </c:pt>
                <c:pt idx="81">
                  <c:v>200710</c:v>
                </c:pt>
                <c:pt idx="82">
                  <c:v>200711</c:v>
                </c:pt>
                <c:pt idx="83">
                  <c:v>200712</c:v>
                </c:pt>
                <c:pt idx="84">
                  <c:v>200801</c:v>
                </c:pt>
                <c:pt idx="85">
                  <c:v>200802</c:v>
                </c:pt>
                <c:pt idx="86">
                  <c:v>200803</c:v>
                </c:pt>
                <c:pt idx="87">
                  <c:v>200804</c:v>
                </c:pt>
                <c:pt idx="88">
                  <c:v>200805</c:v>
                </c:pt>
                <c:pt idx="89">
                  <c:v>200806</c:v>
                </c:pt>
                <c:pt idx="90">
                  <c:v>200807</c:v>
                </c:pt>
                <c:pt idx="91">
                  <c:v>200808</c:v>
                </c:pt>
                <c:pt idx="92">
                  <c:v>200809</c:v>
                </c:pt>
                <c:pt idx="93">
                  <c:v>200810</c:v>
                </c:pt>
                <c:pt idx="94">
                  <c:v>200811</c:v>
                </c:pt>
                <c:pt idx="95">
                  <c:v>200812</c:v>
                </c:pt>
                <c:pt idx="96">
                  <c:v>200901</c:v>
                </c:pt>
                <c:pt idx="97">
                  <c:v>200902</c:v>
                </c:pt>
                <c:pt idx="98">
                  <c:v>200903</c:v>
                </c:pt>
                <c:pt idx="99">
                  <c:v>200904</c:v>
                </c:pt>
                <c:pt idx="100">
                  <c:v>200905</c:v>
                </c:pt>
                <c:pt idx="101">
                  <c:v>200906</c:v>
                </c:pt>
                <c:pt idx="102">
                  <c:v>200907</c:v>
                </c:pt>
                <c:pt idx="103">
                  <c:v>200908</c:v>
                </c:pt>
                <c:pt idx="104">
                  <c:v>200909</c:v>
                </c:pt>
                <c:pt idx="105">
                  <c:v>200910</c:v>
                </c:pt>
                <c:pt idx="106">
                  <c:v>200911</c:v>
                </c:pt>
                <c:pt idx="107">
                  <c:v>200912</c:v>
                </c:pt>
                <c:pt idx="108">
                  <c:v>201001</c:v>
                </c:pt>
                <c:pt idx="109">
                  <c:v>201002</c:v>
                </c:pt>
                <c:pt idx="110">
                  <c:v>201003</c:v>
                </c:pt>
                <c:pt idx="111">
                  <c:v>201004</c:v>
                </c:pt>
                <c:pt idx="112">
                  <c:v>201005</c:v>
                </c:pt>
                <c:pt idx="113">
                  <c:v>201006</c:v>
                </c:pt>
                <c:pt idx="114">
                  <c:v>201007</c:v>
                </c:pt>
                <c:pt idx="115">
                  <c:v>201008</c:v>
                </c:pt>
                <c:pt idx="116">
                  <c:v>201009</c:v>
                </c:pt>
                <c:pt idx="117">
                  <c:v>201010</c:v>
                </c:pt>
                <c:pt idx="118">
                  <c:v>201011</c:v>
                </c:pt>
                <c:pt idx="119">
                  <c:v>201012</c:v>
                </c:pt>
                <c:pt idx="120">
                  <c:v>201101</c:v>
                </c:pt>
                <c:pt idx="121">
                  <c:v>201102</c:v>
                </c:pt>
                <c:pt idx="122">
                  <c:v>201103</c:v>
                </c:pt>
                <c:pt idx="123">
                  <c:v>201104</c:v>
                </c:pt>
                <c:pt idx="124">
                  <c:v>201105</c:v>
                </c:pt>
                <c:pt idx="125">
                  <c:v>201106</c:v>
                </c:pt>
                <c:pt idx="126">
                  <c:v>201107</c:v>
                </c:pt>
                <c:pt idx="127">
                  <c:v>201108</c:v>
                </c:pt>
                <c:pt idx="128">
                  <c:v>201109</c:v>
                </c:pt>
                <c:pt idx="129">
                  <c:v>201110</c:v>
                </c:pt>
                <c:pt idx="130">
                  <c:v>201111</c:v>
                </c:pt>
                <c:pt idx="131">
                  <c:v>201112</c:v>
                </c:pt>
                <c:pt idx="132">
                  <c:v>201201</c:v>
                </c:pt>
                <c:pt idx="133">
                  <c:v>201202</c:v>
                </c:pt>
                <c:pt idx="134">
                  <c:v>201203</c:v>
                </c:pt>
                <c:pt idx="135">
                  <c:v>201204</c:v>
                </c:pt>
                <c:pt idx="136">
                  <c:v>201205</c:v>
                </c:pt>
                <c:pt idx="137">
                  <c:v>201206</c:v>
                </c:pt>
                <c:pt idx="138">
                  <c:v>201207</c:v>
                </c:pt>
                <c:pt idx="139">
                  <c:v>201208</c:v>
                </c:pt>
                <c:pt idx="140">
                  <c:v>201209</c:v>
                </c:pt>
                <c:pt idx="141">
                  <c:v>201210</c:v>
                </c:pt>
                <c:pt idx="142">
                  <c:v>201211</c:v>
                </c:pt>
                <c:pt idx="143">
                  <c:v>201212</c:v>
                </c:pt>
              </c:numCache>
            </c:numRef>
          </c:cat>
          <c:val>
            <c:numRef>
              <c:f>Sheet1!$E$2:$E$44</c:f>
              <c:numCache>
                <c:formatCode>General</c:formatCode>
                <c:ptCount val="43"/>
              </c:numCache>
            </c:numRef>
          </c:val>
          <c:smooth val="0"/>
        </c:ser>
        <c:ser>
          <c:idx val="6"/>
          <c:order val="2"/>
          <c:tx>
            <c:strRef>
              <c:f>Sheet1!$H$1</c:f>
              <c:strCache>
                <c:ptCount val="1"/>
                <c:pt idx="0">
                  <c:v>Spritinförsel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numRef>
              <c:f>Sheet1!$A$2:$A$145</c:f>
              <c:numCache>
                <c:formatCode>General</c:formatCode>
                <c:ptCount val="144"/>
                <c:pt idx="0">
                  <c:v>200101</c:v>
                </c:pt>
                <c:pt idx="1">
                  <c:v>200102</c:v>
                </c:pt>
                <c:pt idx="2">
                  <c:v>200103</c:v>
                </c:pt>
                <c:pt idx="3">
                  <c:v>200104</c:v>
                </c:pt>
                <c:pt idx="4">
                  <c:v>200105</c:v>
                </c:pt>
                <c:pt idx="5">
                  <c:v>200106</c:v>
                </c:pt>
                <c:pt idx="6">
                  <c:v>200107</c:v>
                </c:pt>
                <c:pt idx="7">
                  <c:v>200108</c:v>
                </c:pt>
                <c:pt idx="8">
                  <c:v>200109</c:v>
                </c:pt>
                <c:pt idx="9">
                  <c:v>200110</c:v>
                </c:pt>
                <c:pt idx="10">
                  <c:v>200111</c:v>
                </c:pt>
                <c:pt idx="11">
                  <c:v>200112</c:v>
                </c:pt>
                <c:pt idx="12">
                  <c:v>200201</c:v>
                </c:pt>
                <c:pt idx="13">
                  <c:v>200202</c:v>
                </c:pt>
                <c:pt idx="14">
                  <c:v>200203</c:v>
                </c:pt>
                <c:pt idx="15">
                  <c:v>200204</c:v>
                </c:pt>
                <c:pt idx="16">
                  <c:v>200205</c:v>
                </c:pt>
                <c:pt idx="17">
                  <c:v>200206</c:v>
                </c:pt>
                <c:pt idx="18">
                  <c:v>200207</c:v>
                </c:pt>
                <c:pt idx="19">
                  <c:v>200208</c:v>
                </c:pt>
                <c:pt idx="20">
                  <c:v>200209</c:v>
                </c:pt>
                <c:pt idx="21">
                  <c:v>200210</c:v>
                </c:pt>
                <c:pt idx="22">
                  <c:v>200211</c:v>
                </c:pt>
                <c:pt idx="23">
                  <c:v>200212</c:v>
                </c:pt>
                <c:pt idx="24">
                  <c:v>200301</c:v>
                </c:pt>
                <c:pt idx="25">
                  <c:v>200302</c:v>
                </c:pt>
                <c:pt idx="26">
                  <c:v>200303</c:v>
                </c:pt>
                <c:pt idx="27">
                  <c:v>200304</c:v>
                </c:pt>
                <c:pt idx="28">
                  <c:v>200305</c:v>
                </c:pt>
                <c:pt idx="29">
                  <c:v>200306</c:v>
                </c:pt>
                <c:pt idx="30">
                  <c:v>200307</c:v>
                </c:pt>
                <c:pt idx="31">
                  <c:v>200308</c:v>
                </c:pt>
                <c:pt idx="32">
                  <c:v>200309</c:v>
                </c:pt>
                <c:pt idx="33">
                  <c:v>200310</c:v>
                </c:pt>
                <c:pt idx="34">
                  <c:v>200311</c:v>
                </c:pt>
                <c:pt idx="35">
                  <c:v>200312</c:v>
                </c:pt>
                <c:pt idx="36">
                  <c:v>200401</c:v>
                </c:pt>
                <c:pt idx="37">
                  <c:v>200402</c:v>
                </c:pt>
                <c:pt idx="38">
                  <c:v>200403</c:v>
                </c:pt>
                <c:pt idx="39">
                  <c:v>200404</c:v>
                </c:pt>
                <c:pt idx="40">
                  <c:v>200405</c:v>
                </c:pt>
                <c:pt idx="41">
                  <c:v>200406</c:v>
                </c:pt>
                <c:pt idx="42">
                  <c:v>200407</c:v>
                </c:pt>
                <c:pt idx="43">
                  <c:v>200408</c:v>
                </c:pt>
                <c:pt idx="44">
                  <c:v>200409</c:v>
                </c:pt>
                <c:pt idx="45">
                  <c:v>200410</c:v>
                </c:pt>
                <c:pt idx="46">
                  <c:v>200411</c:v>
                </c:pt>
                <c:pt idx="47">
                  <c:v>200412</c:v>
                </c:pt>
                <c:pt idx="48">
                  <c:v>200501</c:v>
                </c:pt>
                <c:pt idx="49">
                  <c:v>200502</c:v>
                </c:pt>
                <c:pt idx="50">
                  <c:v>200503</c:v>
                </c:pt>
                <c:pt idx="51">
                  <c:v>200504</c:v>
                </c:pt>
                <c:pt idx="52">
                  <c:v>200505</c:v>
                </c:pt>
                <c:pt idx="53">
                  <c:v>200506</c:v>
                </c:pt>
                <c:pt idx="54">
                  <c:v>200507</c:v>
                </c:pt>
                <c:pt idx="55">
                  <c:v>200508</c:v>
                </c:pt>
                <c:pt idx="56">
                  <c:v>200509</c:v>
                </c:pt>
                <c:pt idx="57">
                  <c:v>200510</c:v>
                </c:pt>
                <c:pt idx="58">
                  <c:v>200511</c:v>
                </c:pt>
                <c:pt idx="59">
                  <c:v>200512</c:v>
                </c:pt>
                <c:pt idx="60">
                  <c:v>200601</c:v>
                </c:pt>
                <c:pt idx="61">
                  <c:v>200602</c:v>
                </c:pt>
                <c:pt idx="62">
                  <c:v>200603</c:v>
                </c:pt>
                <c:pt idx="63">
                  <c:v>200604</c:v>
                </c:pt>
                <c:pt idx="64">
                  <c:v>200605</c:v>
                </c:pt>
                <c:pt idx="65">
                  <c:v>200606</c:v>
                </c:pt>
                <c:pt idx="66">
                  <c:v>200607</c:v>
                </c:pt>
                <c:pt idx="67">
                  <c:v>200608</c:v>
                </c:pt>
                <c:pt idx="68">
                  <c:v>200609</c:v>
                </c:pt>
                <c:pt idx="69">
                  <c:v>200610</c:v>
                </c:pt>
                <c:pt idx="70">
                  <c:v>200611</c:v>
                </c:pt>
                <c:pt idx="71">
                  <c:v>200612</c:v>
                </c:pt>
                <c:pt idx="72">
                  <c:v>200701</c:v>
                </c:pt>
                <c:pt idx="73">
                  <c:v>200702</c:v>
                </c:pt>
                <c:pt idx="74">
                  <c:v>200703</c:v>
                </c:pt>
                <c:pt idx="75">
                  <c:v>200704</c:v>
                </c:pt>
                <c:pt idx="76">
                  <c:v>200705</c:v>
                </c:pt>
                <c:pt idx="77">
                  <c:v>200706</c:v>
                </c:pt>
                <c:pt idx="78">
                  <c:v>200707</c:v>
                </c:pt>
                <c:pt idx="79">
                  <c:v>200708</c:v>
                </c:pt>
                <c:pt idx="80">
                  <c:v>200709</c:v>
                </c:pt>
                <c:pt idx="81">
                  <c:v>200710</c:v>
                </c:pt>
                <c:pt idx="82">
                  <c:v>200711</c:v>
                </c:pt>
                <c:pt idx="83">
                  <c:v>200712</c:v>
                </c:pt>
                <c:pt idx="84">
                  <c:v>200801</c:v>
                </c:pt>
                <c:pt idx="85">
                  <c:v>200802</c:v>
                </c:pt>
                <c:pt idx="86">
                  <c:v>200803</c:v>
                </c:pt>
                <c:pt idx="87">
                  <c:v>200804</c:v>
                </c:pt>
                <c:pt idx="88">
                  <c:v>200805</c:v>
                </c:pt>
                <c:pt idx="89">
                  <c:v>200806</c:v>
                </c:pt>
                <c:pt idx="90">
                  <c:v>200807</c:v>
                </c:pt>
                <c:pt idx="91">
                  <c:v>200808</c:v>
                </c:pt>
                <c:pt idx="92">
                  <c:v>200809</c:v>
                </c:pt>
                <c:pt idx="93">
                  <c:v>200810</c:v>
                </c:pt>
                <c:pt idx="94">
                  <c:v>200811</c:v>
                </c:pt>
                <c:pt idx="95">
                  <c:v>200812</c:v>
                </c:pt>
                <c:pt idx="96">
                  <c:v>200901</c:v>
                </c:pt>
                <c:pt idx="97">
                  <c:v>200902</c:v>
                </c:pt>
                <c:pt idx="98">
                  <c:v>200903</c:v>
                </c:pt>
                <c:pt idx="99">
                  <c:v>200904</c:v>
                </c:pt>
                <c:pt idx="100">
                  <c:v>200905</c:v>
                </c:pt>
                <c:pt idx="101">
                  <c:v>200906</c:v>
                </c:pt>
                <c:pt idx="102">
                  <c:v>200907</c:v>
                </c:pt>
                <c:pt idx="103">
                  <c:v>200908</c:v>
                </c:pt>
                <c:pt idx="104">
                  <c:v>200909</c:v>
                </c:pt>
                <c:pt idx="105">
                  <c:v>200910</c:v>
                </c:pt>
                <c:pt idx="106">
                  <c:v>200911</c:v>
                </c:pt>
                <c:pt idx="107">
                  <c:v>200912</c:v>
                </c:pt>
                <c:pt idx="108">
                  <c:v>201001</c:v>
                </c:pt>
                <c:pt idx="109">
                  <c:v>201002</c:v>
                </c:pt>
                <c:pt idx="110">
                  <c:v>201003</c:v>
                </c:pt>
                <c:pt idx="111">
                  <c:v>201004</c:v>
                </c:pt>
                <c:pt idx="112">
                  <c:v>201005</c:v>
                </c:pt>
                <c:pt idx="113">
                  <c:v>201006</c:v>
                </c:pt>
                <c:pt idx="114">
                  <c:v>201007</c:v>
                </c:pt>
                <c:pt idx="115">
                  <c:v>201008</c:v>
                </c:pt>
                <c:pt idx="116">
                  <c:v>201009</c:v>
                </c:pt>
                <c:pt idx="117">
                  <c:v>201010</c:v>
                </c:pt>
                <c:pt idx="118">
                  <c:v>201011</c:v>
                </c:pt>
                <c:pt idx="119">
                  <c:v>201012</c:v>
                </c:pt>
                <c:pt idx="120">
                  <c:v>201101</c:v>
                </c:pt>
                <c:pt idx="121">
                  <c:v>201102</c:v>
                </c:pt>
                <c:pt idx="122">
                  <c:v>201103</c:v>
                </c:pt>
                <c:pt idx="123">
                  <c:v>201104</c:v>
                </c:pt>
                <c:pt idx="124">
                  <c:v>201105</c:v>
                </c:pt>
                <c:pt idx="125">
                  <c:v>201106</c:v>
                </c:pt>
                <c:pt idx="126">
                  <c:v>201107</c:v>
                </c:pt>
                <c:pt idx="127">
                  <c:v>201108</c:v>
                </c:pt>
                <c:pt idx="128">
                  <c:v>201109</c:v>
                </c:pt>
                <c:pt idx="129">
                  <c:v>201110</c:v>
                </c:pt>
                <c:pt idx="130">
                  <c:v>201111</c:v>
                </c:pt>
                <c:pt idx="131">
                  <c:v>201112</c:v>
                </c:pt>
                <c:pt idx="132">
                  <c:v>201201</c:v>
                </c:pt>
                <c:pt idx="133">
                  <c:v>201202</c:v>
                </c:pt>
                <c:pt idx="134">
                  <c:v>201203</c:v>
                </c:pt>
                <c:pt idx="135">
                  <c:v>201204</c:v>
                </c:pt>
                <c:pt idx="136">
                  <c:v>201205</c:v>
                </c:pt>
                <c:pt idx="137">
                  <c:v>201206</c:v>
                </c:pt>
                <c:pt idx="138">
                  <c:v>201207</c:v>
                </c:pt>
                <c:pt idx="139">
                  <c:v>201208</c:v>
                </c:pt>
                <c:pt idx="140">
                  <c:v>201209</c:v>
                </c:pt>
                <c:pt idx="141">
                  <c:v>201210</c:v>
                </c:pt>
                <c:pt idx="142">
                  <c:v>201211</c:v>
                </c:pt>
                <c:pt idx="143">
                  <c:v>201212</c:v>
                </c:pt>
              </c:numCache>
            </c:numRef>
          </c:cat>
          <c:val>
            <c:numRef>
              <c:f>Sheet1!$H$2:$H$145</c:f>
              <c:numCache>
                <c:formatCode>0</c:formatCode>
                <c:ptCount val="144"/>
                <c:pt idx="0">
                  <c:v>553344.56000000006</c:v>
                </c:pt>
                <c:pt idx="1">
                  <c:v>802094.18</c:v>
                </c:pt>
                <c:pt idx="2">
                  <c:v>658721.36</c:v>
                </c:pt>
                <c:pt idx="3">
                  <c:v>924485.48</c:v>
                </c:pt>
                <c:pt idx="4">
                  <c:v>1076942.5</c:v>
                </c:pt>
                <c:pt idx="5">
                  <c:v>797684.08</c:v>
                </c:pt>
                <c:pt idx="6">
                  <c:v>988348.54</c:v>
                </c:pt>
                <c:pt idx="7">
                  <c:v>956547.7</c:v>
                </c:pt>
                <c:pt idx="8">
                  <c:v>849840.48</c:v>
                </c:pt>
                <c:pt idx="9">
                  <c:v>992169.07</c:v>
                </c:pt>
                <c:pt idx="10">
                  <c:v>767483.66</c:v>
                </c:pt>
                <c:pt idx="11">
                  <c:v>1168965.32</c:v>
                </c:pt>
                <c:pt idx="12">
                  <c:v>859244.31</c:v>
                </c:pt>
                <c:pt idx="13">
                  <c:v>624188.06000000006</c:v>
                </c:pt>
                <c:pt idx="14">
                  <c:v>812712.59</c:v>
                </c:pt>
                <c:pt idx="15">
                  <c:v>1228600.22</c:v>
                </c:pt>
                <c:pt idx="16">
                  <c:v>1047759.36</c:v>
                </c:pt>
                <c:pt idx="17">
                  <c:v>1103207.1499999999</c:v>
                </c:pt>
                <c:pt idx="18">
                  <c:v>854293.93</c:v>
                </c:pt>
                <c:pt idx="19">
                  <c:v>934376.51</c:v>
                </c:pt>
                <c:pt idx="20">
                  <c:v>792568.46</c:v>
                </c:pt>
                <c:pt idx="21">
                  <c:v>729315.74</c:v>
                </c:pt>
                <c:pt idx="22">
                  <c:v>835942.41</c:v>
                </c:pt>
                <c:pt idx="23">
                  <c:v>747247.88</c:v>
                </c:pt>
                <c:pt idx="24">
                  <c:v>689816.94</c:v>
                </c:pt>
                <c:pt idx="25">
                  <c:v>890982.32</c:v>
                </c:pt>
                <c:pt idx="26">
                  <c:v>836578.88</c:v>
                </c:pt>
                <c:pt idx="27">
                  <c:v>1669872.79</c:v>
                </c:pt>
                <c:pt idx="28">
                  <c:v>1158845.1599999999</c:v>
                </c:pt>
                <c:pt idx="29">
                  <c:v>1148769.1599999999</c:v>
                </c:pt>
                <c:pt idx="30">
                  <c:v>1541135.3</c:v>
                </c:pt>
                <c:pt idx="31">
                  <c:v>979067.05</c:v>
                </c:pt>
                <c:pt idx="32">
                  <c:v>1243953.1299999999</c:v>
                </c:pt>
                <c:pt idx="33">
                  <c:v>1426725.22</c:v>
                </c:pt>
                <c:pt idx="34">
                  <c:v>1679015.45</c:v>
                </c:pt>
                <c:pt idx="35">
                  <c:v>1232845.23</c:v>
                </c:pt>
                <c:pt idx="36">
                  <c:v>920488.15</c:v>
                </c:pt>
                <c:pt idx="37">
                  <c:v>1121068.1100000001</c:v>
                </c:pt>
                <c:pt idx="38">
                  <c:v>1797236.04</c:v>
                </c:pt>
                <c:pt idx="39">
                  <c:v>1257344.27</c:v>
                </c:pt>
                <c:pt idx="40">
                  <c:v>2085514.74</c:v>
                </c:pt>
                <c:pt idx="41">
                  <c:v>1419531.88</c:v>
                </c:pt>
                <c:pt idx="42">
                  <c:v>2287247.75</c:v>
                </c:pt>
                <c:pt idx="43">
                  <c:v>1847159.4</c:v>
                </c:pt>
                <c:pt idx="44">
                  <c:v>1536928.71</c:v>
                </c:pt>
                <c:pt idx="45">
                  <c:v>1688001.58</c:v>
                </c:pt>
                <c:pt idx="46">
                  <c:v>1729536.71</c:v>
                </c:pt>
                <c:pt idx="47">
                  <c:v>1622521.97</c:v>
                </c:pt>
                <c:pt idx="48">
                  <c:v>813756.49</c:v>
                </c:pt>
                <c:pt idx="49">
                  <c:v>823910.77</c:v>
                </c:pt>
                <c:pt idx="50">
                  <c:v>1131999.82</c:v>
                </c:pt>
                <c:pt idx="51">
                  <c:v>1650744.94</c:v>
                </c:pt>
                <c:pt idx="52">
                  <c:v>1645145.6</c:v>
                </c:pt>
                <c:pt idx="53">
                  <c:v>1467270.75</c:v>
                </c:pt>
                <c:pt idx="54">
                  <c:v>2070822.6</c:v>
                </c:pt>
                <c:pt idx="55">
                  <c:v>1699758.66</c:v>
                </c:pt>
                <c:pt idx="56">
                  <c:v>1291183.6200000001</c:v>
                </c:pt>
                <c:pt idx="57">
                  <c:v>1544139.39</c:v>
                </c:pt>
                <c:pt idx="58">
                  <c:v>1403112.71</c:v>
                </c:pt>
                <c:pt idx="59">
                  <c:v>1002358</c:v>
                </c:pt>
                <c:pt idx="60">
                  <c:v>826362.35</c:v>
                </c:pt>
                <c:pt idx="61">
                  <c:v>819608.72</c:v>
                </c:pt>
                <c:pt idx="62">
                  <c:v>1103822.3999999999</c:v>
                </c:pt>
                <c:pt idx="63">
                  <c:v>1553741.38</c:v>
                </c:pt>
                <c:pt idx="64">
                  <c:v>1010162.67</c:v>
                </c:pt>
                <c:pt idx="65">
                  <c:v>1815417.82</c:v>
                </c:pt>
                <c:pt idx="66">
                  <c:v>1332732.58</c:v>
                </c:pt>
                <c:pt idx="67">
                  <c:v>1191932.6200000001</c:v>
                </c:pt>
                <c:pt idx="68">
                  <c:v>1187998.47</c:v>
                </c:pt>
                <c:pt idx="69">
                  <c:v>830636.82</c:v>
                </c:pt>
                <c:pt idx="70">
                  <c:v>1552358.67</c:v>
                </c:pt>
                <c:pt idx="71">
                  <c:v>1072430.71</c:v>
                </c:pt>
                <c:pt idx="72">
                  <c:v>586563.83999999997</c:v>
                </c:pt>
                <c:pt idx="73">
                  <c:v>1419485.37</c:v>
                </c:pt>
                <c:pt idx="74">
                  <c:v>1186308.82</c:v>
                </c:pt>
                <c:pt idx="75">
                  <c:v>1174921.76</c:v>
                </c:pt>
                <c:pt idx="76">
                  <c:v>1693667.53</c:v>
                </c:pt>
                <c:pt idx="77">
                  <c:v>1110298</c:v>
                </c:pt>
                <c:pt idx="78">
                  <c:v>1429029.76</c:v>
                </c:pt>
                <c:pt idx="79">
                  <c:v>1513502.04</c:v>
                </c:pt>
                <c:pt idx="80">
                  <c:v>978411.86</c:v>
                </c:pt>
                <c:pt idx="81">
                  <c:v>1263277.8400000001</c:v>
                </c:pt>
                <c:pt idx="82">
                  <c:v>1094306.45</c:v>
                </c:pt>
                <c:pt idx="83">
                  <c:v>903845.18</c:v>
                </c:pt>
                <c:pt idx="84">
                  <c:v>739182.9</c:v>
                </c:pt>
                <c:pt idx="85">
                  <c:v>703793.55</c:v>
                </c:pt>
                <c:pt idx="86">
                  <c:v>1450610.22</c:v>
                </c:pt>
                <c:pt idx="87">
                  <c:v>1177218.97</c:v>
                </c:pt>
                <c:pt idx="88">
                  <c:v>1471082.91</c:v>
                </c:pt>
                <c:pt idx="89">
                  <c:v>1442290.56</c:v>
                </c:pt>
                <c:pt idx="90">
                  <c:v>1118247.3</c:v>
                </c:pt>
                <c:pt idx="91">
                  <c:v>1607041.97</c:v>
                </c:pt>
                <c:pt idx="92">
                  <c:v>1113269</c:v>
                </c:pt>
                <c:pt idx="93">
                  <c:v>1245502.77</c:v>
                </c:pt>
                <c:pt idx="94">
                  <c:v>783678.07</c:v>
                </c:pt>
                <c:pt idx="95">
                  <c:v>808501.08</c:v>
                </c:pt>
                <c:pt idx="96">
                  <c:v>398686.15</c:v>
                </c:pt>
                <c:pt idx="97">
                  <c:v>590794.88</c:v>
                </c:pt>
                <c:pt idx="98">
                  <c:v>799374</c:v>
                </c:pt>
                <c:pt idx="99">
                  <c:v>747678.79</c:v>
                </c:pt>
                <c:pt idx="100">
                  <c:v>981450.42</c:v>
                </c:pt>
                <c:pt idx="101">
                  <c:v>912349.76</c:v>
                </c:pt>
                <c:pt idx="102">
                  <c:v>1219885.9099999999</c:v>
                </c:pt>
                <c:pt idx="103">
                  <c:v>743211.12</c:v>
                </c:pt>
                <c:pt idx="104">
                  <c:v>1341271.3500000001</c:v>
                </c:pt>
                <c:pt idx="105">
                  <c:v>905610.31</c:v>
                </c:pt>
                <c:pt idx="106">
                  <c:v>879920.82</c:v>
                </c:pt>
                <c:pt idx="107">
                  <c:v>534376.63</c:v>
                </c:pt>
                <c:pt idx="108">
                  <c:v>503757.26</c:v>
                </c:pt>
                <c:pt idx="109">
                  <c:v>783321</c:v>
                </c:pt>
                <c:pt idx="110">
                  <c:v>706028.8</c:v>
                </c:pt>
                <c:pt idx="111">
                  <c:v>918885.05</c:v>
                </c:pt>
                <c:pt idx="112">
                  <c:v>1301034.8400000001</c:v>
                </c:pt>
                <c:pt idx="113">
                  <c:v>972463.07</c:v>
                </c:pt>
                <c:pt idx="114">
                  <c:v>1054809.51</c:v>
                </c:pt>
                <c:pt idx="115">
                  <c:v>929648.7</c:v>
                </c:pt>
                <c:pt idx="116">
                  <c:v>694891.55</c:v>
                </c:pt>
                <c:pt idx="117">
                  <c:v>1141119.47</c:v>
                </c:pt>
                <c:pt idx="118">
                  <c:v>898985.78</c:v>
                </c:pt>
                <c:pt idx="119">
                  <c:v>795194.87</c:v>
                </c:pt>
                <c:pt idx="120">
                  <c:v>644437.12</c:v>
                </c:pt>
                <c:pt idx="121">
                  <c:v>522850.95</c:v>
                </c:pt>
                <c:pt idx="122">
                  <c:v>807468.86</c:v>
                </c:pt>
                <c:pt idx="123">
                  <c:v>982032.52</c:v>
                </c:pt>
                <c:pt idx="124">
                  <c:v>905330.77</c:v>
                </c:pt>
                <c:pt idx="125">
                  <c:v>662776.25</c:v>
                </c:pt>
                <c:pt idx="126">
                  <c:v>981863.39</c:v>
                </c:pt>
                <c:pt idx="127">
                  <c:v>1015711.55</c:v>
                </c:pt>
                <c:pt idx="128">
                  <c:v>1259579.24</c:v>
                </c:pt>
                <c:pt idx="129">
                  <c:v>651820.75</c:v>
                </c:pt>
                <c:pt idx="130">
                  <c:v>551990.04</c:v>
                </c:pt>
                <c:pt idx="131">
                  <c:v>1055989.7</c:v>
                </c:pt>
                <c:pt idx="132">
                  <c:v>755881.22</c:v>
                </c:pt>
                <c:pt idx="133">
                  <c:v>476801.1</c:v>
                </c:pt>
                <c:pt idx="134">
                  <c:v>585978.18000000005</c:v>
                </c:pt>
                <c:pt idx="135">
                  <c:v>702770.42</c:v>
                </c:pt>
                <c:pt idx="136">
                  <c:v>722082.24</c:v>
                </c:pt>
                <c:pt idx="137">
                  <c:v>1005133.58</c:v>
                </c:pt>
                <c:pt idx="138">
                  <c:v>1153402.72</c:v>
                </c:pt>
                <c:pt idx="139">
                  <c:v>1054471.53</c:v>
                </c:pt>
                <c:pt idx="140">
                  <c:v>835405.89</c:v>
                </c:pt>
                <c:pt idx="141">
                  <c:v>528165.81999999995</c:v>
                </c:pt>
                <c:pt idx="142">
                  <c:v>808628.79</c:v>
                </c:pt>
                <c:pt idx="143">
                  <c:v>388084.35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Sheet1!$I$1</c:f>
              <c:strCache>
                <c:ptCount val="1"/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numRef>
              <c:f>Sheet1!$A$2:$A$145</c:f>
              <c:numCache>
                <c:formatCode>General</c:formatCode>
                <c:ptCount val="144"/>
                <c:pt idx="0">
                  <c:v>200101</c:v>
                </c:pt>
                <c:pt idx="1">
                  <c:v>200102</c:v>
                </c:pt>
                <c:pt idx="2">
                  <c:v>200103</c:v>
                </c:pt>
                <c:pt idx="3">
                  <c:v>200104</c:v>
                </c:pt>
                <c:pt idx="4">
                  <c:v>200105</c:v>
                </c:pt>
                <c:pt idx="5">
                  <c:v>200106</c:v>
                </c:pt>
                <c:pt idx="6">
                  <c:v>200107</c:v>
                </c:pt>
                <c:pt idx="7">
                  <c:v>200108</c:v>
                </c:pt>
                <c:pt idx="8">
                  <c:v>200109</c:v>
                </c:pt>
                <c:pt idx="9">
                  <c:v>200110</c:v>
                </c:pt>
                <c:pt idx="10">
                  <c:v>200111</c:v>
                </c:pt>
                <c:pt idx="11">
                  <c:v>200112</c:v>
                </c:pt>
                <c:pt idx="12">
                  <c:v>200201</c:v>
                </c:pt>
                <c:pt idx="13">
                  <c:v>200202</c:v>
                </c:pt>
                <c:pt idx="14">
                  <c:v>200203</c:v>
                </c:pt>
                <c:pt idx="15">
                  <c:v>200204</c:v>
                </c:pt>
                <c:pt idx="16">
                  <c:v>200205</c:v>
                </c:pt>
                <c:pt idx="17">
                  <c:v>200206</c:v>
                </c:pt>
                <c:pt idx="18">
                  <c:v>200207</c:v>
                </c:pt>
                <c:pt idx="19">
                  <c:v>200208</c:v>
                </c:pt>
                <c:pt idx="20">
                  <c:v>200209</c:v>
                </c:pt>
                <c:pt idx="21">
                  <c:v>200210</c:v>
                </c:pt>
                <c:pt idx="22">
                  <c:v>200211</c:v>
                </c:pt>
                <c:pt idx="23">
                  <c:v>200212</c:v>
                </c:pt>
                <c:pt idx="24">
                  <c:v>200301</c:v>
                </c:pt>
                <c:pt idx="25">
                  <c:v>200302</c:v>
                </c:pt>
                <c:pt idx="26">
                  <c:v>200303</c:v>
                </c:pt>
                <c:pt idx="27">
                  <c:v>200304</c:v>
                </c:pt>
                <c:pt idx="28">
                  <c:v>200305</c:v>
                </c:pt>
                <c:pt idx="29">
                  <c:v>200306</c:v>
                </c:pt>
                <c:pt idx="30">
                  <c:v>200307</c:v>
                </c:pt>
                <c:pt idx="31">
                  <c:v>200308</c:v>
                </c:pt>
                <c:pt idx="32">
                  <c:v>200309</c:v>
                </c:pt>
                <c:pt idx="33">
                  <c:v>200310</c:v>
                </c:pt>
                <c:pt idx="34">
                  <c:v>200311</c:v>
                </c:pt>
                <c:pt idx="35">
                  <c:v>200312</c:v>
                </c:pt>
                <c:pt idx="36">
                  <c:v>200401</c:v>
                </c:pt>
                <c:pt idx="37">
                  <c:v>200402</c:v>
                </c:pt>
                <c:pt idx="38">
                  <c:v>200403</c:v>
                </c:pt>
                <c:pt idx="39">
                  <c:v>200404</c:v>
                </c:pt>
                <c:pt idx="40">
                  <c:v>200405</c:v>
                </c:pt>
                <c:pt idx="41">
                  <c:v>200406</c:v>
                </c:pt>
                <c:pt idx="42">
                  <c:v>200407</c:v>
                </c:pt>
                <c:pt idx="43">
                  <c:v>200408</c:v>
                </c:pt>
                <c:pt idx="44">
                  <c:v>200409</c:v>
                </c:pt>
                <c:pt idx="45">
                  <c:v>200410</c:v>
                </c:pt>
                <c:pt idx="46">
                  <c:v>200411</c:v>
                </c:pt>
                <c:pt idx="47">
                  <c:v>200412</c:v>
                </c:pt>
                <c:pt idx="48">
                  <c:v>200501</c:v>
                </c:pt>
                <c:pt idx="49">
                  <c:v>200502</c:v>
                </c:pt>
                <c:pt idx="50">
                  <c:v>200503</c:v>
                </c:pt>
                <c:pt idx="51">
                  <c:v>200504</c:v>
                </c:pt>
                <c:pt idx="52">
                  <c:v>200505</c:v>
                </c:pt>
                <c:pt idx="53">
                  <c:v>200506</c:v>
                </c:pt>
                <c:pt idx="54">
                  <c:v>200507</c:v>
                </c:pt>
                <c:pt idx="55">
                  <c:v>200508</c:v>
                </c:pt>
                <c:pt idx="56">
                  <c:v>200509</c:v>
                </c:pt>
                <c:pt idx="57">
                  <c:v>200510</c:v>
                </c:pt>
                <c:pt idx="58">
                  <c:v>200511</c:v>
                </c:pt>
                <c:pt idx="59">
                  <c:v>200512</c:v>
                </c:pt>
                <c:pt idx="60">
                  <c:v>200601</c:v>
                </c:pt>
                <c:pt idx="61">
                  <c:v>200602</c:v>
                </c:pt>
                <c:pt idx="62">
                  <c:v>200603</c:v>
                </c:pt>
                <c:pt idx="63">
                  <c:v>200604</c:v>
                </c:pt>
                <c:pt idx="64">
                  <c:v>200605</c:v>
                </c:pt>
                <c:pt idx="65">
                  <c:v>200606</c:v>
                </c:pt>
                <c:pt idx="66">
                  <c:v>200607</c:v>
                </c:pt>
                <c:pt idx="67">
                  <c:v>200608</c:v>
                </c:pt>
                <c:pt idx="68">
                  <c:v>200609</c:v>
                </c:pt>
                <c:pt idx="69">
                  <c:v>200610</c:v>
                </c:pt>
                <c:pt idx="70">
                  <c:v>200611</c:v>
                </c:pt>
                <c:pt idx="71">
                  <c:v>200612</c:v>
                </c:pt>
                <c:pt idx="72">
                  <c:v>200701</c:v>
                </c:pt>
                <c:pt idx="73">
                  <c:v>200702</c:v>
                </c:pt>
                <c:pt idx="74">
                  <c:v>200703</c:v>
                </c:pt>
                <c:pt idx="75">
                  <c:v>200704</c:v>
                </c:pt>
                <c:pt idx="76">
                  <c:v>200705</c:v>
                </c:pt>
                <c:pt idx="77">
                  <c:v>200706</c:v>
                </c:pt>
                <c:pt idx="78">
                  <c:v>200707</c:v>
                </c:pt>
                <c:pt idx="79">
                  <c:v>200708</c:v>
                </c:pt>
                <c:pt idx="80">
                  <c:v>200709</c:v>
                </c:pt>
                <c:pt idx="81">
                  <c:v>200710</c:v>
                </c:pt>
                <c:pt idx="82">
                  <c:v>200711</c:v>
                </c:pt>
                <c:pt idx="83">
                  <c:v>200712</c:v>
                </c:pt>
                <c:pt idx="84">
                  <c:v>200801</c:v>
                </c:pt>
                <c:pt idx="85">
                  <c:v>200802</c:v>
                </c:pt>
                <c:pt idx="86">
                  <c:v>200803</c:v>
                </c:pt>
                <c:pt idx="87">
                  <c:v>200804</c:v>
                </c:pt>
                <c:pt idx="88">
                  <c:v>200805</c:v>
                </c:pt>
                <c:pt idx="89">
                  <c:v>200806</c:v>
                </c:pt>
                <c:pt idx="90">
                  <c:v>200807</c:v>
                </c:pt>
                <c:pt idx="91">
                  <c:v>200808</c:v>
                </c:pt>
                <c:pt idx="92">
                  <c:v>200809</c:v>
                </c:pt>
                <c:pt idx="93">
                  <c:v>200810</c:v>
                </c:pt>
                <c:pt idx="94">
                  <c:v>200811</c:v>
                </c:pt>
                <c:pt idx="95">
                  <c:v>200812</c:v>
                </c:pt>
                <c:pt idx="96">
                  <c:v>200901</c:v>
                </c:pt>
                <c:pt idx="97">
                  <c:v>200902</c:v>
                </c:pt>
                <c:pt idx="98">
                  <c:v>200903</c:v>
                </c:pt>
                <c:pt idx="99">
                  <c:v>200904</c:v>
                </c:pt>
                <c:pt idx="100">
                  <c:v>200905</c:v>
                </c:pt>
                <c:pt idx="101">
                  <c:v>200906</c:v>
                </c:pt>
                <c:pt idx="102">
                  <c:v>200907</c:v>
                </c:pt>
                <c:pt idx="103">
                  <c:v>200908</c:v>
                </c:pt>
                <c:pt idx="104">
                  <c:v>200909</c:v>
                </c:pt>
                <c:pt idx="105">
                  <c:v>200910</c:v>
                </c:pt>
                <c:pt idx="106">
                  <c:v>200911</c:v>
                </c:pt>
                <c:pt idx="107">
                  <c:v>200912</c:v>
                </c:pt>
                <c:pt idx="108">
                  <c:v>201001</c:v>
                </c:pt>
                <c:pt idx="109">
                  <c:v>201002</c:v>
                </c:pt>
                <c:pt idx="110">
                  <c:v>201003</c:v>
                </c:pt>
                <c:pt idx="111">
                  <c:v>201004</c:v>
                </c:pt>
                <c:pt idx="112">
                  <c:v>201005</c:v>
                </c:pt>
                <c:pt idx="113">
                  <c:v>201006</c:v>
                </c:pt>
                <c:pt idx="114">
                  <c:v>201007</c:v>
                </c:pt>
                <c:pt idx="115">
                  <c:v>201008</c:v>
                </c:pt>
                <c:pt idx="116">
                  <c:v>201009</c:v>
                </c:pt>
                <c:pt idx="117">
                  <c:v>201010</c:v>
                </c:pt>
                <c:pt idx="118">
                  <c:v>201011</c:v>
                </c:pt>
                <c:pt idx="119">
                  <c:v>201012</c:v>
                </c:pt>
                <c:pt idx="120">
                  <c:v>201101</c:v>
                </c:pt>
                <c:pt idx="121">
                  <c:v>201102</c:v>
                </c:pt>
                <c:pt idx="122">
                  <c:v>201103</c:v>
                </c:pt>
                <c:pt idx="123">
                  <c:v>201104</c:v>
                </c:pt>
                <c:pt idx="124">
                  <c:v>201105</c:v>
                </c:pt>
                <c:pt idx="125">
                  <c:v>201106</c:v>
                </c:pt>
                <c:pt idx="126">
                  <c:v>201107</c:v>
                </c:pt>
                <c:pt idx="127">
                  <c:v>201108</c:v>
                </c:pt>
                <c:pt idx="128">
                  <c:v>201109</c:v>
                </c:pt>
                <c:pt idx="129">
                  <c:v>201110</c:v>
                </c:pt>
                <c:pt idx="130">
                  <c:v>201111</c:v>
                </c:pt>
                <c:pt idx="131">
                  <c:v>201112</c:v>
                </c:pt>
                <c:pt idx="132">
                  <c:v>201201</c:v>
                </c:pt>
                <c:pt idx="133">
                  <c:v>201202</c:v>
                </c:pt>
                <c:pt idx="134">
                  <c:v>201203</c:v>
                </c:pt>
                <c:pt idx="135">
                  <c:v>201204</c:v>
                </c:pt>
                <c:pt idx="136">
                  <c:v>201205</c:v>
                </c:pt>
                <c:pt idx="137">
                  <c:v>201206</c:v>
                </c:pt>
                <c:pt idx="138">
                  <c:v>201207</c:v>
                </c:pt>
                <c:pt idx="139">
                  <c:v>201208</c:v>
                </c:pt>
                <c:pt idx="140">
                  <c:v>201209</c:v>
                </c:pt>
                <c:pt idx="141">
                  <c:v>201210</c:v>
                </c:pt>
                <c:pt idx="142">
                  <c:v>201211</c:v>
                </c:pt>
                <c:pt idx="143">
                  <c:v>201212</c:v>
                </c:pt>
              </c:numCache>
            </c:numRef>
          </c:cat>
          <c:val>
            <c:numRef>
              <c:f>Sheet1!$I$2:$I$44</c:f>
              <c:numCache>
                <c:formatCode>General</c:formatCode>
                <c:ptCount val="43"/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2639232"/>
        <c:axId val="172639624"/>
      </c:lineChart>
      <c:catAx>
        <c:axId val="172639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5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172639624"/>
        <c:crosses val="autoZero"/>
        <c:auto val="1"/>
        <c:lblAlgn val="ctr"/>
        <c:lblOffset val="100"/>
        <c:tickLblSkip val="6"/>
        <c:tickMarkSkip val="1"/>
        <c:noMultiLvlLbl val="0"/>
      </c:catAx>
      <c:valAx>
        <c:axId val="172639624"/>
        <c:scaling>
          <c:orientation val="minMax"/>
          <c:max val="2500000"/>
          <c:min val="0"/>
        </c:scaling>
        <c:delete val="0"/>
        <c:axPos val="l"/>
        <c:majorGridlines>
          <c:spPr>
            <a:ln w="2952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#,##0" sourceLinked="0"/>
        <c:majorTickMark val="none"/>
        <c:minorTickMark val="none"/>
        <c:tickLblPos val="nextTo"/>
        <c:spPr>
          <a:ln w="295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172639232"/>
        <c:crosses val="autoZero"/>
        <c:crossBetween val="midCat"/>
      </c:valAx>
      <c:spPr>
        <a:solidFill>
          <a:schemeClr val="tx1"/>
        </a:solidFill>
        <a:ln w="11808">
          <a:solidFill>
            <a:schemeClr val="tx1"/>
          </a:solidFill>
          <a:prstDash val="solid"/>
        </a:ln>
      </c:spPr>
    </c:plotArea>
    <c:legend>
      <c:legendPos val="t"/>
      <c:legendEntry>
        <c:idx val="1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51627683381682554"/>
          <c:y val="4.2258043585678182E-2"/>
          <c:w val="0.452436585777655"/>
          <c:h val="0.119774102474092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74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592E-2"/>
          <c:y val="4.2280113052226176E-2"/>
          <c:w val="0.91397849462365865"/>
          <c:h val="0.84100997419083734"/>
        </c:manualLayout>
      </c:layout>
      <c:lineChart>
        <c:grouping val="standar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Registrerad alkohol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numRef>
              <c:f>Sheet1!$B$1:$M$1</c:f>
              <c:numCache>
                <c:formatCode>General</c:formatCode>
                <c:ptCount val="1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</c:numCache>
            </c:numRef>
          </c:cat>
          <c:val>
            <c:numRef>
              <c:f>Sheet1!$B$2:$M$2</c:f>
              <c:numCache>
                <c:formatCode>General</c:formatCode>
                <c:ptCount val="12"/>
                <c:pt idx="0">
                  <c:v>6.5</c:v>
                </c:pt>
                <c:pt idx="1">
                  <c:v>6.88</c:v>
                </c:pt>
                <c:pt idx="2">
                  <c:v>6.88</c:v>
                </c:pt>
                <c:pt idx="3">
                  <c:v>6.51</c:v>
                </c:pt>
                <c:pt idx="4">
                  <c:v>6.53</c:v>
                </c:pt>
                <c:pt idx="5">
                  <c:v>6.81</c:v>
                </c:pt>
                <c:pt idx="6">
                  <c:v>6.98</c:v>
                </c:pt>
                <c:pt idx="7">
                  <c:v>7.02</c:v>
                </c:pt>
                <c:pt idx="8">
                  <c:v>7.34</c:v>
                </c:pt>
                <c:pt idx="9">
                  <c:v>7.31</c:v>
                </c:pt>
                <c:pt idx="10">
                  <c:v>7.35</c:v>
                </c:pt>
                <c:pt idx="11">
                  <c:v>7.24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Sheet1!$A$3</c:f>
              <c:strCache>
                <c:ptCount val="1"/>
                <c:pt idx="0">
                  <c:v>Oregistrerad alkohol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numRef>
              <c:f>Sheet1!$B$1:$M$1</c:f>
              <c:numCache>
                <c:formatCode>General</c:formatCode>
                <c:ptCount val="1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</c:numCache>
            </c:numRef>
          </c:cat>
          <c:val>
            <c:numRef>
              <c:f>Sheet1!$B$3:$M$3</c:f>
              <c:numCache>
                <c:formatCode>General</c:formatCode>
                <c:ptCount val="12"/>
                <c:pt idx="0">
                  <c:v>2.3199999999999998</c:v>
                </c:pt>
                <c:pt idx="1">
                  <c:v>2.65</c:v>
                </c:pt>
                <c:pt idx="2">
                  <c:v>3.14</c:v>
                </c:pt>
                <c:pt idx="3">
                  <c:v>4.05</c:v>
                </c:pt>
                <c:pt idx="4">
                  <c:v>3.73</c:v>
                </c:pt>
                <c:pt idx="5">
                  <c:v>3.29</c:v>
                </c:pt>
                <c:pt idx="6">
                  <c:v>2.87</c:v>
                </c:pt>
                <c:pt idx="7">
                  <c:v>2.78</c:v>
                </c:pt>
                <c:pt idx="8">
                  <c:v>2.2200000000000002</c:v>
                </c:pt>
                <c:pt idx="9">
                  <c:v>2.1</c:v>
                </c:pt>
                <c:pt idx="10">
                  <c:v>2.0499999999999998</c:v>
                </c:pt>
                <c:pt idx="11">
                  <c:v>1.85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Totalt – registrerad plus oregistrerad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numRef>
              <c:f>Sheet1!$B$1:$M$1</c:f>
              <c:numCache>
                <c:formatCode>General</c:formatCode>
                <c:ptCount val="1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</c:numCache>
            </c:numRef>
          </c:cat>
          <c:val>
            <c:numRef>
              <c:f>Sheet1!$B$4:$M$4</c:f>
              <c:numCache>
                <c:formatCode>General</c:formatCode>
                <c:ptCount val="12"/>
                <c:pt idx="0">
                  <c:v>8.82</c:v>
                </c:pt>
                <c:pt idx="1">
                  <c:v>9.5299999999999994</c:v>
                </c:pt>
                <c:pt idx="2">
                  <c:v>10.02</c:v>
                </c:pt>
                <c:pt idx="3">
                  <c:v>10.56</c:v>
                </c:pt>
                <c:pt idx="4">
                  <c:v>10.26</c:v>
                </c:pt>
                <c:pt idx="5">
                  <c:v>10.1</c:v>
                </c:pt>
                <c:pt idx="6">
                  <c:v>9.85</c:v>
                </c:pt>
                <c:pt idx="7">
                  <c:v>9.8000000000000007</c:v>
                </c:pt>
                <c:pt idx="8">
                  <c:v>9.56</c:v>
                </c:pt>
                <c:pt idx="9">
                  <c:v>9.41</c:v>
                </c:pt>
                <c:pt idx="10">
                  <c:v>9.4</c:v>
                </c:pt>
                <c:pt idx="11">
                  <c:v>9.09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29745800"/>
        <c:axId val="229746192"/>
      </c:lineChart>
      <c:catAx>
        <c:axId val="229745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29746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29746192"/>
        <c:scaling>
          <c:orientation val="minMax"/>
          <c:max val="14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#,##0.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29745800"/>
        <c:crosses val="autoZero"/>
        <c:crossBetween val="midCat"/>
        <c:majorUnit val="2"/>
        <c:minorUnit val="2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42136085824281816"/>
          <c:y val="4.3971005968761114E-2"/>
          <c:w val="0.57828200305878208"/>
          <c:h val="0.18595948651732541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272189349112429E-2"/>
          <c:y val="2.7566718629641523E-2"/>
          <c:w val="0.89230769230769535"/>
          <c:h val="0.79381714079415167"/>
        </c:manualLayout>
      </c:layout>
      <c:lineChart>
        <c:grouping val="standar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Smuggelöl</c:v>
                </c:pt>
              </c:strCache>
            </c:strRef>
          </c:tx>
          <c:spPr>
            <a:ln w="38095">
              <a:solidFill>
                <a:srgbClr val="004687"/>
              </a:solidFill>
            </a:ln>
          </c:spPr>
          <c:marker>
            <c:symbol val="none"/>
          </c:marker>
          <c:cat>
            <c:numRef>
              <c:f>Sheet1!$A$2:$A$145</c:f>
              <c:numCache>
                <c:formatCode>General</c:formatCode>
                <c:ptCount val="144"/>
                <c:pt idx="0">
                  <c:v>200101</c:v>
                </c:pt>
                <c:pt idx="1">
                  <c:v>200102</c:v>
                </c:pt>
                <c:pt idx="2">
                  <c:v>200103</c:v>
                </c:pt>
                <c:pt idx="3">
                  <c:v>200104</c:v>
                </c:pt>
                <c:pt idx="4">
                  <c:v>200105</c:v>
                </c:pt>
                <c:pt idx="5">
                  <c:v>200106</c:v>
                </c:pt>
                <c:pt idx="6">
                  <c:v>200107</c:v>
                </c:pt>
                <c:pt idx="7">
                  <c:v>200108</c:v>
                </c:pt>
                <c:pt idx="8">
                  <c:v>200109</c:v>
                </c:pt>
                <c:pt idx="9">
                  <c:v>200110</c:v>
                </c:pt>
                <c:pt idx="10">
                  <c:v>200111</c:v>
                </c:pt>
                <c:pt idx="11">
                  <c:v>200112</c:v>
                </c:pt>
                <c:pt idx="12">
                  <c:v>200201</c:v>
                </c:pt>
                <c:pt idx="13">
                  <c:v>200202</c:v>
                </c:pt>
                <c:pt idx="14">
                  <c:v>200203</c:v>
                </c:pt>
                <c:pt idx="15">
                  <c:v>200204</c:v>
                </c:pt>
                <c:pt idx="16">
                  <c:v>200205</c:v>
                </c:pt>
                <c:pt idx="17">
                  <c:v>200206</c:v>
                </c:pt>
                <c:pt idx="18">
                  <c:v>200207</c:v>
                </c:pt>
                <c:pt idx="19">
                  <c:v>200208</c:v>
                </c:pt>
                <c:pt idx="20">
                  <c:v>200209</c:v>
                </c:pt>
                <c:pt idx="21">
                  <c:v>200210</c:v>
                </c:pt>
                <c:pt idx="22">
                  <c:v>200211</c:v>
                </c:pt>
                <c:pt idx="23">
                  <c:v>200212</c:v>
                </c:pt>
                <c:pt idx="24">
                  <c:v>200301</c:v>
                </c:pt>
                <c:pt idx="25">
                  <c:v>200302</c:v>
                </c:pt>
                <c:pt idx="26">
                  <c:v>200303</c:v>
                </c:pt>
                <c:pt idx="27">
                  <c:v>200304</c:v>
                </c:pt>
                <c:pt idx="28">
                  <c:v>200305</c:v>
                </c:pt>
                <c:pt idx="29">
                  <c:v>200306</c:v>
                </c:pt>
                <c:pt idx="30">
                  <c:v>200307</c:v>
                </c:pt>
                <c:pt idx="31">
                  <c:v>200308</c:v>
                </c:pt>
                <c:pt idx="32">
                  <c:v>200309</c:v>
                </c:pt>
                <c:pt idx="33">
                  <c:v>200310</c:v>
                </c:pt>
                <c:pt idx="34">
                  <c:v>200311</c:v>
                </c:pt>
                <c:pt idx="35">
                  <c:v>200312</c:v>
                </c:pt>
                <c:pt idx="36">
                  <c:v>200401</c:v>
                </c:pt>
                <c:pt idx="37">
                  <c:v>200402</c:v>
                </c:pt>
                <c:pt idx="38">
                  <c:v>200403</c:v>
                </c:pt>
                <c:pt idx="39">
                  <c:v>200404</c:v>
                </c:pt>
                <c:pt idx="40">
                  <c:v>200405</c:v>
                </c:pt>
                <c:pt idx="41">
                  <c:v>200406</c:v>
                </c:pt>
                <c:pt idx="42">
                  <c:v>200407</c:v>
                </c:pt>
                <c:pt idx="43">
                  <c:v>200408</c:v>
                </c:pt>
                <c:pt idx="44">
                  <c:v>200409</c:v>
                </c:pt>
                <c:pt idx="45">
                  <c:v>200410</c:v>
                </c:pt>
                <c:pt idx="46">
                  <c:v>200411</c:v>
                </c:pt>
                <c:pt idx="47">
                  <c:v>200412</c:v>
                </c:pt>
                <c:pt idx="48">
                  <c:v>200501</c:v>
                </c:pt>
                <c:pt idx="49">
                  <c:v>200502</c:v>
                </c:pt>
                <c:pt idx="50">
                  <c:v>200503</c:v>
                </c:pt>
                <c:pt idx="51">
                  <c:v>200504</c:v>
                </c:pt>
                <c:pt idx="52">
                  <c:v>200505</c:v>
                </c:pt>
                <c:pt idx="53">
                  <c:v>200506</c:v>
                </c:pt>
                <c:pt idx="54">
                  <c:v>200507</c:v>
                </c:pt>
                <c:pt idx="55">
                  <c:v>200508</c:v>
                </c:pt>
                <c:pt idx="56">
                  <c:v>200509</c:v>
                </c:pt>
                <c:pt idx="57">
                  <c:v>200510</c:v>
                </c:pt>
                <c:pt idx="58">
                  <c:v>200511</c:v>
                </c:pt>
                <c:pt idx="59">
                  <c:v>200512</c:v>
                </c:pt>
                <c:pt idx="60">
                  <c:v>200601</c:v>
                </c:pt>
                <c:pt idx="61">
                  <c:v>200602</c:v>
                </c:pt>
                <c:pt idx="62">
                  <c:v>200603</c:v>
                </c:pt>
                <c:pt idx="63">
                  <c:v>200604</c:v>
                </c:pt>
                <c:pt idx="64">
                  <c:v>200605</c:v>
                </c:pt>
                <c:pt idx="65">
                  <c:v>200606</c:v>
                </c:pt>
                <c:pt idx="66">
                  <c:v>200607</c:v>
                </c:pt>
                <c:pt idx="67">
                  <c:v>200608</c:v>
                </c:pt>
                <c:pt idx="68">
                  <c:v>200609</c:v>
                </c:pt>
                <c:pt idx="69">
                  <c:v>200610</c:v>
                </c:pt>
                <c:pt idx="70">
                  <c:v>200611</c:v>
                </c:pt>
                <c:pt idx="71">
                  <c:v>200612</c:v>
                </c:pt>
                <c:pt idx="72">
                  <c:v>200701</c:v>
                </c:pt>
                <c:pt idx="73">
                  <c:v>200702</c:v>
                </c:pt>
                <c:pt idx="74">
                  <c:v>200703</c:v>
                </c:pt>
                <c:pt idx="75">
                  <c:v>200704</c:v>
                </c:pt>
                <c:pt idx="76">
                  <c:v>200705</c:v>
                </c:pt>
                <c:pt idx="77">
                  <c:v>200706</c:v>
                </c:pt>
                <c:pt idx="78">
                  <c:v>200707</c:v>
                </c:pt>
                <c:pt idx="79">
                  <c:v>200708</c:v>
                </c:pt>
                <c:pt idx="80">
                  <c:v>200709</c:v>
                </c:pt>
                <c:pt idx="81">
                  <c:v>200710</c:v>
                </c:pt>
                <c:pt idx="82">
                  <c:v>200711</c:v>
                </c:pt>
                <c:pt idx="83">
                  <c:v>200712</c:v>
                </c:pt>
                <c:pt idx="84">
                  <c:v>200801</c:v>
                </c:pt>
                <c:pt idx="85">
                  <c:v>200802</c:v>
                </c:pt>
                <c:pt idx="86">
                  <c:v>200803</c:v>
                </c:pt>
                <c:pt idx="87">
                  <c:v>200804</c:v>
                </c:pt>
                <c:pt idx="88">
                  <c:v>200805</c:v>
                </c:pt>
                <c:pt idx="89">
                  <c:v>200806</c:v>
                </c:pt>
                <c:pt idx="90">
                  <c:v>200807</c:v>
                </c:pt>
                <c:pt idx="91">
                  <c:v>200808</c:v>
                </c:pt>
                <c:pt idx="92">
                  <c:v>200809</c:v>
                </c:pt>
                <c:pt idx="93">
                  <c:v>200810</c:v>
                </c:pt>
                <c:pt idx="94">
                  <c:v>200811</c:v>
                </c:pt>
                <c:pt idx="95">
                  <c:v>200812</c:v>
                </c:pt>
                <c:pt idx="96">
                  <c:v>200901</c:v>
                </c:pt>
                <c:pt idx="97">
                  <c:v>200902</c:v>
                </c:pt>
                <c:pt idx="98">
                  <c:v>200903</c:v>
                </c:pt>
                <c:pt idx="99">
                  <c:v>200904</c:v>
                </c:pt>
                <c:pt idx="100">
                  <c:v>200905</c:v>
                </c:pt>
                <c:pt idx="101">
                  <c:v>200906</c:v>
                </c:pt>
                <c:pt idx="102">
                  <c:v>200907</c:v>
                </c:pt>
                <c:pt idx="103">
                  <c:v>200908</c:v>
                </c:pt>
                <c:pt idx="104">
                  <c:v>200909</c:v>
                </c:pt>
                <c:pt idx="105">
                  <c:v>200910</c:v>
                </c:pt>
                <c:pt idx="106">
                  <c:v>200911</c:v>
                </c:pt>
                <c:pt idx="107">
                  <c:v>200912</c:v>
                </c:pt>
                <c:pt idx="108">
                  <c:v>201001</c:v>
                </c:pt>
                <c:pt idx="109">
                  <c:v>201002</c:v>
                </c:pt>
                <c:pt idx="110">
                  <c:v>201003</c:v>
                </c:pt>
                <c:pt idx="111">
                  <c:v>201004</c:v>
                </c:pt>
                <c:pt idx="112">
                  <c:v>201005</c:v>
                </c:pt>
                <c:pt idx="113">
                  <c:v>201006</c:v>
                </c:pt>
                <c:pt idx="114">
                  <c:v>201007</c:v>
                </c:pt>
                <c:pt idx="115">
                  <c:v>201008</c:v>
                </c:pt>
                <c:pt idx="116">
                  <c:v>201009</c:v>
                </c:pt>
                <c:pt idx="117">
                  <c:v>201010</c:v>
                </c:pt>
                <c:pt idx="118">
                  <c:v>201011</c:v>
                </c:pt>
                <c:pt idx="119">
                  <c:v>201012</c:v>
                </c:pt>
                <c:pt idx="120">
                  <c:v>201101</c:v>
                </c:pt>
                <c:pt idx="121">
                  <c:v>201102</c:v>
                </c:pt>
                <c:pt idx="122">
                  <c:v>201103</c:v>
                </c:pt>
                <c:pt idx="123">
                  <c:v>201104</c:v>
                </c:pt>
                <c:pt idx="124">
                  <c:v>201105</c:v>
                </c:pt>
                <c:pt idx="125">
                  <c:v>201106</c:v>
                </c:pt>
                <c:pt idx="126">
                  <c:v>201107</c:v>
                </c:pt>
                <c:pt idx="127">
                  <c:v>201108</c:v>
                </c:pt>
                <c:pt idx="128">
                  <c:v>201109</c:v>
                </c:pt>
                <c:pt idx="129">
                  <c:v>201110</c:v>
                </c:pt>
                <c:pt idx="130">
                  <c:v>201111</c:v>
                </c:pt>
                <c:pt idx="131">
                  <c:v>201112</c:v>
                </c:pt>
                <c:pt idx="132">
                  <c:v>201201</c:v>
                </c:pt>
                <c:pt idx="133">
                  <c:v>201202</c:v>
                </c:pt>
                <c:pt idx="134">
                  <c:v>201203</c:v>
                </c:pt>
                <c:pt idx="135">
                  <c:v>201204</c:v>
                </c:pt>
                <c:pt idx="136">
                  <c:v>201205</c:v>
                </c:pt>
                <c:pt idx="137">
                  <c:v>201206</c:v>
                </c:pt>
                <c:pt idx="138">
                  <c:v>201207</c:v>
                </c:pt>
                <c:pt idx="139">
                  <c:v>201208</c:v>
                </c:pt>
                <c:pt idx="140">
                  <c:v>201209</c:v>
                </c:pt>
                <c:pt idx="141">
                  <c:v>201210</c:v>
                </c:pt>
                <c:pt idx="142">
                  <c:v>201211</c:v>
                </c:pt>
                <c:pt idx="143">
                  <c:v>201212</c:v>
                </c:pt>
              </c:numCache>
            </c:numRef>
          </c:cat>
          <c:val>
            <c:numRef>
              <c:f>Sheet1!$C$2:$C$145</c:f>
              <c:numCache>
                <c:formatCode>General</c:formatCode>
                <c:ptCount val="144"/>
                <c:pt idx="0">
                  <c:v>1557013.6</c:v>
                </c:pt>
                <c:pt idx="1">
                  <c:v>310335.62</c:v>
                </c:pt>
                <c:pt idx="2">
                  <c:v>1412663.11</c:v>
                </c:pt>
                <c:pt idx="3">
                  <c:v>1222646.49</c:v>
                </c:pt>
                <c:pt idx="4">
                  <c:v>1040822.59</c:v>
                </c:pt>
                <c:pt idx="5">
                  <c:v>2331277.4300000002</c:v>
                </c:pt>
                <c:pt idx="6">
                  <c:v>1006281.04</c:v>
                </c:pt>
                <c:pt idx="7">
                  <c:v>1997958.01</c:v>
                </c:pt>
                <c:pt idx="8">
                  <c:v>1374799.21</c:v>
                </c:pt>
                <c:pt idx="9">
                  <c:v>1087274.8899999999</c:v>
                </c:pt>
                <c:pt idx="10">
                  <c:v>1628438.36</c:v>
                </c:pt>
                <c:pt idx="11">
                  <c:v>1199956.3999999999</c:v>
                </c:pt>
                <c:pt idx="12">
                  <c:v>1327046.18</c:v>
                </c:pt>
                <c:pt idx="13">
                  <c:v>2371722.09</c:v>
                </c:pt>
                <c:pt idx="14">
                  <c:v>1623493.24</c:v>
                </c:pt>
                <c:pt idx="15">
                  <c:v>1741765.08</c:v>
                </c:pt>
                <c:pt idx="16">
                  <c:v>1304701.55</c:v>
                </c:pt>
                <c:pt idx="17">
                  <c:v>2166762.6</c:v>
                </c:pt>
                <c:pt idx="18">
                  <c:v>546453.43000000005</c:v>
                </c:pt>
                <c:pt idx="19">
                  <c:v>2372491.73</c:v>
                </c:pt>
                <c:pt idx="20">
                  <c:v>1903443.66</c:v>
                </c:pt>
                <c:pt idx="21">
                  <c:v>2112299.79</c:v>
                </c:pt>
                <c:pt idx="22">
                  <c:v>2111641.83</c:v>
                </c:pt>
                <c:pt idx="23">
                  <c:v>2037624.74</c:v>
                </c:pt>
                <c:pt idx="24">
                  <c:v>1924581.02</c:v>
                </c:pt>
                <c:pt idx="25">
                  <c:v>1805025.79</c:v>
                </c:pt>
                <c:pt idx="26">
                  <c:v>3286478.92</c:v>
                </c:pt>
                <c:pt idx="27">
                  <c:v>3215734.35</c:v>
                </c:pt>
                <c:pt idx="28">
                  <c:v>5097302.16</c:v>
                </c:pt>
                <c:pt idx="29">
                  <c:v>3950864.56</c:v>
                </c:pt>
                <c:pt idx="30">
                  <c:v>3905320.81</c:v>
                </c:pt>
                <c:pt idx="31">
                  <c:v>1996122.2</c:v>
                </c:pt>
                <c:pt idx="32">
                  <c:v>2850523.73</c:v>
                </c:pt>
                <c:pt idx="33">
                  <c:v>6080226.21</c:v>
                </c:pt>
                <c:pt idx="34">
                  <c:v>1995959.42</c:v>
                </c:pt>
                <c:pt idx="35">
                  <c:v>2752309.91</c:v>
                </c:pt>
                <c:pt idx="36">
                  <c:v>5084556.45</c:v>
                </c:pt>
                <c:pt idx="37">
                  <c:v>2960176.37</c:v>
                </c:pt>
                <c:pt idx="38">
                  <c:v>4476618.0999999996</c:v>
                </c:pt>
                <c:pt idx="39">
                  <c:v>6131392.0999999996</c:v>
                </c:pt>
                <c:pt idx="40">
                  <c:v>5069739.2300000004</c:v>
                </c:pt>
                <c:pt idx="41">
                  <c:v>5980093.1399999997</c:v>
                </c:pt>
                <c:pt idx="42">
                  <c:v>5852124.6900000004</c:v>
                </c:pt>
                <c:pt idx="43">
                  <c:v>4883093.8600000003</c:v>
                </c:pt>
                <c:pt idx="44">
                  <c:v>3208796.05</c:v>
                </c:pt>
                <c:pt idx="45">
                  <c:v>3185069.98</c:v>
                </c:pt>
                <c:pt idx="46">
                  <c:v>3035882.79</c:v>
                </c:pt>
                <c:pt idx="47">
                  <c:v>4162884.95</c:v>
                </c:pt>
                <c:pt idx="48">
                  <c:v>3503228.63</c:v>
                </c:pt>
                <c:pt idx="49">
                  <c:v>3525970.73</c:v>
                </c:pt>
                <c:pt idx="50">
                  <c:v>4500688.0999999996</c:v>
                </c:pt>
                <c:pt idx="51">
                  <c:v>3710954.27</c:v>
                </c:pt>
                <c:pt idx="52">
                  <c:v>2352560.9300000002</c:v>
                </c:pt>
                <c:pt idx="53">
                  <c:v>5997930.4800000004</c:v>
                </c:pt>
                <c:pt idx="54">
                  <c:v>6727248.8600000003</c:v>
                </c:pt>
                <c:pt idx="55">
                  <c:v>6576912.29</c:v>
                </c:pt>
                <c:pt idx="56">
                  <c:v>4574548.1399999997</c:v>
                </c:pt>
                <c:pt idx="57">
                  <c:v>3882809.09</c:v>
                </c:pt>
                <c:pt idx="58">
                  <c:v>5226399.32</c:v>
                </c:pt>
                <c:pt idx="59">
                  <c:v>4503191</c:v>
                </c:pt>
                <c:pt idx="60">
                  <c:v>3245544.84</c:v>
                </c:pt>
                <c:pt idx="61">
                  <c:v>1783700.35</c:v>
                </c:pt>
                <c:pt idx="62">
                  <c:v>5027150.88</c:v>
                </c:pt>
                <c:pt idx="63">
                  <c:v>3480643.07</c:v>
                </c:pt>
                <c:pt idx="64">
                  <c:v>6828400.96</c:v>
                </c:pt>
                <c:pt idx="65">
                  <c:v>4719831.7</c:v>
                </c:pt>
                <c:pt idx="66">
                  <c:v>5529232.6699999999</c:v>
                </c:pt>
                <c:pt idx="67">
                  <c:v>5004745.4000000004</c:v>
                </c:pt>
                <c:pt idx="68">
                  <c:v>3818181.93</c:v>
                </c:pt>
                <c:pt idx="69">
                  <c:v>2894012.41</c:v>
                </c:pt>
                <c:pt idx="70">
                  <c:v>3340159.25</c:v>
                </c:pt>
                <c:pt idx="71">
                  <c:v>2687255.19</c:v>
                </c:pt>
                <c:pt idx="72">
                  <c:v>2961560.14</c:v>
                </c:pt>
                <c:pt idx="73">
                  <c:v>2137784.86</c:v>
                </c:pt>
                <c:pt idx="74">
                  <c:v>4419093.18</c:v>
                </c:pt>
                <c:pt idx="75">
                  <c:v>2977467.48</c:v>
                </c:pt>
                <c:pt idx="76">
                  <c:v>3633763.9</c:v>
                </c:pt>
                <c:pt idx="77">
                  <c:v>5819761.8300000001</c:v>
                </c:pt>
                <c:pt idx="78">
                  <c:v>3115094.51</c:v>
                </c:pt>
                <c:pt idx="79">
                  <c:v>3495943.61</c:v>
                </c:pt>
                <c:pt idx="80">
                  <c:v>3348053.94</c:v>
                </c:pt>
                <c:pt idx="81">
                  <c:v>3519387.5</c:v>
                </c:pt>
                <c:pt idx="82">
                  <c:v>3438866.71</c:v>
                </c:pt>
                <c:pt idx="83">
                  <c:v>4118937.11</c:v>
                </c:pt>
                <c:pt idx="84">
                  <c:v>2200526.9900000002</c:v>
                </c:pt>
                <c:pt idx="85">
                  <c:v>2419540.04</c:v>
                </c:pt>
                <c:pt idx="86">
                  <c:v>1101498.48</c:v>
                </c:pt>
                <c:pt idx="87">
                  <c:v>2744696.34</c:v>
                </c:pt>
                <c:pt idx="88">
                  <c:v>4873316.45</c:v>
                </c:pt>
                <c:pt idx="89">
                  <c:v>4102631.36</c:v>
                </c:pt>
                <c:pt idx="90">
                  <c:v>3412221.88</c:v>
                </c:pt>
                <c:pt idx="91">
                  <c:v>3145830.43</c:v>
                </c:pt>
                <c:pt idx="92">
                  <c:v>1574858.18</c:v>
                </c:pt>
                <c:pt idx="93">
                  <c:v>3053723.32</c:v>
                </c:pt>
                <c:pt idx="94">
                  <c:v>2686799.81</c:v>
                </c:pt>
                <c:pt idx="95">
                  <c:v>949238.78</c:v>
                </c:pt>
                <c:pt idx="96">
                  <c:v>1984480.23</c:v>
                </c:pt>
                <c:pt idx="97">
                  <c:v>1555473.94</c:v>
                </c:pt>
                <c:pt idx="98">
                  <c:v>2622630.6800000002</c:v>
                </c:pt>
                <c:pt idx="99">
                  <c:v>5036383.96</c:v>
                </c:pt>
                <c:pt idx="100">
                  <c:v>1937760.94</c:v>
                </c:pt>
                <c:pt idx="101">
                  <c:v>1891921.36</c:v>
                </c:pt>
                <c:pt idx="102">
                  <c:v>1306978.23</c:v>
                </c:pt>
                <c:pt idx="103">
                  <c:v>3548458.53</c:v>
                </c:pt>
                <c:pt idx="104">
                  <c:v>2624517.5099999998</c:v>
                </c:pt>
                <c:pt idx="105">
                  <c:v>2216128.0499999998</c:v>
                </c:pt>
                <c:pt idx="106">
                  <c:v>1764533.48</c:v>
                </c:pt>
                <c:pt idx="107">
                  <c:v>1061089.53</c:v>
                </c:pt>
                <c:pt idx="108">
                  <c:v>1107451.6599999999</c:v>
                </c:pt>
                <c:pt idx="109">
                  <c:v>1060215.8400000001</c:v>
                </c:pt>
                <c:pt idx="110">
                  <c:v>817929.54</c:v>
                </c:pt>
                <c:pt idx="111">
                  <c:v>2524431.5</c:v>
                </c:pt>
                <c:pt idx="112">
                  <c:v>3477628.43</c:v>
                </c:pt>
                <c:pt idx="113">
                  <c:v>2450767.2400000002</c:v>
                </c:pt>
                <c:pt idx="114">
                  <c:v>1308194.3600000001</c:v>
                </c:pt>
                <c:pt idx="115">
                  <c:v>1131058.26</c:v>
                </c:pt>
                <c:pt idx="116">
                  <c:v>1289147.22</c:v>
                </c:pt>
                <c:pt idx="117">
                  <c:v>3449926</c:v>
                </c:pt>
                <c:pt idx="118">
                  <c:v>1348874.49</c:v>
                </c:pt>
                <c:pt idx="119">
                  <c:v>1094198.58</c:v>
                </c:pt>
                <c:pt idx="120">
                  <c:v>2772018.87</c:v>
                </c:pt>
                <c:pt idx="121">
                  <c:v>323809.7</c:v>
                </c:pt>
                <c:pt idx="122">
                  <c:v>1304177.57</c:v>
                </c:pt>
                <c:pt idx="123">
                  <c:v>1334466.25</c:v>
                </c:pt>
                <c:pt idx="124">
                  <c:v>1974697.37</c:v>
                </c:pt>
                <c:pt idx="125">
                  <c:v>2397629.67</c:v>
                </c:pt>
                <c:pt idx="126">
                  <c:v>1067792.6499999999</c:v>
                </c:pt>
                <c:pt idx="127">
                  <c:v>1093214.83</c:v>
                </c:pt>
                <c:pt idx="128">
                  <c:v>631638.96</c:v>
                </c:pt>
                <c:pt idx="129">
                  <c:v>2045144.72</c:v>
                </c:pt>
                <c:pt idx="130">
                  <c:v>759188.04</c:v>
                </c:pt>
                <c:pt idx="131">
                  <c:v>858951.8</c:v>
                </c:pt>
                <c:pt idx="132">
                  <c:v>1251887.6299999999</c:v>
                </c:pt>
                <c:pt idx="133">
                  <c:v>1213643.6200000001</c:v>
                </c:pt>
                <c:pt idx="134">
                  <c:v>2207021.4300000002</c:v>
                </c:pt>
                <c:pt idx="135">
                  <c:v>1558903.42</c:v>
                </c:pt>
                <c:pt idx="136">
                  <c:v>1478221.91</c:v>
                </c:pt>
                <c:pt idx="137">
                  <c:v>1095159.6299999999</c:v>
                </c:pt>
                <c:pt idx="138">
                  <c:v>3069439.1</c:v>
                </c:pt>
                <c:pt idx="139">
                  <c:v>1736146.07</c:v>
                </c:pt>
                <c:pt idx="140">
                  <c:v>1593122.56</c:v>
                </c:pt>
                <c:pt idx="141">
                  <c:v>256238.26</c:v>
                </c:pt>
                <c:pt idx="142">
                  <c:v>905102.91</c:v>
                </c:pt>
                <c:pt idx="143">
                  <c:v>1891094.49</c:v>
                </c:pt>
              </c:numCache>
            </c:numRef>
          </c:val>
          <c:smooth val="0"/>
        </c:ser>
        <c:ser>
          <c:idx val="7"/>
          <c:order val="1"/>
          <c:tx>
            <c:strRef>
              <c:f>Sheet1!$E$1</c:f>
              <c:strCache>
                <c:ptCount val="1"/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numRef>
              <c:f>Sheet1!$A$2:$A$145</c:f>
              <c:numCache>
                <c:formatCode>General</c:formatCode>
                <c:ptCount val="144"/>
                <c:pt idx="0">
                  <c:v>200101</c:v>
                </c:pt>
                <c:pt idx="1">
                  <c:v>200102</c:v>
                </c:pt>
                <c:pt idx="2">
                  <c:v>200103</c:v>
                </c:pt>
                <c:pt idx="3">
                  <c:v>200104</c:v>
                </c:pt>
                <c:pt idx="4">
                  <c:v>200105</c:v>
                </c:pt>
                <c:pt idx="5">
                  <c:v>200106</c:v>
                </c:pt>
                <c:pt idx="6">
                  <c:v>200107</c:v>
                </c:pt>
                <c:pt idx="7">
                  <c:v>200108</c:v>
                </c:pt>
                <c:pt idx="8">
                  <c:v>200109</c:v>
                </c:pt>
                <c:pt idx="9">
                  <c:v>200110</c:v>
                </c:pt>
                <c:pt idx="10">
                  <c:v>200111</c:v>
                </c:pt>
                <c:pt idx="11">
                  <c:v>200112</c:v>
                </c:pt>
                <c:pt idx="12">
                  <c:v>200201</c:v>
                </c:pt>
                <c:pt idx="13">
                  <c:v>200202</c:v>
                </c:pt>
                <c:pt idx="14">
                  <c:v>200203</c:v>
                </c:pt>
                <c:pt idx="15">
                  <c:v>200204</c:v>
                </c:pt>
                <c:pt idx="16">
                  <c:v>200205</c:v>
                </c:pt>
                <c:pt idx="17">
                  <c:v>200206</c:v>
                </c:pt>
                <c:pt idx="18">
                  <c:v>200207</c:v>
                </c:pt>
                <c:pt idx="19">
                  <c:v>200208</c:v>
                </c:pt>
                <c:pt idx="20">
                  <c:v>200209</c:v>
                </c:pt>
                <c:pt idx="21">
                  <c:v>200210</c:v>
                </c:pt>
                <c:pt idx="22">
                  <c:v>200211</c:v>
                </c:pt>
                <c:pt idx="23">
                  <c:v>200212</c:v>
                </c:pt>
                <c:pt idx="24">
                  <c:v>200301</c:v>
                </c:pt>
                <c:pt idx="25">
                  <c:v>200302</c:v>
                </c:pt>
                <c:pt idx="26">
                  <c:v>200303</c:v>
                </c:pt>
                <c:pt idx="27">
                  <c:v>200304</c:v>
                </c:pt>
                <c:pt idx="28">
                  <c:v>200305</c:v>
                </c:pt>
                <c:pt idx="29">
                  <c:v>200306</c:v>
                </c:pt>
                <c:pt idx="30">
                  <c:v>200307</c:v>
                </c:pt>
                <c:pt idx="31">
                  <c:v>200308</c:v>
                </c:pt>
                <c:pt idx="32">
                  <c:v>200309</c:v>
                </c:pt>
                <c:pt idx="33">
                  <c:v>200310</c:v>
                </c:pt>
                <c:pt idx="34">
                  <c:v>200311</c:v>
                </c:pt>
                <c:pt idx="35">
                  <c:v>200312</c:v>
                </c:pt>
                <c:pt idx="36">
                  <c:v>200401</c:v>
                </c:pt>
                <c:pt idx="37">
                  <c:v>200402</c:v>
                </c:pt>
                <c:pt idx="38">
                  <c:v>200403</c:v>
                </c:pt>
                <c:pt idx="39">
                  <c:v>200404</c:v>
                </c:pt>
                <c:pt idx="40">
                  <c:v>200405</c:v>
                </c:pt>
                <c:pt idx="41">
                  <c:v>200406</c:v>
                </c:pt>
                <c:pt idx="42">
                  <c:v>200407</c:v>
                </c:pt>
                <c:pt idx="43">
                  <c:v>200408</c:v>
                </c:pt>
                <c:pt idx="44">
                  <c:v>200409</c:v>
                </c:pt>
                <c:pt idx="45">
                  <c:v>200410</c:v>
                </c:pt>
                <c:pt idx="46">
                  <c:v>200411</c:v>
                </c:pt>
                <c:pt idx="47">
                  <c:v>200412</c:v>
                </c:pt>
                <c:pt idx="48">
                  <c:v>200501</c:v>
                </c:pt>
                <c:pt idx="49">
                  <c:v>200502</c:v>
                </c:pt>
                <c:pt idx="50">
                  <c:v>200503</c:v>
                </c:pt>
                <c:pt idx="51">
                  <c:v>200504</c:v>
                </c:pt>
                <c:pt idx="52">
                  <c:v>200505</c:v>
                </c:pt>
                <c:pt idx="53">
                  <c:v>200506</c:v>
                </c:pt>
                <c:pt idx="54">
                  <c:v>200507</c:v>
                </c:pt>
                <c:pt idx="55">
                  <c:v>200508</c:v>
                </c:pt>
                <c:pt idx="56">
                  <c:v>200509</c:v>
                </c:pt>
                <c:pt idx="57">
                  <c:v>200510</c:v>
                </c:pt>
                <c:pt idx="58">
                  <c:v>200511</c:v>
                </c:pt>
                <c:pt idx="59">
                  <c:v>200512</c:v>
                </c:pt>
                <c:pt idx="60">
                  <c:v>200601</c:v>
                </c:pt>
                <c:pt idx="61">
                  <c:v>200602</c:v>
                </c:pt>
                <c:pt idx="62">
                  <c:v>200603</c:v>
                </c:pt>
                <c:pt idx="63">
                  <c:v>200604</c:v>
                </c:pt>
                <c:pt idx="64">
                  <c:v>200605</c:v>
                </c:pt>
                <c:pt idx="65">
                  <c:v>200606</c:v>
                </c:pt>
                <c:pt idx="66">
                  <c:v>200607</c:v>
                </c:pt>
                <c:pt idx="67">
                  <c:v>200608</c:v>
                </c:pt>
                <c:pt idx="68">
                  <c:v>200609</c:v>
                </c:pt>
                <c:pt idx="69">
                  <c:v>200610</c:v>
                </c:pt>
                <c:pt idx="70">
                  <c:v>200611</c:v>
                </c:pt>
                <c:pt idx="71">
                  <c:v>200612</c:v>
                </c:pt>
                <c:pt idx="72">
                  <c:v>200701</c:v>
                </c:pt>
                <c:pt idx="73">
                  <c:v>200702</c:v>
                </c:pt>
                <c:pt idx="74">
                  <c:v>200703</c:v>
                </c:pt>
                <c:pt idx="75">
                  <c:v>200704</c:v>
                </c:pt>
                <c:pt idx="76">
                  <c:v>200705</c:v>
                </c:pt>
                <c:pt idx="77">
                  <c:v>200706</c:v>
                </c:pt>
                <c:pt idx="78">
                  <c:v>200707</c:v>
                </c:pt>
                <c:pt idx="79">
                  <c:v>200708</c:v>
                </c:pt>
                <c:pt idx="80">
                  <c:v>200709</c:v>
                </c:pt>
                <c:pt idx="81">
                  <c:v>200710</c:v>
                </c:pt>
                <c:pt idx="82">
                  <c:v>200711</c:v>
                </c:pt>
                <c:pt idx="83">
                  <c:v>200712</c:v>
                </c:pt>
                <c:pt idx="84">
                  <c:v>200801</c:v>
                </c:pt>
                <c:pt idx="85">
                  <c:v>200802</c:v>
                </c:pt>
                <c:pt idx="86">
                  <c:v>200803</c:v>
                </c:pt>
                <c:pt idx="87">
                  <c:v>200804</c:v>
                </c:pt>
                <c:pt idx="88">
                  <c:v>200805</c:v>
                </c:pt>
                <c:pt idx="89">
                  <c:v>200806</c:v>
                </c:pt>
                <c:pt idx="90">
                  <c:v>200807</c:v>
                </c:pt>
                <c:pt idx="91">
                  <c:v>200808</c:v>
                </c:pt>
                <c:pt idx="92">
                  <c:v>200809</c:v>
                </c:pt>
                <c:pt idx="93">
                  <c:v>200810</c:v>
                </c:pt>
                <c:pt idx="94">
                  <c:v>200811</c:v>
                </c:pt>
                <c:pt idx="95">
                  <c:v>200812</c:v>
                </c:pt>
                <c:pt idx="96">
                  <c:v>200901</c:v>
                </c:pt>
                <c:pt idx="97">
                  <c:v>200902</c:v>
                </c:pt>
                <c:pt idx="98">
                  <c:v>200903</c:v>
                </c:pt>
                <c:pt idx="99">
                  <c:v>200904</c:v>
                </c:pt>
                <c:pt idx="100">
                  <c:v>200905</c:v>
                </c:pt>
                <c:pt idx="101">
                  <c:v>200906</c:v>
                </c:pt>
                <c:pt idx="102">
                  <c:v>200907</c:v>
                </c:pt>
                <c:pt idx="103">
                  <c:v>200908</c:v>
                </c:pt>
                <c:pt idx="104">
                  <c:v>200909</c:v>
                </c:pt>
                <c:pt idx="105">
                  <c:v>200910</c:v>
                </c:pt>
                <c:pt idx="106">
                  <c:v>200911</c:v>
                </c:pt>
                <c:pt idx="107">
                  <c:v>200912</c:v>
                </c:pt>
                <c:pt idx="108">
                  <c:v>201001</c:v>
                </c:pt>
                <c:pt idx="109">
                  <c:v>201002</c:v>
                </c:pt>
                <c:pt idx="110">
                  <c:v>201003</c:v>
                </c:pt>
                <c:pt idx="111">
                  <c:v>201004</c:v>
                </c:pt>
                <c:pt idx="112">
                  <c:v>201005</c:v>
                </c:pt>
                <c:pt idx="113">
                  <c:v>201006</c:v>
                </c:pt>
                <c:pt idx="114">
                  <c:v>201007</c:v>
                </c:pt>
                <c:pt idx="115">
                  <c:v>201008</c:v>
                </c:pt>
                <c:pt idx="116">
                  <c:v>201009</c:v>
                </c:pt>
                <c:pt idx="117">
                  <c:v>201010</c:v>
                </c:pt>
                <c:pt idx="118">
                  <c:v>201011</c:v>
                </c:pt>
                <c:pt idx="119">
                  <c:v>201012</c:v>
                </c:pt>
                <c:pt idx="120">
                  <c:v>201101</c:v>
                </c:pt>
                <c:pt idx="121">
                  <c:v>201102</c:v>
                </c:pt>
                <c:pt idx="122">
                  <c:v>201103</c:v>
                </c:pt>
                <c:pt idx="123">
                  <c:v>201104</c:v>
                </c:pt>
                <c:pt idx="124">
                  <c:v>201105</c:v>
                </c:pt>
                <c:pt idx="125">
                  <c:v>201106</c:v>
                </c:pt>
                <c:pt idx="126">
                  <c:v>201107</c:v>
                </c:pt>
                <c:pt idx="127">
                  <c:v>201108</c:v>
                </c:pt>
                <c:pt idx="128">
                  <c:v>201109</c:v>
                </c:pt>
                <c:pt idx="129">
                  <c:v>201110</c:v>
                </c:pt>
                <c:pt idx="130">
                  <c:v>201111</c:v>
                </c:pt>
                <c:pt idx="131">
                  <c:v>201112</c:v>
                </c:pt>
                <c:pt idx="132">
                  <c:v>201201</c:v>
                </c:pt>
                <c:pt idx="133">
                  <c:v>201202</c:v>
                </c:pt>
                <c:pt idx="134">
                  <c:v>201203</c:v>
                </c:pt>
                <c:pt idx="135">
                  <c:v>201204</c:v>
                </c:pt>
                <c:pt idx="136">
                  <c:v>201205</c:v>
                </c:pt>
                <c:pt idx="137">
                  <c:v>201206</c:v>
                </c:pt>
                <c:pt idx="138">
                  <c:v>201207</c:v>
                </c:pt>
                <c:pt idx="139">
                  <c:v>201208</c:v>
                </c:pt>
                <c:pt idx="140">
                  <c:v>201209</c:v>
                </c:pt>
                <c:pt idx="141">
                  <c:v>201210</c:v>
                </c:pt>
                <c:pt idx="142">
                  <c:v>201211</c:v>
                </c:pt>
                <c:pt idx="143">
                  <c:v>201212</c:v>
                </c:pt>
              </c:numCache>
            </c:numRef>
          </c:cat>
          <c:val>
            <c:numRef>
              <c:f>Sheet1!$E$2:$E$145</c:f>
              <c:numCache>
                <c:formatCode>General</c:formatCode>
                <c:ptCount val="144"/>
              </c:numCache>
            </c:numRef>
          </c:val>
          <c:smooth val="0"/>
        </c:ser>
        <c:ser>
          <c:idx val="3"/>
          <c:order val="2"/>
          <c:tx>
            <c:strRef>
              <c:f>Sheet1!$G$1</c:f>
              <c:strCache>
                <c:ptCount val="1"/>
                <c:pt idx="0">
                  <c:v>Starkölsinförsel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numRef>
              <c:f>Sheet1!$A$2:$A$145</c:f>
              <c:numCache>
                <c:formatCode>General</c:formatCode>
                <c:ptCount val="144"/>
                <c:pt idx="0">
                  <c:v>200101</c:v>
                </c:pt>
                <c:pt idx="1">
                  <c:v>200102</c:v>
                </c:pt>
                <c:pt idx="2">
                  <c:v>200103</c:v>
                </c:pt>
                <c:pt idx="3">
                  <c:v>200104</c:v>
                </c:pt>
                <c:pt idx="4">
                  <c:v>200105</c:v>
                </c:pt>
                <c:pt idx="5">
                  <c:v>200106</c:v>
                </c:pt>
                <c:pt idx="6">
                  <c:v>200107</c:v>
                </c:pt>
                <c:pt idx="7">
                  <c:v>200108</c:v>
                </c:pt>
                <c:pt idx="8">
                  <c:v>200109</c:v>
                </c:pt>
                <c:pt idx="9">
                  <c:v>200110</c:v>
                </c:pt>
                <c:pt idx="10">
                  <c:v>200111</c:v>
                </c:pt>
                <c:pt idx="11">
                  <c:v>200112</c:v>
                </c:pt>
                <c:pt idx="12">
                  <c:v>200201</c:v>
                </c:pt>
                <c:pt idx="13">
                  <c:v>200202</c:v>
                </c:pt>
                <c:pt idx="14">
                  <c:v>200203</c:v>
                </c:pt>
                <c:pt idx="15">
                  <c:v>200204</c:v>
                </c:pt>
                <c:pt idx="16">
                  <c:v>200205</c:v>
                </c:pt>
                <c:pt idx="17">
                  <c:v>200206</c:v>
                </c:pt>
                <c:pt idx="18">
                  <c:v>200207</c:v>
                </c:pt>
                <c:pt idx="19">
                  <c:v>200208</c:v>
                </c:pt>
                <c:pt idx="20">
                  <c:v>200209</c:v>
                </c:pt>
                <c:pt idx="21">
                  <c:v>200210</c:v>
                </c:pt>
                <c:pt idx="22">
                  <c:v>200211</c:v>
                </c:pt>
                <c:pt idx="23">
                  <c:v>200212</c:v>
                </c:pt>
                <c:pt idx="24">
                  <c:v>200301</c:v>
                </c:pt>
                <c:pt idx="25">
                  <c:v>200302</c:v>
                </c:pt>
                <c:pt idx="26">
                  <c:v>200303</c:v>
                </c:pt>
                <c:pt idx="27">
                  <c:v>200304</c:v>
                </c:pt>
                <c:pt idx="28">
                  <c:v>200305</c:v>
                </c:pt>
                <c:pt idx="29">
                  <c:v>200306</c:v>
                </c:pt>
                <c:pt idx="30">
                  <c:v>200307</c:v>
                </c:pt>
                <c:pt idx="31">
                  <c:v>200308</c:v>
                </c:pt>
                <c:pt idx="32">
                  <c:v>200309</c:v>
                </c:pt>
                <c:pt idx="33">
                  <c:v>200310</c:v>
                </c:pt>
                <c:pt idx="34">
                  <c:v>200311</c:v>
                </c:pt>
                <c:pt idx="35">
                  <c:v>200312</c:v>
                </c:pt>
                <c:pt idx="36">
                  <c:v>200401</c:v>
                </c:pt>
                <c:pt idx="37">
                  <c:v>200402</c:v>
                </c:pt>
                <c:pt idx="38">
                  <c:v>200403</c:v>
                </c:pt>
                <c:pt idx="39">
                  <c:v>200404</c:v>
                </c:pt>
                <c:pt idx="40">
                  <c:v>200405</c:v>
                </c:pt>
                <c:pt idx="41">
                  <c:v>200406</c:v>
                </c:pt>
                <c:pt idx="42">
                  <c:v>200407</c:v>
                </c:pt>
                <c:pt idx="43">
                  <c:v>200408</c:v>
                </c:pt>
                <c:pt idx="44">
                  <c:v>200409</c:v>
                </c:pt>
                <c:pt idx="45">
                  <c:v>200410</c:v>
                </c:pt>
                <c:pt idx="46">
                  <c:v>200411</c:v>
                </c:pt>
                <c:pt idx="47">
                  <c:v>200412</c:v>
                </c:pt>
                <c:pt idx="48">
                  <c:v>200501</c:v>
                </c:pt>
                <c:pt idx="49">
                  <c:v>200502</c:v>
                </c:pt>
                <c:pt idx="50">
                  <c:v>200503</c:v>
                </c:pt>
                <c:pt idx="51">
                  <c:v>200504</c:v>
                </c:pt>
                <c:pt idx="52">
                  <c:v>200505</c:v>
                </c:pt>
                <c:pt idx="53">
                  <c:v>200506</c:v>
                </c:pt>
                <c:pt idx="54">
                  <c:v>200507</c:v>
                </c:pt>
                <c:pt idx="55">
                  <c:v>200508</c:v>
                </c:pt>
                <c:pt idx="56">
                  <c:v>200509</c:v>
                </c:pt>
                <c:pt idx="57">
                  <c:v>200510</c:v>
                </c:pt>
                <c:pt idx="58">
                  <c:v>200511</c:v>
                </c:pt>
                <c:pt idx="59">
                  <c:v>200512</c:v>
                </c:pt>
                <c:pt idx="60">
                  <c:v>200601</c:v>
                </c:pt>
                <c:pt idx="61">
                  <c:v>200602</c:v>
                </c:pt>
                <c:pt idx="62">
                  <c:v>200603</c:v>
                </c:pt>
                <c:pt idx="63">
                  <c:v>200604</c:v>
                </c:pt>
                <c:pt idx="64">
                  <c:v>200605</c:v>
                </c:pt>
                <c:pt idx="65">
                  <c:v>200606</c:v>
                </c:pt>
                <c:pt idx="66">
                  <c:v>200607</c:v>
                </c:pt>
                <c:pt idx="67">
                  <c:v>200608</c:v>
                </c:pt>
                <c:pt idx="68">
                  <c:v>200609</c:v>
                </c:pt>
                <c:pt idx="69">
                  <c:v>200610</c:v>
                </c:pt>
                <c:pt idx="70">
                  <c:v>200611</c:v>
                </c:pt>
                <c:pt idx="71">
                  <c:v>200612</c:v>
                </c:pt>
                <c:pt idx="72">
                  <c:v>200701</c:v>
                </c:pt>
                <c:pt idx="73">
                  <c:v>200702</c:v>
                </c:pt>
                <c:pt idx="74">
                  <c:v>200703</c:v>
                </c:pt>
                <c:pt idx="75">
                  <c:v>200704</c:v>
                </c:pt>
                <c:pt idx="76">
                  <c:v>200705</c:v>
                </c:pt>
                <c:pt idx="77">
                  <c:v>200706</c:v>
                </c:pt>
                <c:pt idx="78">
                  <c:v>200707</c:v>
                </c:pt>
                <c:pt idx="79">
                  <c:v>200708</c:v>
                </c:pt>
                <c:pt idx="80">
                  <c:v>200709</c:v>
                </c:pt>
                <c:pt idx="81">
                  <c:v>200710</c:v>
                </c:pt>
                <c:pt idx="82">
                  <c:v>200711</c:v>
                </c:pt>
                <c:pt idx="83">
                  <c:v>200712</c:v>
                </c:pt>
                <c:pt idx="84">
                  <c:v>200801</c:v>
                </c:pt>
                <c:pt idx="85">
                  <c:v>200802</c:v>
                </c:pt>
                <c:pt idx="86">
                  <c:v>200803</c:v>
                </c:pt>
                <c:pt idx="87">
                  <c:v>200804</c:v>
                </c:pt>
                <c:pt idx="88">
                  <c:v>200805</c:v>
                </c:pt>
                <c:pt idx="89">
                  <c:v>200806</c:v>
                </c:pt>
                <c:pt idx="90">
                  <c:v>200807</c:v>
                </c:pt>
                <c:pt idx="91">
                  <c:v>200808</c:v>
                </c:pt>
                <c:pt idx="92">
                  <c:v>200809</c:v>
                </c:pt>
                <c:pt idx="93">
                  <c:v>200810</c:v>
                </c:pt>
                <c:pt idx="94">
                  <c:v>200811</c:v>
                </c:pt>
                <c:pt idx="95">
                  <c:v>200812</c:v>
                </c:pt>
                <c:pt idx="96">
                  <c:v>200901</c:v>
                </c:pt>
                <c:pt idx="97">
                  <c:v>200902</c:v>
                </c:pt>
                <c:pt idx="98">
                  <c:v>200903</c:v>
                </c:pt>
                <c:pt idx="99">
                  <c:v>200904</c:v>
                </c:pt>
                <c:pt idx="100">
                  <c:v>200905</c:v>
                </c:pt>
                <c:pt idx="101">
                  <c:v>200906</c:v>
                </c:pt>
                <c:pt idx="102">
                  <c:v>200907</c:v>
                </c:pt>
                <c:pt idx="103">
                  <c:v>200908</c:v>
                </c:pt>
                <c:pt idx="104">
                  <c:v>200909</c:v>
                </c:pt>
                <c:pt idx="105">
                  <c:v>200910</c:v>
                </c:pt>
                <c:pt idx="106">
                  <c:v>200911</c:v>
                </c:pt>
                <c:pt idx="107">
                  <c:v>200912</c:v>
                </c:pt>
                <c:pt idx="108">
                  <c:v>201001</c:v>
                </c:pt>
                <c:pt idx="109">
                  <c:v>201002</c:v>
                </c:pt>
                <c:pt idx="110">
                  <c:v>201003</c:v>
                </c:pt>
                <c:pt idx="111">
                  <c:v>201004</c:v>
                </c:pt>
                <c:pt idx="112">
                  <c:v>201005</c:v>
                </c:pt>
                <c:pt idx="113">
                  <c:v>201006</c:v>
                </c:pt>
                <c:pt idx="114">
                  <c:v>201007</c:v>
                </c:pt>
                <c:pt idx="115">
                  <c:v>201008</c:v>
                </c:pt>
                <c:pt idx="116">
                  <c:v>201009</c:v>
                </c:pt>
                <c:pt idx="117">
                  <c:v>201010</c:v>
                </c:pt>
                <c:pt idx="118">
                  <c:v>201011</c:v>
                </c:pt>
                <c:pt idx="119">
                  <c:v>201012</c:v>
                </c:pt>
                <c:pt idx="120">
                  <c:v>201101</c:v>
                </c:pt>
                <c:pt idx="121">
                  <c:v>201102</c:v>
                </c:pt>
                <c:pt idx="122">
                  <c:v>201103</c:v>
                </c:pt>
                <c:pt idx="123">
                  <c:v>201104</c:v>
                </c:pt>
                <c:pt idx="124">
                  <c:v>201105</c:v>
                </c:pt>
                <c:pt idx="125">
                  <c:v>201106</c:v>
                </c:pt>
                <c:pt idx="126">
                  <c:v>201107</c:v>
                </c:pt>
                <c:pt idx="127">
                  <c:v>201108</c:v>
                </c:pt>
                <c:pt idx="128">
                  <c:v>201109</c:v>
                </c:pt>
                <c:pt idx="129">
                  <c:v>201110</c:v>
                </c:pt>
                <c:pt idx="130">
                  <c:v>201111</c:v>
                </c:pt>
                <c:pt idx="131">
                  <c:v>201112</c:v>
                </c:pt>
                <c:pt idx="132">
                  <c:v>201201</c:v>
                </c:pt>
                <c:pt idx="133">
                  <c:v>201202</c:v>
                </c:pt>
                <c:pt idx="134">
                  <c:v>201203</c:v>
                </c:pt>
                <c:pt idx="135">
                  <c:v>201204</c:v>
                </c:pt>
                <c:pt idx="136">
                  <c:v>201205</c:v>
                </c:pt>
                <c:pt idx="137">
                  <c:v>201206</c:v>
                </c:pt>
                <c:pt idx="138">
                  <c:v>201207</c:v>
                </c:pt>
                <c:pt idx="139">
                  <c:v>201208</c:v>
                </c:pt>
                <c:pt idx="140">
                  <c:v>201209</c:v>
                </c:pt>
                <c:pt idx="141">
                  <c:v>201210</c:v>
                </c:pt>
                <c:pt idx="142">
                  <c:v>201211</c:v>
                </c:pt>
                <c:pt idx="143">
                  <c:v>201212</c:v>
                </c:pt>
              </c:numCache>
            </c:numRef>
          </c:cat>
          <c:val>
            <c:numRef>
              <c:f>Sheet1!$G$2:$G$145</c:f>
              <c:numCache>
                <c:formatCode>0</c:formatCode>
                <c:ptCount val="144"/>
                <c:pt idx="0">
                  <c:v>2508171.5299999998</c:v>
                </c:pt>
                <c:pt idx="1">
                  <c:v>1704207.78</c:v>
                </c:pt>
                <c:pt idx="2">
                  <c:v>2496365.94</c:v>
                </c:pt>
                <c:pt idx="3">
                  <c:v>5024005.2699999996</c:v>
                </c:pt>
                <c:pt idx="4">
                  <c:v>3773201.61</c:v>
                </c:pt>
                <c:pt idx="5">
                  <c:v>8021538.8399999999</c:v>
                </c:pt>
                <c:pt idx="6">
                  <c:v>8405258.2699999996</c:v>
                </c:pt>
                <c:pt idx="7">
                  <c:v>4726164.4400000004</c:v>
                </c:pt>
                <c:pt idx="8">
                  <c:v>2942700.98</c:v>
                </c:pt>
                <c:pt idx="9">
                  <c:v>5279988.41</c:v>
                </c:pt>
                <c:pt idx="10">
                  <c:v>3391018.72</c:v>
                </c:pt>
                <c:pt idx="11">
                  <c:v>4568856.6500000004</c:v>
                </c:pt>
                <c:pt idx="12">
                  <c:v>2202043.1</c:v>
                </c:pt>
                <c:pt idx="13">
                  <c:v>1497119.29</c:v>
                </c:pt>
                <c:pt idx="14">
                  <c:v>3623303.25</c:v>
                </c:pt>
                <c:pt idx="15">
                  <c:v>4894929.76</c:v>
                </c:pt>
                <c:pt idx="16">
                  <c:v>7119259.2699999996</c:v>
                </c:pt>
                <c:pt idx="17">
                  <c:v>9097496.1699999999</c:v>
                </c:pt>
                <c:pt idx="18">
                  <c:v>6964339.0300000003</c:v>
                </c:pt>
                <c:pt idx="19">
                  <c:v>6802000.7999999998</c:v>
                </c:pt>
                <c:pt idx="20">
                  <c:v>3712716.97</c:v>
                </c:pt>
                <c:pt idx="21">
                  <c:v>2483705.41</c:v>
                </c:pt>
                <c:pt idx="22">
                  <c:v>3940871.58</c:v>
                </c:pt>
                <c:pt idx="23">
                  <c:v>2713299.6</c:v>
                </c:pt>
                <c:pt idx="24">
                  <c:v>3992651.85</c:v>
                </c:pt>
                <c:pt idx="25">
                  <c:v>3668628.15</c:v>
                </c:pt>
                <c:pt idx="26">
                  <c:v>1672710.23</c:v>
                </c:pt>
                <c:pt idx="27">
                  <c:v>6576930.2599999998</c:v>
                </c:pt>
                <c:pt idx="28">
                  <c:v>4445859.88</c:v>
                </c:pt>
                <c:pt idx="29">
                  <c:v>5590375.1100000003</c:v>
                </c:pt>
                <c:pt idx="30">
                  <c:v>7440240.5800000001</c:v>
                </c:pt>
                <c:pt idx="31">
                  <c:v>6505094.4699999997</c:v>
                </c:pt>
                <c:pt idx="32">
                  <c:v>3588868.75</c:v>
                </c:pt>
                <c:pt idx="33">
                  <c:v>4682521.63</c:v>
                </c:pt>
                <c:pt idx="34">
                  <c:v>5812164.4400000004</c:v>
                </c:pt>
                <c:pt idx="35">
                  <c:v>3380181.8</c:v>
                </c:pt>
                <c:pt idx="36">
                  <c:v>5324613</c:v>
                </c:pt>
                <c:pt idx="37">
                  <c:v>3742564.03</c:v>
                </c:pt>
                <c:pt idx="38">
                  <c:v>7719033.0700000003</c:v>
                </c:pt>
                <c:pt idx="39">
                  <c:v>3705958.38</c:v>
                </c:pt>
                <c:pt idx="40">
                  <c:v>7015284.5</c:v>
                </c:pt>
                <c:pt idx="41">
                  <c:v>4841239.01</c:v>
                </c:pt>
                <c:pt idx="42">
                  <c:v>12019429.619999999</c:v>
                </c:pt>
                <c:pt idx="43">
                  <c:v>5510580.3899999997</c:v>
                </c:pt>
                <c:pt idx="44">
                  <c:v>4089953.57</c:v>
                </c:pt>
                <c:pt idx="45">
                  <c:v>6101433.9699999997</c:v>
                </c:pt>
                <c:pt idx="46">
                  <c:v>7042340.5999999996</c:v>
                </c:pt>
                <c:pt idx="47">
                  <c:v>4515145.4800000004</c:v>
                </c:pt>
                <c:pt idx="48">
                  <c:v>2872855.95</c:v>
                </c:pt>
                <c:pt idx="49">
                  <c:v>2111649.7000000002</c:v>
                </c:pt>
                <c:pt idx="50">
                  <c:v>2844790.48</c:v>
                </c:pt>
                <c:pt idx="51">
                  <c:v>6070907.2300000004</c:v>
                </c:pt>
                <c:pt idx="52">
                  <c:v>7384036.9100000001</c:v>
                </c:pt>
                <c:pt idx="53">
                  <c:v>5549862.3600000003</c:v>
                </c:pt>
                <c:pt idx="54">
                  <c:v>6910026.3200000003</c:v>
                </c:pt>
                <c:pt idx="55">
                  <c:v>7458050.4400000004</c:v>
                </c:pt>
                <c:pt idx="56">
                  <c:v>3964078.38</c:v>
                </c:pt>
                <c:pt idx="57">
                  <c:v>5941929.2800000003</c:v>
                </c:pt>
                <c:pt idx="58">
                  <c:v>3847621.08</c:v>
                </c:pt>
                <c:pt idx="59">
                  <c:v>3142527.43</c:v>
                </c:pt>
                <c:pt idx="60">
                  <c:v>1557136.79</c:v>
                </c:pt>
                <c:pt idx="61">
                  <c:v>1035663.13</c:v>
                </c:pt>
                <c:pt idx="62">
                  <c:v>2526043.4500000002</c:v>
                </c:pt>
                <c:pt idx="63">
                  <c:v>6040597.6699999999</c:v>
                </c:pt>
                <c:pt idx="64">
                  <c:v>3740581.44</c:v>
                </c:pt>
                <c:pt idx="65">
                  <c:v>9418345.6300000008</c:v>
                </c:pt>
                <c:pt idx="66">
                  <c:v>5432032.5499999998</c:v>
                </c:pt>
                <c:pt idx="67">
                  <c:v>2906759.24</c:v>
                </c:pt>
                <c:pt idx="68">
                  <c:v>5480356.8899999997</c:v>
                </c:pt>
                <c:pt idx="69">
                  <c:v>2407236.23</c:v>
                </c:pt>
                <c:pt idx="70">
                  <c:v>4380793.5199999996</c:v>
                </c:pt>
                <c:pt idx="71">
                  <c:v>3074370.1</c:v>
                </c:pt>
                <c:pt idx="72">
                  <c:v>837973.5</c:v>
                </c:pt>
                <c:pt idx="73">
                  <c:v>2502571.6800000002</c:v>
                </c:pt>
                <c:pt idx="74">
                  <c:v>2077982.99</c:v>
                </c:pt>
                <c:pt idx="75">
                  <c:v>4420179.4000000004</c:v>
                </c:pt>
                <c:pt idx="76">
                  <c:v>4445279.32</c:v>
                </c:pt>
                <c:pt idx="77">
                  <c:v>4939170.2300000004</c:v>
                </c:pt>
                <c:pt idx="78">
                  <c:v>7653420.5800000001</c:v>
                </c:pt>
                <c:pt idx="79">
                  <c:v>4932835.97</c:v>
                </c:pt>
                <c:pt idx="80">
                  <c:v>2637770.85</c:v>
                </c:pt>
                <c:pt idx="81">
                  <c:v>4931432.57</c:v>
                </c:pt>
                <c:pt idx="82">
                  <c:v>937818.87</c:v>
                </c:pt>
                <c:pt idx="83">
                  <c:v>1874704.36</c:v>
                </c:pt>
                <c:pt idx="84">
                  <c:v>2018254.72</c:v>
                </c:pt>
                <c:pt idx="85">
                  <c:v>1265833.93</c:v>
                </c:pt>
                <c:pt idx="86">
                  <c:v>4213978.3499999996</c:v>
                </c:pt>
                <c:pt idx="87">
                  <c:v>4770574.08</c:v>
                </c:pt>
                <c:pt idx="88">
                  <c:v>6234518.1500000004</c:v>
                </c:pt>
                <c:pt idx="89">
                  <c:v>4512652.51</c:v>
                </c:pt>
                <c:pt idx="90">
                  <c:v>7490895.0499999998</c:v>
                </c:pt>
                <c:pt idx="91">
                  <c:v>4586273.42</c:v>
                </c:pt>
                <c:pt idx="92">
                  <c:v>3269437.73</c:v>
                </c:pt>
                <c:pt idx="93">
                  <c:v>4919964.32</c:v>
                </c:pt>
                <c:pt idx="94">
                  <c:v>3585262.92</c:v>
                </c:pt>
                <c:pt idx="95">
                  <c:v>2075047.68</c:v>
                </c:pt>
                <c:pt idx="96">
                  <c:v>1419439.12</c:v>
                </c:pt>
                <c:pt idx="97">
                  <c:v>982315.39</c:v>
                </c:pt>
                <c:pt idx="98">
                  <c:v>1985127.65</c:v>
                </c:pt>
                <c:pt idx="99">
                  <c:v>1931480.78</c:v>
                </c:pt>
                <c:pt idx="100">
                  <c:v>5412216.6900000004</c:v>
                </c:pt>
                <c:pt idx="101">
                  <c:v>6860884.4000000004</c:v>
                </c:pt>
                <c:pt idx="102">
                  <c:v>5455343.0099999998</c:v>
                </c:pt>
                <c:pt idx="103">
                  <c:v>2097034.54</c:v>
                </c:pt>
                <c:pt idx="104">
                  <c:v>1946927.8</c:v>
                </c:pt>
                <c:pt idx="105">
                  <c:v>3653552.61</c:v>
                </c:pt>
                <c:pt idx="106">
                  <c:v>2353649.64</c:v>
                </c:pt>
                <c:pt idx="107">
                  <c:v>1747091.4</c:v>
                </c:pt>
                <c:pt idx="108">
                  <c:v>493640.44</c:v>
                </c:pt>
                <c:pt idx="109">
                  <c:v>1469078.99</c:v>
                </c:pt>
                <c:pt idx="110">
                  <c:v>1526687.96</c:v>
                </c:pt>
                <c:pt idx="111">
                  <c:v>3675382.94</c:v>
                </c:pt>
                <c:pt idx="112">
                  <c:v>6274519.0599999996</c:v>
                </c:pt>
                <c:pt idx="113">
                  <c:v>3086259.29</c:v>
                </c:pt>
                <c:pt idx="114">
                  <c:v>5609935.6799999997</c:v>
                </c:pt>
                <c:pt idx="115">
                  <c:v>3259393.04</c:v>
                </c:pt>
                <c:pt idx="116">
                  <c:v>906115.84</c:v>
                </c:pt>
                <c:pt idx="117">
                  <c:v>1457195.05</c:v>
                </c:pt>
                <c:pt idx="118">
                  <c:v>3106108.85</c:v>
                </c:pt>
                <c:pt idx="119">
                  <c:v>1049739.18</c:v>
                </c:pt>
                <c:pt idx="120">
                  <c:v>1046864.81</c:v>
                </c:pt>
                <c:pt idx="121">
                  <c:v>1422172.99</c:v>
                </c:pt>
                <c:pt idx="122">
                  <c:v>1627547.88</c:v>
                </c:pt>
                <c:pt idx="123">
                  <c:v>2090084.11</c:v>
                </c:pt>
                <c:pt idx="124">
                  <c:v>1615607.65</c:v>
                </c:pt>
                <c:pt idx="125">
                  <c:v>4444866.91</c:v>
                </c:pt>
                <c:pt idx="126">
                  <c:v>5798359.8799999999</c:v>
                </c:pt>
                <c:pt idx="127">
                  <c:v>3632335.35</c:v>
                </c:pt>
                <c:pt idx="128">
                  <c:v>5608107.2300000004</c:v>
                </c:pt>
                <c:pt idx="129">
                  <c:v>2092460.32</c:v>
                </c:pt>
                <c:pt idx="130">
                  <c:v>3371940.96</c:v>
                </c:pt>
                <c:pt idx="131">
                  <c:v>1004900.89</c:v>
                </c:pt>
                <c:pt idx="132">
                  <c:v>1615986.62</c:v>
                </c:pt>
                <c:pt idx="133">
                  <c:v>1079073.5900000001</c:v>
                </c:pt>
                <c:pt idx="134">
                  <c:v>2031820.08</c:v>
                </c:pt>
                <c:pt idx="135">
                  <c:v>1799061.08</c:v>
                </c:pt>
                <c:pt idx="136">
                  <c:v>3727491.95</c:v>
                </c:pt>
                <c:pt idx="137">
                  <c:v>6130629.5</c:v>
                </c:pt>
                <c:pt idx="138">
                  <c:v>4904707.67</c:v>
                </c:pt>
                <c:pt idx="139">
                  <c:v>2881739.45</c:v>
                </c:pt>
                <c:pt idx="140">
                  <c:v>2469329.21</c:v>
                </c:pt>
                <c:pt idx="141">
                  <c:v>1976509.63</c:v>
                </c:pt>
                <c:pt idx="142">
                  <c:v>1423224.31</c:v>
                </c:pt>
                <c:pt idx="143">
                  <c:v>974873.37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2640408"/>
        <c:axId val="172640800"/>
      </c:lineChart>
      <c:catAx>
        <c:axId val="172640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5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172640800"/>
        <c:crosses val="autoZero"/>
        <c:auto val="1"/>
        <c:lblAlgn val="ctr"/>
        <c:lblOffset val="100"/>
        <c:tickLblSkip val="6"/>
        <c:tickMarkSkip val="1"/>
        <c:noMultiLvlLbl val="0"/>
      </c:catAx>
      <c:valAx>
        <c:axId val="172640800"/>
        <c:scaling>
          <c:orientation val="minMax"/>
          <c:min val="0"/>
        </c:scaling>
        <c:delete val="0"/>
        <c:axPos val="l"/>
        <c:majorGridlines>
          <c:spPr>
            <a:ln w="2952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#,##0" sourceLinked="0"/>
        <c:majorTickMark val="none"/>
        <c:minorTickMark val="none"/>
        <c:tickLblPos val="nextTo"/>
        <c:spPr>
          <a:ln w="295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172640408"/>
        <c:crosses val="autoZero"/>
        <c:crossBetween val="midCat"/>
      </c:valAx>
      <c:spPr>
        <a:solidFill>
          <a:schemeClr val="tx1"/>
        </a:solidFill>
        <a:ln w="11808">
          <a:solidFill>
            <a:schemeClr val="tx1"/>
          </a:solidFill>
          <a:prstDash val="solid"/>
        </a:ln>
      </c:spPr>
    </c:plotArea>
    <c:legend>
      <c:legendPos val="t"/>
      <c:legendEntry>
        <c:idx val="1"/>
        <c:delete val="1"/>
      </c:legendEntry>
      <c:layout>
        <c:manualLayout>
          <c:xMode val="edge"/>
          <c:yMode val="edge"/>
          <c:x val="0.48141271814707365"/>
          <c:y val="5.8104809930307505E-2"/>
          <c:w val="0.43675387944927935"/>
          <c:h val="7.0428894186857077E-2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74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272189349112429E-2"/>
          <c:y val="2.7566718629641523E-2"/>
          <c:w val="0.89230769230769535"/>
          <c:h val="0.79381714079415167"/>
        </c:manualLayout>
      </c:layout>
      <c:lineChart>
        <c:grouping val="standard"/>
        <c:varyColors val="0"/>
        <c:ser>
          <c:idx val="3"/>
          <c:order val="0"/>
          <c:tx>
            <c:strRef>
              <c:f>Sheet1!$D$1</c:f>
              <c:strCache>
                <c:ptCount val="1"/>
                <c:pt idx="0">
                  <c:v>Smuggelvin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numRef>
              <c:f>Sheet1!$A$2:$A$145</c:f>
              <c:numCache>
                <c:formatCode>General</c:formatCode>
                <c:ptCount val="144"/>
                <c:pt idx="0">
                  <c:v>200101</c:v>
                </c:pt>
                <c:pt idx="1">
                  <c:v>200102</c:v>
                </c:pt>
                <c:pt idx="2">
                  <c:v>200103</c:v>
                </c:pt>
                <c:pt idx="3">
                  <c:v>200104</c:v>
                </c:pt>
                <c:pt idx="4">
                  <c:v>200105</c:v>
                </c:pt>
                <c:pt idx="5">
                  <c:v>200106</c:v>
                </c:pt>
                <c:pt idx="6">
                  <c:v>200107</c:v>
                </c:pt>
                <c:pt idx="7">
                  <c:v>200108</c:v>
                </c:pt>
                <c:pt idx="8">
                  <c:v>200109</c:v>
                </c:pt>
                <c:pt idx="9">
                  <c:v>200110</c:v>
                </c:pt>
                <c:pt idx="10">
                  <c:v>200111</c:v>
                </c:pt>
                <c:pt idx="11">
                  <c:v>200112</c:v>
                </c:pt>
                <c:pt idx="12">
                  <c:v>200201</c:v>
                </c:pt>
                <c:pt idx="13">
                  <c:v>200202</c:v>
                </c:pt>
                <c:pt idx="14">
                  <c:v>200203</c:v>
                </c:pt>
                <c:pt idx="15">
                  <c:v>200204</c:v>
                </c:pt>
                <c:pt idx="16">
                  <c:v>200205</c:v>
                </c:pt>
                <c:pt idx="17">
                  <c:v>200206</c:v>
                </c:pt>
                <c:pt idx="18">
                  <c:v>200207</c:v>
                </c:pt>
                <c:pt idx="19">
                  <c:v>200208</c:v>
                </c:pt>
                <c:pt idx="20">
                  <c:v>200209</c:v>
                </c:pt>
                <c:pt idx="21">
                  <c:v>200210</c:v>
                </c:pt>
                <c:pt idx="22">
                  <c:v>200211</c:v>
                </c:pt>
                <c:pt idx="23">
                  <c:v>200212</c:v>
                </c:pt>
                <c:pt idx="24">
                  <c:v>200301</c:v>
                </c:pt>
                <c:pt idx="25">
                  <c:v>200302</c:v>
                </c:pt>
                <c:pt idx="26">
                  <c:v>200303</c:v>
                </c:pt>
                <c:pt idx="27">
                  <c:v>200304</c:v>
                </c:pt>
                <c:pt idx="28">
                  <c:v>200305</c:v>
                </c:pt>
                <c:pt idx="29">
                  <c:v>200306</c:v>
                </c:pt>
                <c:pt idx="30">
                  <c:v>200307</c:v>
                </c:pt>
                <c:pt idx="31">
                  <c:v>200308</c:v>
                </c:pt>
                <c:pt idx="32">
                  <c:v>200309</c:v>
                </c:pt>
                <c:pt idx="33">
                  <c:v>200310</c:v>
                </c:pt>
                <c:pt idx="34">
                  <c:v>200311</c:v>
                </c:pt>
                <c:pt idx="35">
                  <c:v>200312</c:v>
                </c:pt>
                <c:pt idx="36">
                  <c:v>200401</c:v>
                </c:pt>
                <c:pt idx="37">
                  <c:v>200402</c:v>
                </c:pt>
                <c:pt idx="38">
                  <c:v>200403</c:v>
                </c:pt>
                <c:pt idx="39">
                  <c:v>200404</c:v>
                </c:pt>
                <c:pt idx="40">
                  <c:v>200405</c:v>
                </c:pt>
                <c:pt idx="41">
                  <c:v>200406</c:v>
                </c:pt>
                <c:pt idx="42">
                  <c:v>200407</c:v>
                </c:pt>
                <c:pt idx="43">
                  <c:v>200408</c:v>
                </c:pt>
                <c:pt idx="44">
                  <c:v>200409</c:v>
                </c:pt>
                <c:pt idx="45">
                  <c:v>200410</c:v>
                </c:pt>
                <c:pt idx="46">
                  <c:v>200411</c:v>
                </c:pt>
                <c:pt idx="47">
                  <c:v>200412</c:v>
                </c:pt>
                <c:pt idx="48">
                  <c:v>200501</c:v>
                </c:pt>
                <c:pt idx="49">
                  <c:v>200502</c:v>
                </c:pt>
                <c:pt idx="50">
                  <c:v>200503</c:v>
                </c:pt>
                <c:pt idx="51">
                  <c:v>200504</c:v>
                </c:pt>
                <c:pt idx="52">
                  <c:v>200505</c:v>
                </c:pt>
                <c:pt idx="53">
                  <c:v>200506</c:v>
                </c:pt>
                <c:pt idx="54">
                  <c:v>200507</c:v>
                </c:pt>
                <c:pt idx="55">
                  <c:v>200508</c:v>
                </c:pt>
                <c:pt idx="56">
                  <c:v>200509</c:v>
                </c:pt>
                <c:pt idx="57">
                  <c:v>200510</c:v>
                </c:pt>
                <c:pt idx="58">
                  <c:v>200511</c:v>
                </c:pt>
                <c:pt idx="59">
                  <c:v>200512</c:v>
                </c:pt>
                <c:pt idx="60">
                  <c:v>200601</c:v>
                </c:pt>
                <c:pt idx="61">
                  <c:v>200602</c:v>
                </c:pt>
                <c:pt idx="62">
                  <c:v>200603</c:v>
                </c:pt>
                <c:pt idx="63">
                  <c:v>200604</c:v>
                </c:pt>
                <c:pt idx="64">
                  <c:v>200605</c:v>
                </c:pt>
                <c:pt idx="65">
                  <c:v>200606</c:v>
                </c:pt>
                <c:pt idx="66">
                  <c:v>200607</c:v>
                </c:pt>
                <c:pt idx="67">
                  <c:v>200608</c:v>
                </c:pt>
                <c:pt idx="68">
                  <c:v>200609</c:v>
                </c:pt>
                <c:pt idx="69">
                  <c:v>200610</c:v>
                </c:pt>
                <c:pt idx="70">
                  <c:v>200611</c:v>
                </c:pt>
                <c:pt idx="71">
                  <c:v>200612</c:v>
                </c:pt>
                <c:pt idx="72">
                  <c:v>200701</c:v>
                </c:pt>
                <c:pt idx="73">
                  <c:v>200702</c:v>
                </c:pt>
                <c:pt idx="74">
                  <c:v>200703</c:v>
                </c:pt>
                <c:pt idx="75">
                  <c:v>200704</c:v>
                </c:pt>
                <c:pt idx="76">
                  <c:v>200705</c:v>
                </c:pt>
                <c:pt idx="77">
                  <c:v>200706</c:v>
                </c:pt>
                <c:pt idx="78">
                  <c:v>200707</c:v>
                </c:pt>
                <c:pt idx="79">
                  <c:v>200708</c:v>
                </c:pt>
                <c:pt idx="80">
                  <c:v>200709</c:v>
                </c:pt>
                <c:pt idx="81">
                  <c:v>200710</c:v>
                </c:pt>
                <c:pt idx="82">
                  <c:v>200711</c:v>
                </c:pt>
                <c:pt idx="83">
                  <c:v>200712</c:v>
                </c:pt>
                <c:pt idx="84">
                  <c:v>200801</c:v>
                </c:pt>
                <c:pt idx="85">
                  <c:v>200802</c:v>
                </c:pt>
                <c:pt idx="86">
                  <c:v>200803</c:v>
                </c:pt>
                <c:pt idx="87">
                  <c:v>200804</c:v>
                </c:pt>
                <c:pt idx="88">
                  <c:v>200805</c:v>
                </c:pt>
                <c:pt idx="89">
                  <c:v>200806</c:v>
                </c:pt>
                <c:pt idx="90">
                  <c:v>200807</c:v>
                </c:pt>
                <c:pt idx="91">
                  <c:v>200808</c:v>
                </c:pt>
                <c:pt idx="92">
                  <c:v>200809</c:v>
                </c:pt>
                <c:pt idx="93">
                  <c:v>200810</c:v>
                </c:pt>
                <c:pt idx="94">
                  <c:v>200811</c:v>
                </c:pt>
                <c:pt idx="95">
                  <c:v>200812</c:v>
                </c:pt>
                <c:pt idx="96">
                  <c:v>200901</c:v>
                </c:pt>
                <c:pt idx="97">
                  <c:v>200902</c:v>
                </c:pt>
                <c:pt idx="98">
                  <c:v>200903</c:v>
                </c:pt>
                <c:pt idx="99">
                  <c:v>200904</c:v>
                </c:pt>
                <c:pt idx="100">
                  <c:v>200905</c:v>
                </c:pt>
                <c:pt idx="101">
                  <c:v>200906</c:v>
                </c:pt>
                <c:pt idx="102">
                  <c:v>200907</c:v>
                </c:pt>
                <c:pt idx="103">
                  <c:v>200908</c:v>
                </c:pt>
                <c:pt idx="104">
                  <c:v>200909</c:v>
                </c:pt>
                <c:pt idx="105">
                  <c:v>200910</c:v>
                </c:pt>
                <c:pt idx="106">
                  <c:v>200911</c:v>
                </c:pt>
                <c:pt idx="107">
                  <c:v>200912</c:v>
                </c:pt>
                <c:pt idx="108">
                  <c:v>201001</c:v>
                </c:pt>
                <c:pt idx="109">
                  <c:v>201002</c:v>
                </c:pt>
                <c:pt idx="110">
                  <c:v>201003</c:v>
                </c:pt>
                <c:pt idx="111">
                  <c:v>201004</c:v>
                </c:pt>
                <c:pt idx="112">
                  <c:v>201005</c:v>
                </c:pt>
                <c:pt idx="113">
                  <c:v>201006</c:v>
                </c:pt>
                <c:pt idx="114">
                  <c:v>201007</c:v>
                </c:pt>
                <c:pt idx="115">
                  <c:v>201008</c:v>
                </c:pt>
                <c:pt idx="116">
                  <c:v>201009</c:v>
                </c:pt>
                <c:pt idx="117">
                  <c:v>201010</c:v>
                </c:pt>
                <c:pt idx="118">
                  <c:v>201011</c:v>
                </c:pt>
                <c:pt idx="119">
                  <c:v>201012</c:v>
                </c:pt>
                <c:pt idx="120">
                  <c:v>201101</c:v>
                </c:pt>
                <c:pt idx="121">
                  <c:v>201102</c:v>
                </c:pt>
                <c:pt idx="122">
                  <c:v>201103</c:v>
                </c:pt>
                <c:pt idx="123">
                  <c:v>201104</c:v>
                </c:pt>
                <c:pt idx="124">
                  <c:v>201105</c:v>
                </c:pt>
                <c:pt idx="125">
                  <c:v>201106</c:v>
                </c:pt>
                <c:pt idx="126">
                  <c:v>201107</c:v>
                </c:pt>
                <c:pt idx="127">
                  <c:v>201108</c:v>
                </c:pt>
                <c:pt idx="128">
                  <c:v>201109</c:v>
                </c:pt>
                <c:pt idx="129">
                  <c:v>201110</c:v>
                </c:pt>
                <c:pt idx="130">
                  <c:v>201111</c:v>
                </c:pt>
                <c:pt idx="131">
                  <c:v>201112</c:v>
                </c:pt>
                <c:pt idx="132">
                  <c:v>201201</c:v>
                </c:pt>
                <c:pt idx="133">
                  <c:v>201202</c:v>
                </c:pt>
                <c:pt idx="134">
                  <c:v>201203</c:v>
                </c:pt>
                <c:pt idx="135">
                  <c:v>201204</c:v>
                </c:pt>
                <c:pt idx="136">
                  <c:v>201205</c:v>
                </c:pt>
                <c:pt idx="137">
                  <c:v>201206</c:v>
                </c:pt>
                <c:pt idx="138">
                  <c:v>201207</c:v>
                </c:pt>
                <c:pt idx="139">
                  <c:v>201208</c:v>
                </c:pt>
                <c:pt idx="140">
                  <c:v>201209</c:v>
                </c:pt>
                <c:pt idx="141">
                  <c:v>201210</c:v>
                </c:pt>
                <c:pt idx="142">
                  <c:v>201211</c:v>
                </c:pt>
                <c:pt idx="143">
                  <c:v>201212</c:v>
                </c:pt>
              </c:numCache>
            </c:numRef>
          </c:cat>
          <c:val>
            <c:numRef>
              <c:f>Sheet1!$D$2:$D$145</c:f>
              <c:numCache>
                <c:formatCode>General</c:formatCode>
                <c:ptCount val="144"/>
                <c:pt idx="0">
                  <c:v>35354.769999999997</c:v>
                </c:pt>
                <c:pt idx="1">
                  <c:v>0</c:v>
                </c:pt>
                <c:pt idx="2">
                  <c:v>5459.6</c:v>
                </c:pt>
                <c:pt idx="3">
                  <c:v>224070.76</c:v>
                </c:pt>
                <c:pt idx="4">
                  <c:v>46180.5</c:v>
                </c:pt>
                <c:pt idx="5">
                  <c:v>271996.15000000002</c:v>
                </c:pt>
                <c:pt idx="6">
                  <c:v>192584.7</c:v>
                </c:pt>
                <c:pt idx="7">
                  <c:v>477212.88</c:v>
                </c:pt>
                <c:pt idx="8">
                  <c:v>92709.1</c:v>
                </c:pt>
                <c:pt idx="9">
                  <c:v>146113.60000000001</c:v>
                </c:pt>
                <c:pt idx="10">
                  <c:v>36410.199999999997</c:v>
                </c:pt>
                <c:pt idx="11">
                  <c:v>69204.89</c:v>
                </c:pt>
                <c:pt idx="12">
                  <c:v>155551.84</c:v>
                </c:pt>
                <c:pt idx="13">
                  <c:v>85043.6</c:v>
                </c:pt>
                <c:pt idx="14">
                  <c:v>221931.53</c:v>
                </c:pt>
                <c:pt idx="15">
                  <c:v>189112.27</c:v>
                </c:pt>
                <c:pt idx="16">
                  <c:v>145079.56</c:v>
                </c:pt>
                <c:pt idx="17">
                  <c:v>157736.51</c:v>
                </c:pt>
                <c:pt idx="18">
                  <c:v>129485.35</c:v>
                </c:pt>
                <c:pt idx="19">
                  <c:v>133054.06</c:v>
                </c:pt>
                <c:pt idx="20">
                  <c:v>39839.980000000003</c:v>
                </c:pt>
                <c:pt idx="21">
                  <c:v>185639.2</c:v>
                </c:pt>
                <c:pt idx="22">
                  <c:v>517975.5</c:v>
                </c:pt>
                <c:pt idx="23">
                  <c:v>154164.89000000001</c:v>
                </c:pt>
                <c:pt idx="24">
                  <c:v>306098.42</c:v>
                </c:pt>
                <c:pt idx="25">
                  <c:v>94443.17</c:v>
                </c:pt>
                <c:pt idx="26">
                  <c:v>763210.59</c:v>
                </c:pt>
                <c:pt idx="27">
                  <c:v>1216868.96</c:v>
                </c:pt>
                <c:pt idx="28">
                  <c:v>132224.01</c:v>
                </c:pt>
                <c:pt idx="29">
                  <c:v>240337.24</c:v>
                </c:pt>
                <c:pt idx="30">
                  <c:v>294089.52</c:v>
                </c:pt>
                <c:pt idx="31">
                  <c:v>470219.1</c:v>
                </c:pt>
                <c:pt idx="32">
                  <c:v>474637.97</c:v>
                </c:pt>
                <c:pt idx="33">
                  <c:v>349915.54</c:v>
                </c:pt>
                <c:pt idx="34">
                  <c:v>251804.35</c:v>
                </c:pt>
                <c:pt idx="35">
                  <c:v>70924.12</c:v>
                </c:pt>
                <c:pt idx="36">
                  <c:v>312991.69</c:v>
                </c:pt>
                <c:pt idx="37">
                  <c:v>459312.95</c:v>
                </c:pt>
                <c:pt idx="38">
                  <c:v>133410.82</c:v>
                </c:pt>
                <c:pt idx="39">
                  <c:v>793879.04000000004</c:v>
                </c:pt>
                <c:pt idx="40">
                  <c:v>847914.85</c:v>
                </c:pt>
                <c:pt idx="41">
                  <c:v>383582.13</c:v>
                </c:pt>
                <c:pt idx="42">
                  <c:v>429882.68</c:v>
                </c:pt>
                <c:pt idx="43">
                  <c:v>203026.3</c:v>
                </c:pt>
                <c:pt idx="44">
                  <c:v>89939.48</c:v>
                </c:pt>
                <c:pt idx="45">
                  <c:v>218205.29</c:v>
                </c:pt>
                <c:pt idx="46">
                  <c:v>182477.74</c:v>
                </c:pt>
                <c:pt idx="47">
                  <c:v>350134.49</c:v>
                </c:pt>
                <c:pt idx="48">
                  <c:v>327438.63</c:v>
                </c:pt>
                <c:pt idx="49">
                  <c:v>647596.68000000005</c:v>
                </c:pt>
                <c:pt idx="50">
                  <c:v>356048.75</c:v>
                </c:pt>
                <c:pt idx="51">
                  <c:v>270049.43</c:v>
                </c:pt>
                <c:pt idx="52">
                  <c:v>489713.34</c:v>
                </c:pt>
                <c:pt idx="53">
                  <c:v>615363.42000000004</c:v>
                </c:pt>
                <c:pt idx="54">
                  <c:v>330867.63</c:v>
                </c:pt>
                <c:pt idx="55">
                  <c:v>317825.98</c:v>
                </c:pt>
                <c:pt idx="56">
                  <c:v>295241.21000000002</c:v>
                </c:pt>
                <c:pt idx="57">
                  <c:v>278422.5</c:v>
                </c:pt>
                <c:pt idx="58">
                  <c:v>317421.84999999998</c:v>
                </c:pt>
                <c:pt idx="59">
                  <c:v>675907.72</c:v>
                </c:pt>
                <c:pt idx="60">
                  <c:v>218605.21</c:v>
                </c:pt>
                <c:pt idx="61">
                  <c:v>256613.25</c:v>
                </c:pt>
                <c:pt idx="62">
                  <c:v>308031.87</c:v>
                </c:pt>
                <c:pt idx="63">
                  <c:v>257684.1</c:v>
                </c:pt>
                <c:pt idx="64">
                  <c:v>444575.58</c:v>
                </c:pt>
                <c:pt idx="65">
                  <c:v>540640.25</c:v>
                </c:pt>
                <c:pt idx="66">
                  <c:v>345327.35</c:v>
                </c:pt>
                <c:pt idx="67">
                  <c:v>1171998.05</c:v>
                </c:pt>
                <c:pt idx="68">
                  <c:v>168164.03</c:v>
                </c:pt>
                <c:pt idx="69">
                  <c:v>261443.53</c:v>
                </c:pt>
                <c:pt idx="70">
                  <c:v>284404.71000000002</c:v>
                </c:pt>
                <c:pt idx="71">
                  <c:v>231909.91</c:v>
                </c:pt>
                <c:pt idx="72">
                  <c:v>159333.99</c:v>
                </c:pt>
                <c:pt idx="73">
                  <c:v>185367.72</c:v>
                </c:pt>
                <c:pt idx="74">
                  <c:v>276846.43</c:v>
                </c:pt>
                <c:pt idx="75">
                  <c:v>882899.24</c:v>
                </c:pt>
                <c:pt idx="76">
                  <c:v>76081.08</c:v>
                </c:pt>
                <c:pt idx="77">
                  <c:v>588083.25</c:v>
                </c:pt>
                <c:pt idx="78">
                  <c:v>125839.3</c:v>
                </c:pt>
                <c:pt idx="79">
                  <c:v>378432.11</c:v>
                </c:pt>
                <c:pt idx="80">
                  <c:v>318071.23</c:v>
                </c:pt>
                <c:pt idx="81">
                  <c:v>154547.31</c:v>
                </c:pt>
                <c:pt idx="82">
                  <c:v>343708.35</c:v>
                </c:pt>
                <c:pt idx="83">
                  <c:v>144287.5</c:v>
                </c:pt>
                <c:pt idx="84">
                  <c:v>232439.26</c:v>
                </c:pt>
                <c:pt idx="85">
                  <c:v>1597936.31</c:v>
                </c:pt>
                <c:pt idx="86">
                  <c:v>31188.32</c:v>
                </c:pt>
                <c:pt idx="87">
                  <c:v>553721.12</c:v>
                </c:pt>
                <c:pt idx="88">
                  <c:v>258034.61</c:v>
                </c:pt>
                <c:pt idx="89">
                  <c:v>390972.03</c:v>
                </c:pt>
                <c:pt idx="90">
                  <c:v>97683.62</c:v>
                </c:pt>
                <c:pt idx="91">
                  <c:v>151101.10999999999</c:v>
                </c:pt>
                <c:pt idx="92">
                  <c:v>50531.23</c:v>
                </c:pt>
                <c:pt idx="93">
                  <c:v>54359.8</c:v>
                </c:pt>
                <c:pt idx="94">
                  <c:v>158062.56</c:v>
                </c:pt>
                <c:pt idx="95">
                  <c:v>61079.23</c:v>
                </c:pt>
                <c:pt idx="96">
                  <c:v>1022289.16</c:v>
                </c:pt>
                <c:pt idx="97">
                  <c:v>220720.05</c:v>
                </c:pt>
                <c:pt idx="98">
                  <c:v>89831.45</c:v>
                </c:pt>
                <c:pt idx="99">
                  <c:v>912961.62</c:v>
                </c:pt>
                <c:pt idx="100">
                  <c:v>343222.46</c:v>
                </c:pt>
                <c:pt idx="101">
                  <c:v>240603.73</c:v>
                </c:pt>
                <c:pt idx="102">
                  <c:v>349321.9</c:v>
                </c:pt>
                <c:pt idx="103">
                  <c:v>10232.549999999999</c:v>
                </c:pt>
                <c:pt idx="104">
                  <c:v>300403.48</c:v>
                </c:pt>
                <c:pt idx="105">
                  <c:v>161812.18</c:v>
                </c:pt>
                <c:pt idx="106">
                  <c:v>143834.23000000001</c:v>
                </c:pt>
                <c:pt idx="107">
                  <c:v>47941.94</c:v>
                </c:pt>
                <c:pt idx="108">
                  <c:v>170801.41</c:v>
                </c:pt>
                <c:pt idx="109">
                  <c:v>116354.19</c:v>
                </c:pt>
                <c:pt idx="110">
                  <c:v>78302.55</c:v>
                </c:pt>
                <c:pt idx="111">
                  <c:v>195108.46</c:v>
                </c:pt>
                <c:pt idx="112">
                  <c:v>706523.72</c:v>
                </c:pt>
                <c:pt idx="113">
                  <c:v>103407.86</c:v>
                </c:pt>
                <c:pt idx="114">
                  <c:v>75066.63</c:v>
                </c:pt>
                <c:pt idx="115">
                  <c:v>274777.78999999998</c:v>
                </c:pt>
                <c:pt idx="116">
                  <c:v>172530.67</c:v>
                </c:pt>
                <c:pt idx="117">
                  <c:v>37597.01</c:v>
                </c:pt>
                <c:pt idx="118">
                  <c:v>50052.71</c:v>
                </c:pt>
                <c:pt idx="119">
                  <c:v>3836.22</c:v>
                </c:pt>
                <c:pt idx="120">
                  <c:v>42400.57</c:v>
                </c:pt>
                <c:pt idx="121">
                  <c:v>0</c:v>
                </c:pt>
                <c:pt idx="122">
                  <c:v>78443.37</c:v>
                </c:pt>
                <c:pt idx="123">
                  <c:v>113731.26</c:v>
                </c:pt>
                <c:pt idx="124">
                  <c:v>31373.52</c:v>
                </c:pt>
                <c:pt idx="125">
                  <c:v>318581.48</c:v>
                </c:pt>
                <c:pt idx="126">
                  <c:v>104200.05</c:v>
                </c:pt>
                <c:pt idx="127">
                  <c:v>127526.54</c:v>
                </c:pt>
                <c:pt idx="128">
                  <c:v>11767.51</c:v>
                </c:pt>
                <c:pt idx="129">
                  <c:v>32196.55</c:v>
                </c:pt>
                <c:pt idx="130">
                  <c:v>20055.900000000001</c:v>
                </c:pt>
                <c:pt idx="131">
                  <c:v>23903.18</c:v>
                </c:pt>
                <c:pt idx="132">
                  <c:v>0</c:v>
                </c:pt>
                <c:pt idx="133">
                  <c:v>30651.09</c:v>
                </c:pt>
                <c:pt idx="134">
                  <c:v>108123.56</c:v>
                </c:pt>
                <c:pt idx="135">
                  <c:v>149104.79</c:v>
                </c:pt>
                <c:pt idx="136">
                  <c:v>121929.26</c:v>
                </c:pt>
                <c:pt idx="137">
                  <c:v>11683.42</c:v>
                </c:pt>
                <c:pt idx="138">
                  <c:v>287303.25</c:v>
                </c:pt>
                <c:pt idx="139">
                  <c:v>113017.66</c:v>
                </c:pt>
                <c:pt idx="140">
                  <c:v>109551.41</c:v>
                </c:pt>
                <c:pt idx="141">
                  <c:v>83592.47</c:v>
                </c:pt>
                <c:pt idx="142">
                  <c:v>242436.96</c:v>
                </c:pt>
                <c:pt idx="143">
                  <c:v>15941.94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Sheet1!$E$1</c:f>
              <c:strCache>
                <c:ptCount val="1"/>
              </c:strCache>
            </c:strRef>
          </c:tx>
          <c:marker>
            <c:symbol val="none"/>
          </c:marker>
          <c:cat>
            <c:numRef>
              <c:f>Sheet1!$A$2:$A$145</c:f>
              <c:numCache>
                <c:formatCode>General</c:formatCode>
                <c:ptCount val="144"/>
                <c:pt idx="0">
                  <c:v>200101</c:v>
                </c:pt>
                <c:pt idx="1">
                  <c:v>200102</c:v>
                </c:pt>
                <c:pt idx="2">
                  <c:v>200103</c:v>
                </c:pt>
                <c:pt idx="3">
                  <c:v>200104</c:v>
                </c:pt>
                <c:pt idx="4">
                  <c:v>200105</c:v>
                </c:pt>
                <c:pt idx="5">
                  <c:v>200106</c:v>
                </c:pt>
                <c:pt idx="6">
                  <c:v>200107</c:v>
                </c:pt>
                <c:pt idx="7">
                  <c:v>200108</c:v>
                </c:pt>
                <c:pt idx="8">
                  <c:v>200109</c:v>
                </c:pt>
                <c:pt idx="9">
                  <c:v>200110</c:v>
                </c:pt>
                <c:pt idx="10">
                  <c:v>200111</c:v>
                </c:pt>
                <c:pt idx="11">
                  <c:v>200112</c:v>
                </c:pt>
                <c:pt idx="12">
                  <c:v>200201</c:v>
                </c:pt>
                <c:pt idx="13">
                  <c:v>200202</c:v>
                </c:pt>
                <c:pt idx="14">
                  <c:v>200203</c:v>
                </c:pt>
                <c:pt idx="15">
                  <c:v>200204</c:v>
                </c:pt>
                <c:pt idx="16">
                  <c:v>200205</c:v>
                </c:pt>
                <c:pt idx="17">
                  <c:v>200206</c:v>
                </c:pt>
                <c:pt idx="18">
                  <c:v>200207</c:v>
                </c:pt>
                <c:pt idx="19">
                  <c:v>200208</c:v>
                </c:pt>
                <c:pt idx="20">
                  <c:v>200209</c:v>
                </c:pt>
                <c:pt idx="21">
                  <c:v>200210</c:v>
                </c:pt>
                <c:pt idx="22">
                  <c:v>200211</c:v>
                </c:pt>
                <c:pt idx="23">
                  <c:v>200212</c:v>
                </c:pt>
                <c:pt idx="24">
                  <c:v>200301</c:v>
                </c:pt>
                <c:pt idx="25">
                  <c:v>200302</c:v>
                </c:pt>
                <c:pt idx="26">
                  <c:v>200303</c:v>
                </c:pt>
                <c:pt idx="27">
                  <c:v>200304</c:v>
                </c:pt>
                <c:pt idx="28">
                  <c:v>200305</c:v>
                </c:pt>
                <c:pt idx="29">
                  <c:v>200306</c:v>
                </c:pt>
                <c:pt idx="30">
                  <c:v>200307</c:v>
                </c:pt>
                <c:pt idx="31">
                  <c:v>200308</c:v>
                </c:pt>
                <c:pt idx="32">
                  <c:v>200309</c:v>
                </c:pt>
                <c:pt idx="33">
                  <c:v>200310</c:v>
                </c:pt>
                <c:pt idx="34">
                  <c:v>200311</c:v>
                </c:pt>
                <c:pt idx="35">
                  <c:v>200312</c:v>
                </c:pt>
                <c:pt idx="36">
                  <c:v>200401</c:v>
                </c:pt>
                <c:pt idx="37">
                  <c:v>200402</c:v>
                </c:pt>
                <c:pt idx="38">
                  <c:v>200403</c:v>
                </c:pt>
                <c:pt idx="39">
                  <c:v>200404</c:v>
                </c:pt>
                <c:pt idx="40">
                  <c:v>200405</c:v>
                </c:pt>
                <c:pt idx="41">
                  <c:v>200406</c:v>
                </c:pt>
                <c:pt idx="42">
                  <c:v>200407</c:v>
                </c:pt>
                <c:pt idx="43">
                  <c:v>200408</c:v>
                </c:pt>
                <c:pt idx="44">
                  <c:v>200409</c:v>
                </c:pt>
                <c:pt idx="45">
                  <c:v>200410</c:v>
                </c:pt>
                <c:pt idx="46">
                  <c:v>200411</c:v>
                </c:pt>
                <c:pt idx="47">
                  <c:v>200412</c:v>
                </c:pt>
                <c:pt idx="48">
                  <c:v>200501</c:v>
                </c:pt>
                <c:pt idx="49">
                  <c:v>200502</c:v>
                </c:pt>
                <c:pt idx="50">
                  <c:v>200503</c:v>
                </c:pt>
                <c:pt idx="51">
                  <c:v>200504</c:v>
                </c:pt>
                <c:pt idx="52">
                  <c:v>200505</c:v>
                </c:pt>
                <c:pt idx="53">
                  <c:v>200506</c:v>
                </c:pt>
                <c:pt idx="54">
                  <c:v>200507</c:v>
                </c:pt>
                <c:pt idx="55">
                  <c:v>200508</c:v>
                </c:pt>
                <c:pt idx="56">
                  <c:v>200509</c:v>
                </c:pt>
                <c:pt idx="57">
                  <c:v>200510</c:v>
                </c:pt>
                <c:pt idx="58">
                  <c:v>200511</c:v>
                </c:pt>
                <c:pt idx="59">
                  <c:v>200512</c:v>
                </c:pt>
                <c:pt idx="60">
                  <c:v>200601</c:v>
                </c:pt>
                <c:pt idx="61">
                  <c:v>200602</c:v>
                </c:pt>
                <c:pt idx="62">
                  <c:v>200603</c:v>
                </c:pt>
                <c:pt idx="63">
                  <c:v>200604</c:v>
                </c:pt>
                <c:pt idx="64">
                  <c:v>200605</c:v>
                </c:pt>
                <c:pt idx="65">
                  <c:v>200606</c:v>
                </c:pt>
                <c:pt idx="66">
                  <c:v>200607</c:v>
                </c:pt>
                <c:pt idx="67">
                  <c:v>200608</c:v>
                </c:pt>
                <c:pt idx="68">
                  <c:v>200609</c:v>
                </c:pt>
                <c:pt idx="69">
                  <c:v>200610</c:v>
                </c:pt>
                <c:pt idx="70">
                  <c:v>200611</c:v>
                </c:pt>
                <c:pt idx="71">
                  <c:v>200612</c:v>
                </c:pt>
                <c:pt idx="72">
                  <c:v>200701</c:v>
                </c:pt>
                <c:pt idx="73">
                  <c:v>200702</c:v>
                </c:pt>
                <c:pt idx="74">
                  <c:v>200703</c:v>
                </c:pt>
                <c:pt idx="75">
                  <c:v>200704</c:v>
                </c:pt>
                <c:pt idx="76">
                  <c:v>200705</c:v>
                </c:pt>
                <c:pt idx="77">
                  <c:v>200706</c:v>
                </c:pt>
                <c:pt idx="78">
                  <c:v>200707</c:v>
                </c:pt>
                <c:pt idx="79">
                  <c:v>200708</c:v>
                </c:pt>
                <c:pt idx="80">
                  <c:v>200709</c:v>
                </c:pt>
                <c:pt idx="81">
                  <c:v>200710</c:v>
                </c:pt>
                <c:pt idx="82">
                  <c:v>200711</c:v>
                </c:pt>
                <c:pt idx="83">
                  <c:v>200712</c:v>
                </c:pt>
                <c:pt idx="84">
                  <c:v>200801</c:v>
                </c:pt>
                <c:pt idx="85">
                  <c:v>200802</c:v>
                </c:pt>
                <c:pt idx="86">
                  <c:v>200803</c:v>
                </c:pt>
                <c:pt idx="87">
                  <c:v>200804</c:v>
                </c:pt>
                <c:pt idx="88">
                  <c:v>200805</c:v>
                </c:pt>
                <c:pt idx="89">
                  <c:v>200806</c:v>
                </c:pt>
                <c:pt idx="90">
                  <c:v>200807</c:v>
                </c:pt>
                <c:pt idx="91">
                  <c:v>200808</c:v>
                </c:pt>
                <c:pt idx="92">
                  <c:v>200809</c:v>
                </c:pt>
                <c:pt idx="93">
                  <c:v>200810</c:v>
                </c:pt>
                <c:pt idx="94">
                  <c:v>200811</c:v>
                </c:pt>
                <c:pt idx="95">
                  <c:v>200812</c:v>
                </c:pt>
                <c:pt idx="96">
                  <c:v>200901</c:v>
                </c:pt>
                <c:pt idx="97">
                  <c:v>200902</c:v>
                </c:pt>
                <c:pt idx="98">
                  <c:v>200903</c:v>
                </c:pt>
                <c:pt idx="99">
                  <c:v>200904</c:v>
                </c:pt>
                <c:pt idx="100">
                  <c:v>200905</c:v>
                </c:pt>
                <c:pt idx="101">
                  <c:v>200906</c:v>
                </c:pt>
                <c:pt idx="102">
                  <c:v>200907</c:v>
                </c:pt>
                <c:pt idx="103">
                  <c:v>200908</c:v>
                </c:pt>
                <c:pt idx="104">
                  <c:v>200909</c:v>
                </c:pt>
                <c:pt idx="105">
                  <c:v>200910</c:v>
                </c:pt>
                <c:pt idx="106">
                  <c:v>200911</c:v>
                </c:pt>
                <c:pt idx="107">
                  <c:v>200912</c:v>
                </c:pt>
                <c:pt idx="108">
                  <c:v>201001</c:v>
                </c:pt>
                <c:pt idx="109">
                  <c:v>201002</c:v>
                </c:pt>
                <c:pt idx="110">
                  <c:v>201003</c:v>
                </c:pt>
                <c:pt idx="111">
                  <c:v>201004</c:v>
                </c:pt>
                <c:pt idx="112">
                  <c:v>201005</c:v>
                </c:pt>
                <c:pt idx="113">
                  <c:v>201006</c:v>
                </c:pt>
                <c:pt idx="114">
                  <c:v>201007</c:v>
                </c:pt>
                <c:pt idx="115">
                  <c:v>201008</c:v>
                </c:pt>
                <c:pt idx="116">
                  <c:v>201009</c:v>
                </c:pt>
                <c:pt idx="117">
                  <c:v>201010</c:v>
                </c:pt>
                <c:pt idx="118">
                  <c:v>201011</c:v>
                </c:pt>
                <c:pt idx="119">
                  <c:v>201012</c:v>
                </c:pt>
                <c:pt idx="120">
                  <c:v>201101</c:v>
                </c:pt>
                <c:pt idx="121">
                  <c:v>201102</c:v>
                </c:pt>
                <c:pt idx="122">
                  <c:v>201103</c:v>
                </c:pt>
                <c:pt idx="123">
                  <c:v>201104</c:v>
                </c:pt>
                <c:pt idx="124">
                  <c:v>201105</c:v>
                </c:pt>
                <c:pt idx="125">
                  <c:v>201106</c:v>
                </c:pt>
                <c:pt idx="126">
                  <c:v>201107</c:v>
                </c:pt>
                <c:pt idx="127">
                  <c:v>201108</c:v>
                </c:pt>
                <c:pt idx="128">
                  <c:v>201109</c:v>
                </c:pt>
                <c:pt idx="129">
                  <c:v>201110</c:v>
                </c:pt>
                <c:pt idx="130">
                  <c:v>201111</c:v>
                </c:pt>
                <c:pt idx="131">
                  <c:v>201112</c:v>
                </c:pt>
                <c:pt idx="132">
                  <c:v>201201</c:v>
                </c:pt>
                <c:pt idx="133">
                  <c:v>201202</c:v>
                </c:pt>
                <c:pt idx="134">
                  <c:v>201203</c:v>
                </c:pt>
                <c:pt idx="135">
                  <c:v>201204</c:v>
                </c:pt>
                <c:pt idx="136">
                  <c:v>201205</c:v>
                </c:pt>
                <c:pt idx="137">
                  <c:v>201206</c:v>
                </c:pt>
                <c:pt idx="138">
                  <c:v>201207</c:v>
                </c:pt>
                <c:pt idx="139">
                  <c:v>201208</c:v>
                </c:pt>
                <c:pt idx="140">
                  <c:v>201209</c:v>
                </c:pt>
                <c:pt idx="141">
                  <c:v>201210</c:v>
                </c:pt>
                <c:pt idx="142">
                  <c:v>201211</c:v>
                </c:pt>
                <c:pt idx="143">
                  <c:v>201212</c:v>
                </c:pt>
              </c:numCache>
            </c:numRef>
          </c:cat>
          <c:val>
            <c:numRef>
              <c:f>Sheet1!$E$2:$E$145</c:f>
              <c:numCache>
                <c:formatCode>General</c:formatCode>
                <c:ptCount val="144"/>
              </c:numCache>
            </c:numRef>
          </c:val>
          <c:smooth val="0"/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Vininförsel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numRef>
              <c:f>Sheet1!$A$2:$A$145</c:f>
              <c:numCache>
                <c:formatCode>General</c:formatCode>
                <c:ptCount val="144"/>
                <c:pt idx="0">
                  <c:v>200101</c:v>
                </c:pt>
                <c:pt idx="1">
                  <c:v>200102</c:v>
                </c:pt>
                <c:pt idx="2">
                  <c:v>200103</c:v>
                </c:pt>
                <c:pt idx="3">
                  <c:v>200104</c:v>
                </c:pt>
                <c:pt idx="4">
                  <c:v>200105</c:v>
                </c:pt>
                <c:pt idx="5">
                  <c:v>200106</c:v>
                </c:pt>
                <c:pt idx="6">
                  <c:v>200107</c:v>
                </c:pt>
                <c:pt idx="7">
                  <c:v>200108</c:v>
                </c:pt>
                <c:pt idx="8">
                  <c:v>200109</c:v>
                </c:pt>
                <c:pt idx="9">
                  <c:v>200110</c:v>
                </c:pt>
                <c:pt idx="10">
                  <c:v>200111</c:v>
                </c:pt>
                <c:pt idx="11">
                  <c:v>200112</c:v>
                </c:pt>
                <c:pt idx="12">
                  <c:v>200201</c:v>
                </c:pt>
                <c:pt idx="13">
                  <c:v>200202</c:v>
                </c:pt>
                <c:pt idx="14">
                  <c:v>200203</c:v>
                </c:pt>
                <c:pt idx="15">
                  <c:v>200204</c:v>
                </c:pt>
                <c:pt idx="16">
                  <c:v>200205</c:v>
                </c:pt>
                <c:pt idx="17">
                  <c:v>200206</c:v>
                </c:pt>
                <c:pt idx="18">
                  <c:v>200207</c:v>
                </c:pt>
                <c:pt idx="19">
                  <c:v>200208</c:v>
                </c:pt>
                <c:pt idx="20">
                  <c:v>200209</c:v>
                </c:pt>
                <c:pt idx="21">
                  <c:v>200210</c:v>
                </c:pt>
                <c:pt idx="22">
                  <c:v>200211</c:v>
                </c:pt>
                <c:pt idx="23">
                  <c:v>200212</c:v>
                </c:pt>
                <c:pt idx="24">
                  <c:v>200301</c:v>
                </c:pt>
                <c:pt idx="25">
                  <c:v>200302</c:v>
                </c:pt>
                <c:pt idx="26">
                  <c:v>200303</c:v>
                </c:pt>
                <c:pt idx="27">
                  <c:v>200304</c:v>
                </c:pt>
                <c:pt idx="28">
                  <c:v>200305</c:v>
                </c:pt>
                <c:pt idx="29">
                  <c:v>200306</c:v>
                </c:pt>
                <c:pt idx="30">
                  <c:v>200307</c:v>
                </c:pt>
                <c:pt idx="31">
                  <c:v>200308</c:v>
                </c:pt>
                <c:pt idx="32">
                  <c:v>200309</c:v>
                </c:pt>
                <c:pt idx="33">
                  <c:v>200310</c:v>
                </c:pt>
                <c:pt idx="34">
                  <c:v>200311</c:v>
                </c:pt>
                <c:pt idx="35">
                  <c:v>200312</c:v>
                </c:pt>
                <c:pt idx="36">
                  <c:v>200401</c:v>
                </c:pt>
                <c:pt idx="37">
                  <c:v>200402</c:v>
                </c:pt>
                <c:pt idx="38">
                  <c:v>200403</c:v>
                </c:pt>
                <c:pt idx="39">
                  <c:v>200404</c:v>
                </c:pt>
                <c:pt idx="40">
                  <c:v>200405</c:v>
                </c:pt>
                <c:pt idx="41">
                  <c:v>200406</c:v>
                </c:pt>
                <c:pt idx="42">
                  <c:v>200407</c:v>
                </c:pt>
                <c:pt idx="43">
                  <c:v>200408</c:v>
                </c:pt>
                <c:pt idx="44">
                  <c:v>200409</c:v>
                </c:pt>
                <c:pt idx="45">
                  <c:v>200410</c:v>
                </c:pt>
                <c:pt idx="46">
                  <c:v>200411</c:v>
                </c:pt>
                <c:pt idx="47">
                  <c:v>200412</c:v>
                </c:pt>
                <c:pt idx="48">
                  <c:v>200501</c:v>
                </c:pt>
                <c:pt idx="49">
                  <c:v>200502</c:v>
                </c:pt>
                <c:pt idx="50">
                  <c:v>200503</c:v>
                </c:pt>
                <c:pt idx="51">
                  <c:v>200504</c:v>
                </c:pt>
                <c:pt idx="52">
                  <c:v>200505</c:v>
                </c:pt>
                <c:pt idx="53">
                  <c:v>200506</c:v>
                </c:pt>
                <c:pt idx="54">
                  <c:v>200507</c:v>
                </c:pt>
                <c:pt idx="55">
                  <c:v>200508</c:v>
                </c:pt>
                <c:pt idx="56">
                  <c:v>200509</c:v>
                </c:pt>
                <c:pt idx="57">
                  <c:v>200510</c:v>
                </c:pt>
                <c:pt idx="58">
                  <c:v>200511</c:v>
                </c:pt>
                <c:pt idx="59">
                  <c:v>200512</c:v>
                </c:pt>
                <c:pt idx="60">
                  <c:v>200601</c:v>
                </c:pt>
                <c:pt idx="61">
                  <c:v>200602</c:v>
                </c:pt>
                <c:pt idx="62">
                  <c:v>200603</c:v>
                </c:pt>
                <c:pt idx="63">
                  <c:v>200604</c:v>
                </c:pt>
                <c:pt idx="64">
                  <c:v>200605</c:v>
                </c:pt>
                <c:pt idx="65">
                  <c:v>200606</c:v>
                </c:pt>
                <c:pt idx="66">
                  <c:v>200607</c:v>
                </c:pt>
                <c:pt idx="67">
                  <c:v>200608</c:v>
                </c:pt>
                <c:pt idx="68">
                  <c:v>200609</c:v>
                </c:pt>
                <c:pt idx="69">
                  <c:v>200610</c:v>
                </c:pt>
                <c:pt idx="70">
                  <c:v>200611</c:v>
                </c:pt>
                <c:pt idx="71">
                  <c:v>200612</c:v>
                </c:pt>
                <c:pt idx="72">
                  <c:v>200701</c:v>
                </c:pt>
                <c:pt idx="73">
                  <c:v>200702</c:v>
                </c:pt>
                <c:pt idx="74">
                  <c:v>200703</c:v>
                </c:pt>
                <c:pt idx="75">
                  <c:v>200704</c:v>
                </c:pt>
                <c:pt idx="76">
                  <c:v>200705</c:v>
                </c:pt>
                <c:pt idx="77">
                  <c:v>200706</c:v>
                </c:pt>
                <c:pt idx="78">
                  <c:v>200707</c:v>
                </c:pt>
                <c:pt idx="79">
                  <c:v>200708</c:v>
                </c:pt>
                <c:pt idx="80">
                  <c:v>200709</c:v>
                </c:pt>
                <c:pt idx="81">
                  <c:v>200710</c:v>
                </c:pt>
                <c:pt idx="82">
                  <c:v>200711</c:v>
                </c:pt>
                <c:pt idx="83">
                  <c:v>200712</c:v>
                </c:pt>
                <c:pt idx="84">
                  <c:v>200801</c:v>
                </c:pt>
                <c:pt idx="85">
                  <c:v>200802</c:v>
                </c:pt>
                <c:pt idx="86">
                  <c:v>200803</c:v>
                </c:pt>
                <c:pt idx="87">
                  <c:v>200804</c:v>
                </c:pt>
                <c:pt idx="88">
                  <c:v>200805</c:v>
                </c:pt>
                <c:pt idx="89">
                  <c:v>200806</c:v>
                </c:pt>
                <c:pt idx="90">
                  <c:v>200807</c:v>
                </c:pt>
                <c:pt idx="91">
                  <c:v>200808</c:v>
                </c:pt>
                <c:pt idx="92">
                  <c:v>200809</c:v>
                </c:pt>
                <c:pt idx="93">
                  <c:v>200810</c:v>
                </c:pt>
                <c:pt idx="94">
                  <c:v>200811</c:v>
                </c:pt>
                <c:pt idx="95">
                  <c:v>200812</c:v>
                </c:pt>
                <c:pt idx="96">
                  <c:v>200901</c:v>
                </c:pt>
                <c:pt idx="97">
                  <c:v>200902</c:v>
                </c:pt>
                <c:pt idx="98">
                  <c:v>200903</c:v>
                </c:pt>
                <c:pt idx="99">
                  <c:v>200904</c:v>
                </c:pt>
                <c:pt idx="100">
                  <c:v>200905</c:v>
                </c:pt>
                <c:pt idx="101">
                  <c:v>200906</c:v>
                </c:pt>
                <c:pt idx="102">
                  <c:v>200907</c:v>
                </c:pt>
                <c:pt idx="103">
                  <c:v>200908</c:v>
                </c:pt>
                <c:pt idx="104">
                  <c:v>200909</c:v>
                </c:pt>
                <c:pt idx="105">
                  <c:v>200910</c:v>
                </c:pt>
                <c:pt idx="106">
                  <c:v>200911</c:v>
                </c:pt>
                <c:pt idx="107">
                  <c:v>200912</c:v>
                </c:pt>
                <c:pt idx="108">
                  <c:v>201001</c:v>
                </c:pt>
                <c:pt idx="109">
                  <c:v>201002</c:v>
                </c:pt>
                <c:pt idx="110">
                  <c:v>201003</c:v>
                </c:pt>
                <c:pt idx="111">
                  <c:v>201004</c:v>
                </c:pt>
                <c:pt idx="112">
                  <c:v>201005</c:v>
                </c:pt>
                <c:pt idx="113">
                  <c:v>201006</c:v>
                </c:pt>
                <c:pt idx="114">
                  <c:v>201007</c:v>
                </c:pt>
                <c:pt idx="115">
                  <c:v>201008</c:v>
                </c:pt>
                <c:pt idx="116">
                  <c:v>201009</c:v>
                </c:pt>
                <c:pt idx="117">
                  <c:v>201010</c:v>
                </c:pt>
                <c:pt idx="118">
                  <c:v>201011</c:v>
                </c:pt>
                <c:pt idx="119">
                  <c:v>201012</c:v>
                </c:pt>
                <c:pt idx="120">
                  <c:v>201101</c:v>
                </c:pt>
                <c:pt idx="121">
                  <c:v>201102</c:v>
                </c:pt>
                <c:pt idx="122">
                  <c:v>201103</c:v>
                </c:pt>
                <c:pt idx="123">
                  <c:v>201104</c:v>
                </c:pt>
                <c:pt idx="124">
                  <c:v>201105</c:v>
                </c:pt>
                <c:pt idx="125">
                  <c:v>201106</c:v>
                </c:pt>
                <c:pt idx="126">
                  <c:v>201107</c:v>
                </c:pt>
                <c:pt idx="127">
                  <c:v>201108</c:v>
                </c:pt>
                <c:pt idx="128">
                  <c:v>201109</c:v>
                </c:pt>
                <c:pt idx="129">
                  <c:v>201110</c:v>
                </c:pt>
                <c:pt idx="130">
                  <c:v>201111</c:v>
                </c:pt>
                <c:pt idx="131">
                  <c:v>201112</c:v>
                </c:pt>
                <c:pt idx="132">
                  <c:v>201201</c:v>
                </c:pt>
                <c:pt idx="133">
                  <c:v>201202</c:v>
                </c:pt>
                <c:pt idx="134">
                  <c:v>201203</c:v>
                </c:pt>
                <c:pt idx="135">
                  <c:v>201204</c:v>
                </c:pt>
                <c:pt idx="136">
                  <c:v>201205</c:v>
                </c:pt>
                <c:pt idx="137">
                  <c:v>201206</c:v>
                </c:pt>
                <c:pt idx="138">
                  <c:v>201207</c:v>
                </c:pt>
                <c:pt idx="139">
                  <c:v>201208</c:v>
                </c:pt>
                <c:pt idx="140">
                  <c:v>201209</c:v>
                </c:pt>
                <c:pt idx="141">
                  <c:v>201210</c:v>
                </c:pt>
                <c:pt idx="142">
                  <c:v>201211</c:v>
                </c:pt>
                <c:pt idx="143">
                  <c:v>201212</c:v>
                </c:pt>
              </c:numCache>
            </c:numRef>
          </c:cat>
          <c:val>
            <c:numRef>
              <c:f>Sheet1!$F$2:$F$145</c:f>
              <c:numCache>
                <c:formatCode>0</c:formatCode>
                <c:ptCount val="144"/>
                <c:pt idx="0">
                  <c:v>1010687.51</c:v>
                </c:pt>
                <c:pt idx="1">
                  <c:v>1291524.8999999999</c:v>
                </c:pt>
                <c:pt idx="2">
                  <c:v>1785453.46</c:v>
                </c:pt>
                <c:pt idx="3">
                  <c:v>1647049.72</c:v>
                </c:pt>
                <c:pt idx="4">
                  <c:v>2014763.61</c:v>
                </c:pt>
                <c:pt idx="5">
                  <c:v>3291572.71</c:v>
                </c:pt>
                <c:pt idx="6">
                  <c:v>4338634.8499999996</c:v>
                </c:pt>
                <c:pt idx="7">
                  <c:v>2559044.63</c:v>
                </c:pt>
                <c:pt idx="8">
                  <c:v>2328944.44</c:v>
                </c:pt>
                <c:pt idx="9">
                  <c:v>1931369.61</c:v>
                </c:pt>
                <c:pt idx="10">
                  <c:v>1714688.08</c:v>
                </c:pt>
                <c:pt idx="11">
                  <c:v>1538919.25</c:v>
                </c:pt>
                <c:pt idx="12">
                  <c:v>1664441.73</c:v>
                </c:pt>
                <c:pt idx="13">
                  <c:v>1315953.92</c:v>
                </c:pt>
                <c:pt idx="14">
                  <c:v>2058681.77</c:v>
                </c:pt>
                <c:pt idx="15">
                  <c:v>3320974.94</c:v>
                </c:pt>
                <c:pt idx="16">
                  <c:v>2654662.63</c:v>
                </c:pt>
                <c:pt idx="17">
                  <c:v>3664188.76</c:v>
                </c:pt>
                <c:pt idx="18">
                  <c:v>3689276.47</c:v>
                </c:pt>
                <c:pt idx="19">
                  <c:v>2752572.18</c:v>
                </c:pt>
                <c:pt idx="20">
                  <c:v>2234902.29</c:v>
                </c:pt>
                <c:pt idx="21">
                  <c:v>1818134.15</c:v>
                </c:pt>
                <c:pt idx="22">
                  <c:v>1602372.01</c:v>
                </c:pt>
                <c:pt idx="23">
                  <c:v>1540882.65</c:v>
                </c:pt>
                <c:pt idx="24">
                  <c:v>1270309.69</c:v>
                </c:pt>
                <c:pt idx="25">
                  <c:v>1273877.53</c:v>
                </c:pt>
                <c:pt idx="26">
                  <c:v>1670254.93</c:v>
                </c:pt>
                <c:pt idx="27">
                  <c:v>3169276.12</c:v>
                </c:pt>
                <c:pt idx="28">
                  <c:v>3052207.97</c:v>
                </c:pt>
                <c:pt idx="29">
                  <c:v>3024945.01</c:v>
                </c:pt>
                <c:pt idx="30">
                  <c:v>4513005.72</c:v>
                </c:pt>
                <c:pt idx="31">
                  <c:v>2875702.49</c:v>
                </c:pt>
                <c:pt idx="32">
                  <c:v>2831910.06</c:v>
                </c:pt>
                <c:pt idx="33">
                  <c:v>1976801.25</c:v>
                </c:pt>
                <c:pt idx="34">
                  <c:v>3120493.22</c:v>
                </c:pt>
                <c:pt idx="35">
                  <c:v>2275251.19</c:v>
                </c:pt>
                <c:pt idx="36">
                  <c:v>2211363.4500000002</c:v>
                </c:pt>
                <c:pt idx="37">
                  <c:v>3261880.14</c:v>
                </c:pt>
                <c:pt idx="38">
                  <c:v>2032849.14</c:v>
                </c:pt>
                <c:pt idx="39">
                  <c:v>2416272.79</c:v>
                </c:pt>
                <c:pt idx="40">
                  <c:v>3827767.93</c:v>
                </c:pt>
                <c:pt idx="41">
                  <c:v>2943484.27</c:v>
                </c:pt>
                <c:pt idx="42">
                  <c:v>5486089.9800000004</c:v>
                </c:pt>
                <c:pt idx="43">
                  <c:v>2174864.7799999998</c:v>
                </c:pt>
                <c:pt idx="44">
                  <c:v>1976628.29</c:v>
                </c:pt>
                <c:pt idx="45">
                  <c:v>3022077.09</c:v>
                </c:pt>
                <c:pt idx="46">
                  <c:v>3645242.73</c:v>
                </c:pt>
                <c:pt idx="47">
                  <c:v>3031790.28</c:v>
                </c:pt>
                <c:pt idx="48">
                  <c:v>839311.23</c:v>
                </c:pt>
                <c:pt idx="49">
                  <c:v>997712.99</c:v>
                </c:pt>
                <c:pt idx="50">
                  <c:v>1204155.57</c:v>
                </c:pt>
                <c:pt idx="51">
                  <c:v>3937492.82</c:v>
                </c:pt>
                <c:pt idx="52">
                  <c:v>2996026.81</c:v>
                </c:pt>
                <c:pt idx="53">
                  <c:v>4460780.8600000003</c:v>
                </c:pt>
                <c:pt idx="54">
                  <c:v>4645389.8</c:v>
                </c:pt>
                <c:pt idx="55">
                  <c:v>3159349.72</c:v>
                </c:pt>
                <c:pt idx="56">
                  <c:v>1928319.7</c:v>
                </c:pt>
                <c:pt idx="57">
                  <c:v>2829979.91</c:v>
                </c:pt>
                <c:pt idx="58">
                  <c:v>1772531.04</c:v>
                </c:pt>
                <c:pt idx="59">
                  <c:v>1132856.06</c:v>
                </c:pt>
                <c:pt idx="60">
                  <c:v>1039153.3</c:v>
                </c:pt>
                <c:pt idx="61">
                  <c:v>597572.93000000005</c:v>
                </c:pt>
                <c:pt idx="62">
                  <c:v>1003543.98</c:v>
                </c:pt>
                <c:pt idx="63">
                  <c:v>2226012.85</c:v>
                </c:pt>
                <c:pt idx="64">
                  <c:v>1996799.08</c:v>
                </c:pt>
                <c:pt idx="65">
                  <c:v>3135862.16</c:v>
                </c:pt>
                <c:pt idx="66">
                  <c:v>2945528.58</c:v>
                </c:pt>
                <c:pt idx="67">
                  <c:v>1483257.77</c:v>
                </c:pt>
                <c:pt idx="68">
                  <c:v>1376576.86</c:v>
                </c:pt>
                <c:pt idx="69">
                  <c:v>1010571.36</c:v>
                </c:pt>
                <c:pt idx="70">
                  <c:v>1684293.62</c:v>
                </c:pt>
                <c:pt idx="71">
                  <c:v>1631331.52</c:v>
                </c:pt>
                <c:pt idx="72">
                  <c:v>716713.36</c:v>
                </c:pt>
                <c:pt idx="73">
                  <c:v>1602826.5</c:v>
                </c:pt>
                <c:pt idx="74">
                  <c:v>1251154.5</c:v>
                </c:pt>
                <c:pt idx="75">
                  <c:v>2832635.63</c:v>
                </c:pt>
                <c:pt idx="76">
                  <c:v>2161113.34</c:v>
                </c:pt>
                <c:pt idx="77">
                  <c:v>1620512.48</c:v>
                </c:pt>
                <c:pt idx="78">
                  <c:v>3507451.24</c:v>
                </c:pt>
                <c:pt idx="79">
                  <c:v>2713684.72</c:v>
                </c:pt>
                <c:pt idx="80">
                  <c:v>1000695.42</c:v>
                </c:pt>
                <c:pt idx="81">
                  <c:v>1628615.86</c:v>
                </c:pt>
                <c:pt idx="82">
                  <c:v>1530318.47</c:v>
                </c:pt>
                <c:pt idx="83">
                  <c:v>1045805.84</c:v>
                </c:pt>
                <c:pt idx="84">
                  <c:v>310754.21000000002</c:v>
                </c:pt>
                <c:pt idx="85">
                  <c:v>946898.39</c:v>
                </c:pt>
                <c:pt idx="86">
                  <c:v>1203051.24</c:v>
                </c:pt>
                <c:pt idx="87">
                  <c:v>1920736.21</c:v>
                </c:pt>
                <c:pt idx="88">
                  <c:v>2109115.89</c:v>
                </c:pt>
                <c:pt idx="89">
                  <c:v>2583242.84</c:v>
                </c:pt>
                <c:pt idx="90">
                  <c:v>3718454.55</c:v>
                </c:pt>
                <c:pt idx="91">
                  <c:v>2137968.2000000002</c:v>
                </c:pt>
                <c:pt idx="92">
                  <c:v>1855290.09</c:v>
                </c:pt>
                <c:pt idx="93">
                  <c:v>2129571.0699999998</c:v>
                </c:pt>
                <c:pt idx="94">
                  <c:v>856109.54</c:v>
                </c:pt>
                <c:pt idx="95">
                  <c:v>651698.81000000006</c:v>
                </c:pt>
                <c:pt idx="96">
                  <c:v>347695.48</c:v>
                </c:pt>
                <c:pt idx="97">
                  <c:v>397240.12</c:v>
                </c:pt>
                <c:pt idx="98">
                  <c:v>1964658.71</c:v>
                </c:pt>
                <c:pt idx="99">
                  <c:v>825482.79</c:v>
                </c:pt>
                <c:pt idx="100">
                  <c:v>3054892.09</c:v>
                </c:pt>
                <c:pt idx="101">
                  <c:v>1541201.57</c:v>
                </c:pt>
                <c:pt idx="102">
                  <c:v>1749919.1</c:v>
                </c:pt>
                <c:pt idx="103">
                  <c:v>650286.25</c:v>
                </c:pt>
                <c:pt idx="104">
                  <c:v>1430652.2</c:v>
                </c:pt>
                <c:pt idx="105">
                  <c:v>1820916.97</c:v>
                </c:pt>
                <c:pt idx="106">
                  <c:v>741580.39</c:v>
                </c:pt>
                <c:pt idx="107">
                  <c:v>1077644.03</c:v>
                </c:pt>
                <c:pt idx="108">
                  <c:v>593117.31999999995</c:v>
                </c:pt>
                <c:pt idx="109">
                  <c:v>382457.74</c:v>
                </c:pt>
                <c:pt idx="110">
                  <c:v>356320.83</c:v>
                </c:pt>
                <c:pt idx="111">
                  <c:v>1379000.7</c:v>
                </c:pt>
                <c:pt idx="112">
                  <c:v>1656864.74</c:v>
                </c:pt>
                <c:pt idx="113">
                  <c:v>1728617.05</c:v>
                </c:pt>
                <c:pt idx="114">
                  <c:v>1562640.41</c:v>
                </c:pt>
                <c:pt idx="115">
                  <c:v>2190923.09</c:v>
                </c:pt>
                <c:pt idx="116">
                  <c:v>899108.68</c:v>
                </c:pt>
                <c:pt idx="117">
                  <c:v>832376.67</c:v>
                </c:pt>
                <c:pt idx="118">
                  <c:v>1261106.68</c:v>
                </c:pt>
                <c:pt idx="119">
                  <c:v>520928.48</c:v>
                </c:pt>
                <c:pt idx="120">
                  <c:v>358315.23</c:v>
                </c:pt>
                <c:pt idx="121">
                  <c:v>483638.01</c:v>
                </c:pt>
                <c:pt idx="122">
                  <c:v>691046.27</c:v>
                </c:pt>
                <c:pt idx="123">
                  <c:v>1417814.02</c:v>
                </c:pt>
                <c:pt idx="124">
                  <c:v>2250391.2799999998</c:v>
                </c:pt>
                <c:pt idx="125">
                  <c:v>2169842.5099999998</c:v>
                </c:pt>
                <c:pt idx="126">
                  <c:v>1667566.17</c:v>
                </c:pt>
                <c:pt idx="127">
                  <c:v>2338635.4300000002</c:v>
                </c:pt>
                <c:pt idx="128">
                  <c:v>2013532.04</c:v>
                </c:pt>
                <c:pt idx="129">
                  <c:v>600185.35</c:v>
                </c:pt>
                <c:pt idx="130">
                  <c:v>1667132.95</c:v>
                </c:pt>
                <c:pt idx="131">
                  <c:v>739994.75</c:v>
                </c:pt>
                <c:pt idx="132">
                  <c:v>478109.1</c:v>
                </c:pt>
                <c:pt idx="133">
                  <c:v>387674.9</c:v>
                </c:pt>
                <c:pt idx="134">
                  <c:v>595756.97</c:v>
                </c:pt>
                <c:pt idx="135">
                  <c:v>836498.25</c:v>
                </c:pt>
                <c:pt idx="136">
                  <c:v>1198846.1299999999</c:v>
                </c:pt>
                <c:pt idx="137">
                  <c:v>2842241.75</c:v>
                </c:pt>
                <c:pt idx="138">
                  <c:v>2532535.46</c:v>
                </c:pt>
                <c:pt idx="139">
                  <c:v>1460171.76</c:v>
                </c:pt>
                <c:pt idx="140">
                  <c:v>1296114.7</c:v>
                </c:pt>
                <c:pt idx="141">
                  <c:v>1461689.76</c:v>
                </c:pt>
                <c:pt idx="142">
                  <c:v>697840.13</c:v>
                </c:pt>
                <c:pt idx="143">
                  <c:v>1196947.47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4251592"/>
        <c:axId val="174251984"/>
      </c:lineChart>
      <c:catAx>
        <c:axId val="174251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5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174251984"/>
        <c:crosses val="autoZero"/>
        <c:auto val="1"/>
        <c:lblAlgn val="ctr"/>
        <c:lblOffset val="100"/>
        <c:tickLblSkip val="6"/>
        <c:tickMarkSkip val="1"/>
        <c:noMultiLvlLbl val="0"/>
      </c:catAx>
      <c:valAx>
        <c:axId val="174251984"/>
        <c:scaling>
          <c:orientation val="minMax"/>
          <c:min val="0"/>
        </c:scaling>
        <c:delete val="0"/>
        <c:axPos val="l"/>
        <c:majorGridlines>
          <c:spPr>
            <a:ln w="2952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#,##0" sourceLinked="0"/>
        <c:majorTickMark val="none"/>
        <c:minorTickMark val="none"/>
        <c:tickLblPos val="nextTo"/>
        <c:spPr>
          <a:ln w="295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174251592"/>
        <c:crosses val="autoZero"/>
        <c:crossBetween val="midCat"/>
      </c:valAx>
      <c:spPr>
        <a:solidFill>
          <a:schemeClr val="tx1"/>
        </a:solidFill>
        <a:ln w="11808">
          <a:solidFill>
            <a:schemeClr val="tx1"/>
          </a:solidFill>
          <a:prstDash val="solid"/>
        </a:ln>
      </c:spPr>
    </c:plotArea>
    <c:legend>
      <c:legendPos val="t"/>
      <c:legendEntry>
        <c:idx val="1"/>
        <c:delete val="1"/>
      </c:legendEntry>
      <c:layout>
        <c:manualLayout>
          <c:xMode val="edge"/>
          <c:yMode val="edge"/>
          <c:x val="0.48141271814707365"/>
          <c:y val="5.8104809930307505E-2"/>
          <c:w val="0.44105785022486232"/>
          <c:h val="7.0428894186857077E-2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74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6965502492599397E-2"/>
          <c:y val="2.9567165645041051E-2"/>
          <c:w val="0.91304257562067059"/>
          <c:h val="0.81075009378990104"/>
        </c:manualLayout>
      </c:layout>
      <c:lineChart>
        <c:grouping val="standard"/>
        <c:varyColors val="0"/>
        <c:ser>
          <c:idx val="0"/>
          <c:order val="2"/>
          <c:tx>
            <c:strRef>
              <c:f>Blad1!$H$1</c:f>
              <c:strCache>
                <c:ptCount val="1"/>
                <c:pt idx="0">
                  <c:v>Självrapporterade mängder vinköp på Systembolaget</c:v>
                </c:pt>
              </c:strCache>
            </c:strRef>
          </c:tx>
          <c:spPr>
            <a:ln w="25400"/>
          </c:spPr>
          <c:marker>
            <c:symbol val="none"/>
          </c:marker>
          <c:cat>
            <c:numRef>
              <c:f>Blad1!$B$2:$B$145</c:f>
              <c:numCache>
                <c:formatCode>General</c:formatCode>
                <c:ptCount val="144"/>
                <c:pt idx="0">
                  <c:v>200101</c:v>
                </c:pt>
                <c:pt idx="1">
                  <c:v>200102</c:v>
                </c:pt>
                <c:pt idx="2">
                  <c:v>200103</c:v>
                </c:pt>
                <c:pt idx="3">
                  <c:v>200104</c:v>
                </c:pt>
                <c:pt idx="4">
                  <c:v>200105</c:v>
                </c:pt>
                <c:pt idx="5">
                  <c:v>200106</c:v>
                </c:pt>
                <c:pt idx="6">
                  <c:v>200107</c:v>
                </c:pt>
                <c:pt idx="7">
                  <c:v>200108</c:v>
                </c:pt>
                <c:pt idx="8">
                  <c:v>200109</c:v>
                </c:pt>
                <c:pt idx="9">
                  <c:v>200110</c:v>
                </c:pt>
                <c:pt idx="10">
                  <c:v>200111</c:v>
                </c:pt>
                <c:pt idx="11">
                  <c:v>200112</c:v>
                </c:pt>
                <c:pt idx="12">
                  <c:v>200201</c:v>
                </c:pt>
                <c:pt idx="13">
                  <c:v>200202</c:v>
                </c:pt>
                <c:pt idx="14">
                  <c:v>200203</c:v>
                </c:pt>
                <c:pt idx="15">
                  <c:v>200204</c:v>
                </c:pt>
                <c:pt idx="16">
                  <c:v>200205</c:v>
                </c:pt>
                <c:pt idx="17">
                  <c:v>200206</c:v>
                </c:pt>
                <c:pt idx="18">
                  <c:v>200207</c:v>
                </c:pt>
                <c:pt idx="19">
                  <c:v>200208</c:v>
                </c:pt>
                <c:pt idx="20">
                  <c:v>200209</c:v>
                </c:pt>
                <c:pt idx="21">
                  <c:v>200210</c:v>
                </c:pt>
                <c:pt idx="22">
                  <c:v>200211</c:v>
                </c:pt>
                <c:pt idx="23">
                  <c:v>200212</c:v>
                </c:pt>
                <c:pt idx="24">
                  <c:v>200301</c:v>
                </c:pt>
                <c:pt idx="25">
                  <c:v>200302</c:v>
                </c:pt>
                <c:pt idx="26">
                  <c:v>200303</c:v>
                </c:pt>
                <c:pt idx="27">
                  <c:v>200304</c:v>
                </c:pt>
                <c:pt idx="28">
                  <c:v>200305</c:v>
                </c:pt>
                <c:pt idx="29">
                  <c:v>200306</c:v>
                </c:pt>
                <c:pt idx="30">
                  <c:v>200307</c:v>
                </c:pt>
                <c:pt idx="31">
                  <c:v>200308</c:v>
                </c:pt>
                <c:pt idx="32">
                  <c:v>200309</c:v>
                </c:pt>
                <c:pt idx="33">
                  <c:v>200310</c:v>
                </c:pt>
                <c:pt idx="34">
                  <c:v>200311</c:v>
                </c:pt>
                <c:pt idx="35">
                  <c:v>200312</c:v>
                </c:pt>
                <c:pt idx="36">
                  <c:v>200401</c:v>
                </c:pt>
                <c:pt idx="37">
                  <c:v>200402</c:v>
                </c:pt>
                <c:pt idx="38">
                  <c:v>200403</c:v>
                </c:pt>
                <c:pt idx="39">
                  <c:v>200404</c:v>
                </c:pt>
                <c:pt idx="40">
                  <c:v>200405</c:v>
                </c:pt>
                <c:pt idx="41">
                  <c:v>200406</c:v>
                </c:pt>
                <c:pt idx="42">
                  <c:v>200407</c:v>
                </c:pt>
                <c:pt idx="43">
                  <c:v>200408</c:v>
                </c:pt>
                <c:pt idx="44">
                  <c:v>200409</c:v>
                </c:pt>
                <c:pt idx="45">
                  <c:v>200410</c:v>
                </c:pt>
                <c:pt idx="46">
                  <c:v>200411</c:v>
                </c:pt>
                <c:pt idx="47">
                  <c:v>200412</c:v>
                </c:pt>
                <c:pt idx="48">
                  <c:v>200501</c:v>
                </c:pt>
                <c:pt idx="49">
                  <c:v>200502</c:v>
                </c:pt>
                <c:pt idx="50">
                  <c:v>200503</c:v>
                </c:pt>
                <c:pt idx="51">
                  <c:v>200504</c:v>
                </c:pt>
                <c:pt idx="52">
                  <c:v>200505</c:v>
                </c:pt>
                <c:pt idx="53">
                  <c:v>200506</c:v>
                </c:pt>
                <c:pt idx="54">
                  <c:v>200507</c:v>
                </c:pt>
                <c:pt idx="55">
                  <c:v>200508</c:v>
                </c:pt>
                <c:pt idx="56">
                  <c:v>200509</c:v>
                </c:pt>
                <c:pt idx="57">
                  <c:v>200510</c:v>
                </c:pt>
                <c:pt idx="58">
                  <c:v>200511</c:v>
                </c:pt>
                <c:pt idx="59">
                  <c:v>200512</c:v>
                </c:pt>
                <c:pt idx="60">
                  <c:v>200601</c:v>
                </c:pt>
                <c:pt idx="61">
                  <c:v>200602</c:v>
                </c:pt>
                <c:pt idx="62">
                  <c:v>200603</c:v>
                </c:pt>
                <c:pt idx="63">
                  <c:v>200604</c:v>
                </c:pt>
                <c:pt idx="64">
                  <c:v>200605</c:v>
                </c:pt>
                <c:pt idx="65">
                  <c:v>200606</c:v>
                </c:pt>
                <c:pt idx="66">
                  <c:v>200607</c:v>
                </c:pt>
                <c:pt idx="67">
                  <c:v>200608</c:v>
                </c:pt>
                <c:pt idx="68">
                  <c:v>200609</c:v>
                </c:pt>
                <c:pt idx="69">
                  <c:v>200610</c:v>
                </c:pt>
                <c:pt idx="70">
                  <c:v>200611</c:v>
                </c:pt>
                <c:pt idx="71">
                  <c:v>200612</c:v>
                </c:pt>
                <c:pt idx="72">
                  <c:v>200701</c:v>
                </c:pt>
                <c:pt idx="73">
                  <c:v>200702</c:v>
                </c:pt>
                <c:pt idx="74">
                  <c:v>200703</c:v>
                </c:pt>
                <c:pt idx="75">
                  <c:v>200704</c:v>
                </c:pt>
                <c:pt idx="76">
                  <c:v>200705</c:v>
                </c:pt>
                <c:pt idx="77">
                  <c:v>200706</c:v>
                </c:pt>
                <c:pt idx="78">
                  <c:v>200707</c:v>
                </c:pt>
                <c:pt idx="79">
                  <c:v>200708</c:v>
                </c:pt>
                <c:pt idx="80">
                  <c:v>200709</c:v>
                </c:pt>
                <c:pt idx="81">
                  <c:v>200710</c:v>
                </c:pt>
                <c:pt idx="82">
                  <c:v>200711</c:v>
                </c:pt>
                <c:pt idx="83">
                  <c:v>200712</c:v>
                </c:pt>
                <c:pt idx="84">
                  <c:v>200801</c:v>
                </c:pt>
                <c:pt idx="85">
                  <c:v>200802</c:v>
                </c:pt>
                <c:pt idx="86">
                  <c:v>200803</c:v>
                </c:pt>
                <c:pt idx="87">
                  <c:v>200804</c:v>
                </c:pt>
                <c:pt idx="88">
                  <c:v>200805</c:v>
                </c:pt>
                <c:pt idx="89">
                  <c:v>200806</c:v>
                </c:pt>
                <c:pt idx="90">
                  <c:v>200807</c:v>
                </c:pt>
                <c:pt idx="91">
                  <c:v>200808</c:v>
                </c:pt>
                <c:pt idx="92">
                  <c:v>200809</c:v>
                </c:pt>
                <c:pt idx="93">
                  <c:v>200810</c:v>
                </c:pt>
                <c:pt idx="94">
                  <c:v>200811</c:v>
                </c:pt>
                <c:pt idx="95">
                  <c:v>200812</c:v>
                </c:pt>
                <c:pt idx="96">
                  <c:v>200901</c:v>
                </c:pt>
                <c:pt idx="97">
                  <c:v>200902</c:v>
                </c:pt>
                <c:pt idx="98">
                  <c:v>200903</c:v>
                </c:pt>
                <c:pt idx="99">
                  <c:v>200904</c:v>
                </c:pt>
                <c:pt idx="100">
                  <c:v>200905</c:v>
                </c:pt>
                <c:pt idx="101">
                  <c:v>200906</c:v>
                </c:pt>
                <c:pt idx="102">
                  <c:v>200907</c:v>
                </c:pt>
                <c:pt idx="103">
                  <c:v>200908</c:v>
                </c:pt>
                <c:pt idx="104">
                  <c:v>200909</c:v>
                </c:pt>
                <c:pt idx="105">
                  <c:v>200910</c:v>
                </c:pt>
                <c:pt idx="106">
                  <c:v>200911</c:v>
                </c:pt>
                <c:pt idx="107">
                  <c:v>200912</c:v>
                </c:pt>
                <c:pt idx="108">
                  <c:v>201001</c:v>
                </c:pt>
                <c:pt idx="109">
                  <c:v>201002</c:v>
                </c:pt>
                <c:pt idx="110">
                  <c:v>201003</c:v>
                </c:pt>
                <c:pt idx="111">
                  <c:v>201004</c:v>
                </c:pt>
                <c:pt idx="112">
                  <c:v>201005</c:v>
                </c:pt>
                <c:pt idx="113">
                  <c:v>201006</c:v>
                </c:pt>
                <c:pt idx="114">
                  <c:v>201007</c:v>
                </c:pt>
                <c:pt idx="115">
                  <c:v>201008</c:v>
                </c:pt>
                <c:pt idx="116">
                  <c:v>201009</c:v>
                </c:pt>
                <c:pt idx="117">
                  <c:v>201010</c:v>
                </c:pt>
                <c:pt idx="118">
                  <c:v>201011</c:v>
                </c:pt>
                <c:pt idx="119">
                  <c:v>201012</c:v>
                </c:pt>
                <c:pt idx="120">
                  <c:v>201101</c:v>
                </c:pt>
                <c:pt idx="121">
                  <c:v>201102</c:v>
                </c:pt>
                <c:pt idx="122">
                  <c:v>201103</c:v>
                </c:pt>
                <c:pt idx="123">
                  <c:v>201104</c:v>
                </c:pt>
                <c:pt idx="124">
                  <c:v>201105</c:v>
                </c:pt>
                <c:pt idx="125">
                  <c:v>201106</c:v>
                </c:pt>
                <c:pt idx="126">
                  <c:v>201107</c:v>
                </c:pt>
                <c:pt idx="127">
                  <c:v>201108</c:v>
                </c:pt>
                <c:pt idx="128">
                  <c:v>201109</c:v>
                </c:pt>
                <c:pt idx="129">
                  <c:v>201110</c:v>
                </c:pt>
                <c:pt idx="130">
                  <c:v>201111</c:v>
                </c:pt>
                <c:pt idx="131">
                  <c:v>201112</c:v>
                </c:pt>
                <c:pt idx="132">
                  <c:v>201201</c:v>
                </c:pt>
                <c:pt idx="133">
                  <c:v>201202</c:v>
                </c:pt>
                <c:pt idx="134">
                  <c:v>201203</c:v>
                </c:pt>
                <c:pt idx="135">
                  <c:v>201204</c:v>
                </c:pt>
                <c:pt idx="136">
                  <c:v>201205</c:v>
                </c:pt>
                <c:pt idx="137">
                  <c:v>201206</c:v>
                </c:pt>
                <c:pt idx="138">
                  <c:v>201207</c:v>
                </c:pt>
                <c:pt idx="139">
                  <c:v>201208</c:v>
                </c:pt>
                <c:pt idx="140">
                  <c:v>201209</c:v>
                </c:pt>
                <c:pt idx="141">
                  <c:v>201210</c:v>
                </c:pt>
                <c:pt idx="142">
                  <c:v>201211</c:v>
                </c:pt>
                <c:pt idx="143">
                  <c:v>201212</c:v>
                </c:pt>
              </c:numCache>
            </c:numRef>
          </c:cat>
          <c:val>
            <c:numRef>
              <c:f>Blad1!$H$2:$H$145</c:f>
              <c:numCache>
                <c:formatCode>General</c:formatCode>
                <c:ptCount val="144"/>
                <c:pt idx="84" formatCode="0">
                  <c:v>10323756.25</c:v>
                </c:pt>
                <c:pt idx="85" formatCode="0">
                  <c:v>11696161.9</c:v>
                </c:pt>
                <c:pt idx="86" formatCode="0">
                  <c:v>11363903.859999999</c:v>
                </c:pt>
                <c:pt idx="87" formatCode="0">
                  <c:v>11137626.57</c:v>
                </c:pt>
                <c:pt idx="88" formatCode="0">
                  <c:v>13684649.48</c:v>
                </c:pt>
                <c:pt idx="89" formatCode="0">
                  <c:v>14760449.029999999</c:v>
                </c:pt>
                <c:pt idx="90" formatCode="0">
                  <c:v>16956811.850000001</c:v>
                </c:pt>
                <c:pt idx="91" formatCode="0">
                  <c:v>10805616.939999999</c:v>
                </c:pt>
                <c:pt idx="92" formatCode="0">
                  <c:v>10027596.16</c:v>
                </c:pt>
                <c:pt idx="93" formatCode="0">
                  <c:v>10451362.939999999</c:v>
                </c:pt>
                <c:pt idx="94" formatCode="0">
                  <c:v>9633084.3499999996</c:v>
                </c:pt>
                <c:pt idx="95" formatCode="0">
                  <c:v>16108591.74</c:v>
                </c:pt>
                <c:pt idx="96" formatCode="0">
                  <c:v>12396497.300000001</c:v>
                </c:pt>
                <c:pt idx="97" formatCode="0">
                  <c:v>10890784.23</c:v>
                </c:pt>
                <c:pt idx="98" formatCode="0">
                  <c:v>11339383.130000001</c:v>
                </c:pt>
                <c:pt idx="99" formatCode="0">
                  <c:v>13999007.050000001</c:v>
                </c:pt>
                <c:pt idx="100" formatCode="0">
                  <c:v>12740770.24</c:v>
                </c:pt>
                <c:pt idx="101" formatCode="0">
                  <c:v>13713066.93</c:v>
                </c:pt>
                <c:pt idx="102" formatCode="0">
                  <c:v>16918815.93</c:v>
                </c:pt>
                <c:pt idx="103" formatCode="0">
                  <c:v>13104750.34</c:v>
                </c:pt>
                <c:pt idx="104" formatCode="0">
                  <c:v>11152779.560000001</c:v>
                </c:pt>
                <c:pt idx="105" formatCode="0">
                  <c:v>10849209.09</c:v>
                </c:pt>
                <c:pt idx="106" formatCode="0">
                  <c:v>11439750.5</c:v>
                </c:pt>
                <c:pt idx="107" formatCode="0">
                  <c:v>15513110.869999999</c:v>
                </c:pt>
                <c:pt idx="108" formatCode="0">
                  <c:v>11824088.619999999</c:v>
                </c:pt>
                <c:pt idx="109" formatCode="0">
                  <c:v>12226731.33</c:v>
                </c:pt>
                <c:pt idx="110" formatCode="0">
                  <c:v>11331463.470000001</c:v>
                </c:pt>
                <c:pt idx="111" formatCode="0">
                  <c:v>12125806.49</c:v>
                </c:pt>
                <c:pt idx="112" formatCode="0">
                  <c:v>13535177.41</c:v>
                </c:pt>
                <c:pt idx="113" formatCode="0">
                  <c:v>14792465.279999999</c:v>
                </c:pt>
                <c:pt idx="114" formatCode="0">
                  <c:v>15535031.949999999</c:v>
                </c:pt>
                <c:pt idx="115" formatCode="0">
                  <c:v>12747202.140000001</c:v>
                </c:pt>
                <c:pt idx="116" formatCode="0">
                  <c:v>10981897.550000001</c:v>
                </c:pt>
                <c:pt idx="117" formatCode="0">
                  <c:v>11871294.869999999</c:v>
                </c:pt>
                <c:pt idx="118" formatCode="0">
                  <c:v>10247689.859999999</c:v>
                </c:pt>
                <c:pt idx="119" formatCode="0">
                  <c:v>14844339.939999999</c:v>
                </c:pt>
                <c:pt idx="120" formatCode="0">
                  <c:v>13100375.460000001</c:v>
                </c:pt>
                <c:pt idx="121" formatCode="0">
                  <c:v>12607726.779999999</c:v>
                </c:pt>
                <c:pt idx="122" formatCode="0">
                  <c:v>11911121.58</c:v>
                </c:pt>
                <c:pt idx="123" formatCode="0">
                  <c:v>12647900.75</c:v>
                </c:pt>
                <c:pt idx="124" formatCode="0">
                  <c:v>13992100.99</c:v>
                </c:pt>
                <c:pt idx="125" formatCode="0">
                  <c:v>16336343.15</c:v>
                </c:pt>
                <c:pt idx="126" formatCode="0">
                  <c:v>15643862.4</c:v>
                </c:pt>
                <c:pt idx="127" formatCode="0">
                  <c:v>13742086.92</c:v>
                </c:pt>
                <c:pt idx="128" formatCode="0">
                  <c:v>10351608.59</c:v>
                </c:pt>
                <c:pt idx="129" formatCode="0">
                  <c:v>12038967.970000001</c:v>
                </c:pt>
                <c:pt idx="130" formatCode="0">
                  <c:v>12085214.08</c:v>
                </c:pt>
                <c:pt idx="131" formatCode="0">
                  <c:v>13303044.99</c:v>
                </c:pt>
                <c:pt idx="132" formatCode="0">
                  <c:v>11741374.83</c:v>
                </c:pt>
                <c:pt idx="133" formatCode="0">
                  <c:v>12020196.57</c:v>
                </c:pt>
                <c:pt idx="134" formatCode="0">
                  <c:v>13048911.08</c:v>
                </c:pt>
                <c:pt idx="135" formatCode="0">
                  <c:v>14431576.779999999</c:v>
                </c:pt>
                <c:pt idx="136" formatCode="0">
                  <c:v>14844993.24</c:v>
                </c:pt>
                <c:pt idx="137" formatCode="0">
                  <c:v>14962927.75</c:v>
                </c:pt>
                <c:pt idx="138" formatCode="0">
                  <c:v>15049326.93</c:v>
                </c:pt>
                <c:pt idx="139" formatCode="0">
                  <c:v>11352262.720000001</c:v>
                </c:pt>
                <c:pt idx="140" formatCode="0">
                  <c:v>12951437.779999999</c:v>
                </c:pt>
                <c:pt idx="141" formatCode="0">
                  <c:v>13465491.67</c:v>
                </c:pt>
                <c:pt idx="142" formatCode="0">
                  <c:v>10829000.390000001</c:v>
                </c:pt>
                <c:pt idx="143" formatCode="0">
                  <c:v>15060147.35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Blad1!$J$1</c:f>
              <c:strCache>
                <c:ptCount val="1"/>
                <c:pt idx="0">
                  <c:v>Faktisk vinförsäljning på Systembolaget (minus de skattade mängder som norrmän och personer äldre än 80 år svarar för)</c:v>
                </c:pt>
              </c:strCache>
            </c:strRef>
          </c:tx>
          <c:spPr>
            <a:ln w="25400"/>
          </c:spPr>
          <c:marker>
            <c:symbol val="none"/>
          </c:marker>
          <c:cat>
            <c:numRef>
              <c:f>Blad1!$B$2:$B$145</c:f>
              <c:numCache>
                <c:formatCode>General</c:formatCode>
                <c:ptCount val="144"/>
                <c:pt idx="0">
                  <c:v>200101</c:v>
                </c:pt>
                <c:pt idx="1">
                  <c:v>200102</c:v>
                </c:pt>
                <c:pt idx="2">
                  <c:v>200103</c:v>
                </c:pt>
                <c:pt idx="3">
                  <c:v>200104</c:v>
                </c:pt>
                <c:pt idx="4">
                  <c:v>200105</c:v>
                </c:pt>
                <c:pt idx="5">
                  <c:v>200106</c:v>
                </c:pt>
                <c:pt idx="6">
                  <c:v>200107</c:v>
                </c:pt>
                <c:pt idx="7">
                  <c:v>200108</c:v>
                </c:pt>
                <c:pt idx="8">
                  <c:v>200109</c:v>
                </c:pt>
                <c:pt idx="9">
                  <c:v>200110</c:v>
                </c:pt>
                <c:pt idx="10">
                  <c:v>200111</c:v>
                </c:pt>
                <c:pt idx="11">
                  <c:v>200112</c:v>
                </c:pt>
                <c:pt idx="12">
                  <c:v>200201</c:v>
                </c:pt>
                <c:pt idx="13">
                  <c:v>200202</c:v>
                </c:pt>
                <c:pt idx="14">
                  <c:v>200203</c:v>
                </c:pt>
                <c:pt idx="15">
                  <c:v>200204</c:v>
                </c:pt>
                <c:pt idx="16">
                  <c:v>200205</c:v>
                </c:pt>
                <c:pt idx="17">
                  <c:v>200206</c:v>
                </c:pt>
                <c:pt idx="18">
                  <c:v>200207</c:v>
                </c:pt>
                <c:pt idx="19">
                  <c:v>200208</c:v>
                </c:pt>
                <c:pt idx="20">
                  <c:v>200209</c:v>
                </c:pt>
                <c:pt idx="21">
                  <c:v>200210</c:v>
                </c:pt>
                <c:pt idx="22">
                  <c:v>200211</c:v>
                </c:pt>
                <c:pt idx="23">
                  <c:v>200212</c:v>
                </c:pt>
                <c:pt idx="24">
                  <c:v>200301</c:v>
                </c:pt>
                <c:pt idx="25">
                  <c:v>200302</c:v>
                </c:pt>
                <c:pt idx="26">
                  <c:v>200303</c:v>
                </c:pt>
                <c:pt idx="27">
                  <c:v>200304</c:v>
                </c:pt>
                <c:pt idx="28">
                  <c:v>200305</c:v>
                </c:pt>
                <c:pt idx="29">
                  <c:v>200306</c:v>
                </c:pt>
                <c:pt idx="30">
                  <c:v>200307</c:v>
                </c:pt>
                <c:pt idx="31">
                  <c:v>200308</c:v>
                </c:pt>
                <c:pt idx="32">
                  <c:v>200309</c:v>
                </c:pt>
                <c:pt idx="33">
                  <c:v>200310</c:v>
                </c:pt>
                <c:pt idx="34">
                  <c:v>200311</c:v>
                </c:pt>
                <c:pt idx="35">
                  <c:v>200312</c:v>
                </c:pt>
                <c:pt idx="36">
                  <c:v>200401</c:v>
                </c:pt>
                <c:pt idx="37">
                  <c:v>200402</c:v>
                </c:pt>
                <c:pt idx="38">
                  <c:v>200403</c:v>
                </c:pt>
                <c:pt idx="39">
                  <c:v>200404</c:v>
                </c:pt>
                <c:pt idx="40">
                  <c:v>200405</c:v>
                </c:pt>
                <c:pt idx="41">
                  <c:v>200406</c:v>
                </c:pt>
                <c:pt idx="42">
                  <c:v>200407</c:v>
                </c:pt>
                <c:pt idx="43">
                  <c:v>200408</c:v>
                </c:pt>
                <c:pt idx="44">
                  <c:v>200409</c:v>
                </c:pt>
                <c:pt idx="45">
                  <c:v>200410</c:v>
                </c:pt>
                <c:pt idx="46">
                  <c:v>200411</c:v>
                </c:pt>
                <c:pt idx="47">
                  <c:v>200412</c:v>
                </c:pt>
                <c:pt idx="48">
                  <c:v>200501</c:v>
                </c:pt>
                <c:pt idx="49">
                  <c:v>200502</c:v>
                </c:pt>
                <c:pt idx="50">
                  <c:v>200503</c:v>
                </c:pt>
                <c:pt idx="51">
                  <c:v>200504</c:v>
                </c:pt>
                <c:pt idx="52">
                  <c:v>200505</c:v>
                </c:pt>
                <c:pt idx="53">
                  <c:v>200506</c:v>
                </c:pt>
                <c:pt idx="54">
                  <c:v>200507</c:v>
                </c:pt>
                <c:pt idx="55">
                  <c:v>200508</c:v>
                </c:pt>
                <c:pt idx="56">
                  <c:v>200509</c:v>
                </c:pt>
                <c:pt idx="57">
                  <c:v>200510</c:v>
                </c:pt>
                <c:pt idx="58">
                  <c:v>200511</c:v>
                </c:pt>
                <c:pt idx="59">
                  <c:v>200512</c:v>
                </c:pt>
                <c:pt idx="60">
                  <c:v>200601</c:v>
                </c:pt>
                <c:pt idx="61">
                  <c:v>200602</c:v>
                </c:pt>
                <c:pt idx="62">
                  <c:v>200603</c:v>
                </c:pt>
                <c:pt idx="63">
                  <c:v>200604</c:v>
                </c:pt>
                <c:pt idx="64">
                  <c:v>200605</c:v>
                </c:pt>
                <c:pt idx="65">
                  <c:v>200606</c:v>
                </c:pt>
                <c:pt idx="66">
                  <c:v>200607</c:v>
                </c:pt>
                <c:pt idx="67">
                  <c:v>200608</c:v>
                </c:pt>
                <c:pt idx="68">
                  <c:v>200609</c:v>
                </c:pt>
                <c:pt idx="69">
                  <c:v>200610</c:v>
                </c:pt>
                <c:pt idx="70">
                  <c:v>200611</c:v>
                </c:pt>
                <c:pt idx="71">
                  <c:v>200612</c:v>
                </c:pt>
                <c:pt idx="72">
                  <c:v>200701</c:v>
                </c:pt>
                <c:pt idx="73">
                  <c:v>200702</c:v>
                </c:pt>
                <c:pt idx="74">
                  <c:v>200703</c:v>
                </c:pt>
                <c:pt idx="75">
                  <c:v>200704</c:v>
                </c:pt>
                <c:pt idx="76">
                  <c:v>200705</c:v>
                </c:pt>
                <c:pt idx="77">
                  <c:v>200706</c:v>
                </c:pt>
                <c:pt idx="78">
                  <c:v>200707</c:v>
                </c:pt>
                <c:pt idx="79">
                  <c:v>200708</c:v>
                </c:pt>
                <c:pt idx="80">
                  <c:v>200709</c:v>
                </c:pt>
                <c:pt idx="81">
                  <c:v>200710</c:v>
                </c:pt>
                <c:pt idx="82">
                  <c:v>200711</c:v>
                </c:pt>
                <c:pt idx="83">
                  <c:v>200712</c:v>
                </c:pt>
                <c:pt idx="84">
                  <c:v>200801</c:v>
                </c:pt>
                <c:pt idx="85">
                  <c:v>200802</c:v>
                </c:pt>
                <c:pt idx="86">
                  <c:v>200803</c:v>
                </c:pt>
                <c:pt idx="87">
                  <c:v>200804</c:v>
                </c:pt>
                <c:pt idx="88">
                  <c:v>200805</c:v>
                </c:pt>
                <c:pt idx="89">
                  <c:v>200806</c:v>
                </c:pt>
                <c:pt idx="90">
                  <c:v>200807</c:v>
                </c:pt>
                <c:pt idx="91">
                  <c:v>200808</c:v>
                </c:pt>
                <c:pt idx="92">
                  <c:v>200809</c:v>
                </c:pt>
                <c:pt idx="93">
                  <c:v>200810</c:v>
                </c:pt>
                <c:pt idx="94">
                  <c:v>200811</c:v>
                </c:pt>
                <c:pt idx="95">
                  <c:v>200812</c:v>
                </c:pt>
                <c:pt idx="96">
                  <c:v>200901</c:v>
                </c:pt>
                <c:pt idx="97">
                  <c:v>200902</c:v>
                </c:pt>
                <c:pt idx="98">
                  <c:v>200903</c:v>
                </c:pt>
                <c:pt idx="99">
                  <c:v>200904</c:v>
                </c:pt>
                <c:pt idx="100">
                  <c:v>200905</c:v>
                </c:pt>
                <c:pt idx="101">
                  <c:v>200906</c:v>
                </c:pt>
                <c:pt idx="102">
                  <c:v>200907</c:v>
                </c:pt>
                <c:pt idx="103">
                  <c:v>200908</c:v>
                </c:pt>
                <c:pt idx="104">
                  <c:v>200909</c:v>
                </c:pt>
                <c:pt idx="105">
                  <c:v>200910</c:v>
                </c:pt>
                <c:pt idx="106">
                  <c:v>200911</c:v>
                </c:pt>
                <c:pt idx="107">
                  <c:v>200912</c:v>
                </c:pt>
                <c:pt idx="108">
                  <c:v>201001</c:v>
                </c:pt>
                <c:pt idx="109">
                  <c:v>201002</c:v>
                </c:pt>
                <c:pt idx="110">
                  <c:v>201003</c:v>
                </c:pt>
                <c:pt idx="111">
                  <c:v>201004</c:v>
                </c:pt>
                <c:pt idx="112">
                  <c:v>201005</c:v>
                </c:pt>
                <c:pt idx="113">
                  <c:v>201006</c:v>
                </c:pt>
                <c:pt idx="114">
                  <c:v>201007</c:v>
                </c:pt>
                <c:pt idx="115">
                  <c:v>201008</c:v>
                </c:pt>
                <c:pt idx="116">
                  <c:v>201009</c:v>
                </c:pt>
                <c:pt idx="117">
                  <c:v>201010</c:v>
                </c:pt>
                <c:pt idx="118">
                  <c:v>201011</c:v>
                </c:pt>
                <c:pt idx="119">
                  <c:v>201012</c:v>
                </c:pt>
                <c:pt idx="120">
                  <c:v>201101</c:v>
                </c:pt>
                <c:pt idx="121">
                  <c:v>201102</c:v>
                </c:pt>
                <c:pt idx="122">
                  <c:v>201103</c:v>
                </c:pt>
                <c:pt idx="123">
                  <c:v>201104</c:v>
                </c:pt>
                <c:pt idx="124">
                  <c:v>201105</c:v>
                </c:pt>
                <c:pt idx="125">
                  <c:v>201106</c:v>
                </c:pt>
                <c:pt idx="126">
                  <c:v>201107</c:v>
                </c:pt>
                <c:pt idx="127">
                  <c:v>201108</c:v>
                </c:pt>
                <c:pt idx="128">
                  <c:v>201109</c:v>
                </c:pt>
                <c:pt idx="129">
                  <c:v>201110</c:v>
                </c:pt>
                <c:pt idx="130">
                  <c:v>201111</c:v>
                </c:pt>
                <c:pt idx="131">
                  <c:v>201112</c:v>
                </c:pt>
                <c:pt idx="132">
                  <c:v>201201</c:v>
                </c:pt>
                <c:pt idx="133">
                  <c:v>201202</c:v>
                </c:pt>
                <c:pt idx="134">
                  <c:v>201203</c:v>
                </c:pt>
                <c:pt idx="135">
                  <c:v>201204</c:v>
                </c:pt>
                <c:pt idx="136">
                  <c:v>201205</c:v>
                </c:pt>
                <c:pt idx="137">
                  <c:v>201206</c:v>
                </c:pt>
                <c:pt idx="138">
                  <c:v>201207</c:v>
                </c:pt>
                <c:pt idx="139">
                  <c:v>201208</c:v>
                </c:pt>
                <c:pt idx="140">
                  <c:v>201209</c:v>
                </c:pt>
                <c:pt idx="141">
                  <c:v>201210</c:v>
                </c:pt>
                <c:pt idx="142">
                  <c:v>201211</c:v>
                </c:pt>
                <c:pt idx="143">
                  <c:v>201212</c:v>
                </c:pt>
              </c:numCache>
            </c:numRef>
          </c:cat>
          <c:val>
            <c:numRef>
              <c:f>Blad1!$J$2:$J$145</c:f>
              <c:numCache>
                <c:formatCode>0</c:formatCode>
                <c:ptCount val="144"/>
                <c:pt idx="0">
                  <c:v>6886200</c:v>
                </c:pt>
                <c:pt idx="1">
                  <c:v>7206360</c:v>
                </c:pt>
                <c:pt idx="2">
                  <c:v>8484240</c:v>
                </c:pt>
                <c:pt idx="3">
                  <c:v>8820960</c:v>
                </c:pt>
                <c:pt idx="4">
                  <c:v>8850400</c:v>
                </c:pt>
                <c:pt idx="5">
                  <c:v>10083200</c:v>
                </c:pt>
                <c:pt idx="6">
                  <c:v>10814600</c:v>
                </c:pt>
                <c:pt idx="7">
                  <c:v>9572600</c:v>
                </c:pt>
                <c:pt idx="8">
                  <c:v>7516400</c:v>
                </c:pt>
                <c:pt idx="9">
                  <c:v>8333360</c:v>
                </c:pt>
                <c:pt idx="10">
                  <c:v>9043600</c:v>
                </c:pt>
                <c:pt idx="11">
                  <c:v>12299480</c:v>
                </c:pt>
                <c:pt idx="12">
                  <c:v>7842080</c:v>
                </c:pt>
                <c:pt idx="13">
                  <c:v>8207320</c:v>
                </c:pt>
                <c:pt idx="14">
                  <c:v>10401520</c:v>
                </c:pt>
                <c:pt idx="15">
                  <c:v>9046360</c:v>
                </c:pt>
                <c:pt idx="16">
                  <c:v>10480640</c:v>
                </c:pt>
                <c:pt idx="17">
                  <c:v>10603000</c:v>
                </c:pt>
                <c:pt idx="18">
                  <c:v>12374000</c:v>
                </c:pt>
                <c:pt idx="19">
                  <c:v>10708800</c:v>
                </c:pt>
                <c:pt idx="20">
                  <c:v>8329680</c:v>
                </c:pt>
                <c:pt idx="21">
                  <c:v>9661840</c:v>
                </c:pt>
                <c:pt idx="22">
                  <c:v>9847680</c:v>
                </c:pt>
                <c:pt idx="23">
                  <c:v>12892880</c:v>
                </c:pt>
                <c:pt idx="24">
                  <c:v>9073040</c:v>
                </c:pt>
                <c:pt idx="25">
                  <c:v>8826480</c:v>
                </c:pt>
                <c:pt idx="26">
                  <c:v>9162280</c:v>
                </c:pt>
                <c:pt idx="27">
                  <c:v>11178920</c:v>
                </c:pt>
                <c:pt idx="28">
                  <c:v>10272720</c:v>
                </c:pt>
                <c:pt idx="29">
                  <c:v>11403400</c:v>
                </c:pt>
                <c:pt idx="30">
                  <c:v>13335400</c:v>
                </c:pt>
                <c:pt idx="31">
                  <c:v>10651760</c:v>
                </c:pt>
                <c:pt idx="32">
                  <c:v>8881680</c:v>
                </c:pt>
                <c:pt idx="33">
                  <c:v>10526640</c:v>
                </c:pt>
                <c:pt idx="34">
                  <c:v>8957120</c:v>
                </c:pt>
                <c:pt idx="35">
                  <c:v>13179920</c:v>
                </c:pt>
                <c:pt idx="36">
                  <c:v>9039920</c:v>
                </c:pt>
                <c:pt idx="37">
                  <c:v>8935040</c:v>
                </c:pt>
                <c:pt idx="38">
                  <c:v>9517400</c:v>
                </c:pt>
                <c:pt idx="39">
                  <c:v>11147640</c:v>
                </c:pt>
                <c:pt idx="40">
                  <c:v>9688520</c:v>
                </c:pt>
                <c:pt idx="41">
                  <c:v>11145800</c:v>
                </c:pt>
                <c:pt idx="42">
                  <c:v>12645400</c:v>
                </c:pt>
                <c:pt idx="43">
                  <c:v>9876200</c:v>
                </c:pt>
                <c:pt idx="44">
                  <c:v>8839360</c:v>
                </c:pt>
                <c:pt idx="45">
                  <c:v>9501760</c:v>
                </c:pt>
                <c:pt idx="46">
                  <c:v>9269920</c:v>
                </c:pt>
                <c:pt idx="47">
                  <c:v>13100800</c:v>
                </c:pt>
                <c:pt idx="48">
                  <c:v>8624080</c:v>
                </c:pt>
                <c:pt idx="49">
                  <c:v>9010480</c:v>
                </c:pt>
                <c:pt idx="50">
                  <c:v>10752040</c:v>
                </c:pt>
                <c:pt idx="51">
                  <c:v>10232240</c:v>
                </c:pt>
                <c:pt idx="52">
                  <c:v>10023400</c:v>
                </c:pt>
                <c:pt idx="53">
                  <c:v>11899280</c:v>
                </c:pt>
                <c:pt idx="54">
                  <c:v>12919560</c:v>
                </c:pt>
                <c:pt idx="55">
                  <c:v>9876200</c:v>
                </c:pt>
                <c:pt idx="56">
                  <c:v>9747400</c:v>
                </c:pt>
                <c:pt idx="57">
                  <c:v>9394120</c:v>
                </c:pt>
                <c:pt idx="58">
                  <c:v>9905640</c:v>
                </c:pt>
                <c:pt idx="59">
                  <c:v>13575520</c:v>
                </c:pt>
                <c:pt idx="60">
                  <c:v>8850400</c:v>
                </c:pt>
                <c:pt idx="61">
                  <c:v>9284640</c:v>
                </c:pt>
                <c:pt idx="62">
                  <c:v>10894640</c:v>
                </c:pt>
                <c:pt idx="63">
                  <c:v>11120040</c:v>
                </c:pt>
                <c:pt idx="64">
                  <c:v>10802640</c:v>
                </c:pt>
                <c:pt idx="65">
                  <c:v>13105400</c:v>
                </c:pt>
                <c:pt idx="66">
                  <c:v>13499160</c:v>
                </c:pt>
                <c:pt idx="67">
                  <c:v>11261720</c:v>
                </c:pt>
                <c:pt idx="68">
                  <c:v>10192680</c:v>
                </c:pt>
                <c:pt idx="69">
                  <c:v>9887240</c:v>
                </c:pt>
                <c:pt idx="70">
                  <c:v>10534920</c:v>
                </c:pt>
                <c:pt idx="71">
                  <c:v>14210320</c:v>
                </c:pt>
                <c:pt idx="72">
                  <c:v>9498080</c:v>
                </c:pt>
                <c:pt idx="73">
                  <c:v>10005920</c:v>
                </c:pt>
                <c:pt idx="74">
                  <c:v>11870760</c:v>
                </c:pt>
                <c:pt idx="75">
                  <c:v>11973800</c:v>
                </c:pt>
                <c:pt idx="76">
                  <c:v>11544160</c:v>
                </c:pt>
                <c:pt idx="77">
                  <c:v>13681320</c:v>
                </c:pt>
                <c:pt idx="78">
                  <c:v>13767800</c:v>
                </c:pt>
                <c:pt idx="79">
                  <c:v>12554320</c:v>
                </c:pt>
                <c:pt idx="80">
                  <c:v>9936920</c:v>
                </c:pt>
                <c:pt idx="81">
                  <c:v>10861520</c:v>
                </c:pt>
                <c:pt idx="82">
                  <c:v>11577280</c:v>
                </c:pt>
                <c:pt idx="83">
                  <c:v>14427440</c:v>
                </c:pt>
                <c:pt idx="84">
                  <c:v>9776840</c:v>
                </c:pt>
                <c:pt idx="85">
                  <c:v>11172480</c:v>
                </c:pt>
                <c:pt idx="86">
                  <c:v>11728160</c:v>
                </c:pt>
                <c:pt idx="87">
                  <c:v>12309600</c:v>
                </c:pt>
                <c:pt idx="88">
                  <c:v>12438400</c:v>
                </c:pt>
                <c:pt idx="89">
                  <c:v>13304120</c:v>
                </c:pt>
                <c:pt idx="90">
                  <c:v>15648280</c:v>
                </c:pt>
                <c:pt idx="91">
                  <c:v>12225880</c:v>
                </c:pt>
                <c:pt idx="92">
                  <c:v>10463160</c:v>
                </c:pt>
                <c:pt idx="93">
                  <c:v>12446680</c:v>
                </c:pt>
                <c:pt idx="94">
                  <c:v>10767680</c:v>
                </c:pt>
                <c:pt idx="95">
                  <c:v>15755920</c:v>
                </c:pt>
                <c:pt idx="96">
                  <c:v>11084160</c:v>
                </c:pt>
                <c:pt idx="97">
                  <c:v>11065760</c:v>
                </c:pt>
                <c:pt idx="98">
                  <c:v>12084200</c:v>
                </c:pt>
                <c:pt idx="99">
                  <c:v>14842491.560000001</c:v>
                </c:pt>
                <c:pt idx="100">
                  <c:v>12949971.520000001</c:v>
                </c:pt>
                <c:pt idx="101">
                  <c:v>14798405.16</c:v>
                </c:pt>
                <c:pt idx="102">
                  <c:v>17683903.280000001</c:v>
                </c:pt>
                <c:pt idx="103">
                  <c:v>13375213</c:v>
                </c:pt>
                <c:pt idx="104">
                  <c:v>11736423.440000001</c:v>
                </c:pt>
                <c:pt idx="105">
                  <c:v>13241509.4</c:v>
                </c:pt>
                <c:pt idx="106">
                  <c:v>11866225.32</c:v>
                </c:pt>
                <c:pt idx="107">
                  <c:v>17020146.280000001</c:v>
                </c:pt>
                <c:pt idx="108">
                  <c:v>11374544.1908</c:v>
                </c:pt>
                <c:pt idx="109">
                  <c:v>11775421.660400001</c:v>
                </c:pt>
                <c:pt idx="110">
                  <c:v>14424057.15356</c:v>
                </c:pt>
                <c:pt idx="111">
                  <c:v>13721300.440000001</c:v>
                </c:pt>
                <c:pt idx="112">
                  <c:v>13261487.149400001</c:v>
                </c:pt>
                <c:pt idx="113">
                  <c:v>16028629.735000001</c:v>
                </c:pt>
                <c:pt idx="114">
                  <c:v>18229705.746000003</c:v>
                </c:pt>
                <c:pt idx="115">
                  <c:v>13537873.466600001</c:v>
                </c:pt>
                <c:pt idx="116">
                  <c:v>12336134.1478</c:v>
                </c:pt>
                <c:pt idx="117">
                  <c:v>13097875.223400002</c:v>
                </c:pt>
                <c:pt idx="118">
                  <c:v>12587846.4882</c:v>
                </c:pt>
                <c:pt idx="119">
                  <c:v>17498400</c:v>
                </c:pt>
                <c:pt idx="120">
                  <c:v>11339055.935080001</c:v>
                </c:pt>
                <c:pt idx="121">
                  <c:v>11938192.5178</c:v>
                </c:pt>
                <c:pt idx="122">
                  <c:v>13175470.371240001</c:v>
                </c:pt>
                <c:pt idx="123">
                  <c:v>15332851.655679999</c:v>
                </c:pt>
                <c:pt idx="124">
                  <c:v>13781120.507959999</c:v>
                </c:pt>
                <c:pt idx="125">
                  <c:v>16825428.399599999</c:v>
                </c:pt>
                <c:pt idx="126">
                  <c:v>17627192.268320002</c:v>
                </c:pt>
                <c:pt idx="127">
                  <c:v>14513267.260920001</c:v>
                </c:pt>
                <c:pt idx="128">
                  <c:v>13123520.900520001</c:v>
                </c:pt>
                <c:pt idx="129">
                  <c:v>12618914.874400001</c:v>
                </c:pt>
                <c:pt idx="130">
                  <c:v>13120404.67836</c:v>
                </c:pt>
                <c:pt idx="131">
                  <c:v>17760216.06284</c:v>
                </c:pt>
                <c:pt idx="132">
                  <c:v>11328547.157800002</c:v>
                </c:pt>
                <c:pt idx="133">
                  <c:v>12424892.13864</c:v>
                </c:pt>
                <c:pt idx="134">
                  <c:v>14360031.664400002</c:v>
                </c:pt>
                <c:pt idx="135">
                  <c:v>14635896.92028</c:v>
                </c:pt>
                <c:pt idx="136">
                  <c:v>14630795.721760001</c:v>
                </c:pt>
                <c:pt idx="137">
                  <c:v>17131916.943840001</c:v>
                </c:pt>
                <c:pt idx="138">
                  <c:v>17642040.186040003</c:v>
                </c:pt>
                <c:pt idx="139">
                  <c:v>15389271.83144</c:v>
                </c:pt>
                <c:pt idx="140">
                  <c:v>12299287.353839999</c:v>
                </c:pt>
                <c:pt idx="141">
                  <c:v>13272251.123640005</c:v>
                </c:pt>
                <c:pt idx="142">
                  <c:v>13973343.246239999</c:v>
                </c:pt>
                <c:pt idx="143">
                  <c:v>17490720.735160008</c:v>
                </c:pt>
              </c:numCache>
            </c:numRef>
          </c:val>
          <c:smooth val="0"/>
        </c:ser>
        <c:ser>
          <c:idx val="1"/>
          <c:order val="0"/>
          <c:tx>
            <c:strRef>
              <c:f>Blad1!$H$1</c:f>
              <c:strCache>
                <c:ptCount val="1"/>
                <c:pt idx="0">
                  <c:v>Självrapporterade mängder vinköp på Systembolaget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numRef>
              <c:f>Blad1!$B$2:$B$145</c:f>
              <c:numCache>
                <c:formatCode>General</c:formatCode>
                <c:ptCount val="144"/>
                <c:pt idx="0">
                  <c:v>200101</c:v>
                </c:pt>
                <c:pt idx="1">
                  <c:v>200102</c:v>
                </c:pt>
                <c:pt idx="2">
                  <c:v>200103</c:v>
                </c:pt>
                <c:pt idx="3">
                  <c:v>200104</c:v>
                </c:pt>
                <c:pt idx="4">
                  <c:v>200105</c:v>
                </c:pt>
                <c:pt idx="5">
                  <c:v>200106</c:v>
                </c:pt>
                <c:pt idx="6">
                  <c:v>200107</c:v>
                </c:pt>
                <c:pt idx="7">
                  <c:v>200108</c:v>
                </c:pt>
                <c:pt idx="8">
                  <c:v>200109</c:v>
                </c:pt>
                <c:pt idx="9">
                  <c:v>200110</c:v>
                </c:pt>
                <c:pt idx="10">
                  <c:v>200111</c:v>
                </c:pt>
                <c:pt idx="11">
                  <c:v>200112</c:v>
                </c:pt>
                <c:pt idx="12">
                  <c:v>200201</c:v>
                </c:pt>
                <c:pt idx="13">
                  <c:v>200202</c:v>
                </c:pt>
                <c:pt idx="14">
                  <c:v>200203</c:v>
                </c:pt>
                <c:pt idx="15">
                  <c:v>200204</c:v>
                </c:pt>
                <c:pt idx="16">
                  <c:v>200205</c:v>
                </c:pt>
                <c:pt idx="17">
                  <c:v>200206</c:v>
                </c:pt>
                <c:pt idx="18">
                  <c:v>200207</c:v>
                </c:pt>
                <c:pt idx="19">
                  <c:v>200208</c:v>
                </c:pt>
                <c:pt idx="20">
                  <c:v>200209</c:v>
                </c:pt>
                <c:pt idx="21">
                  <c:v>200210</c:v>
                </c:pt>
                <c:pt idx="22">
                  <c:v>200211</c:v>
                </c:pt>
                <c:pt idx="23">
                  <c:v>200212</c:v>
                </c:pt>
                <c:pt idx="24">
                  <c:v>200301</c:v>
                </c:pt>
                <c:pt idx="25">
                  <c:v>200302</c:v>
                </c:pt>
                <c:pt idx="26">
                  <c:v>200303</c:v>
                </c:pt>
                <c:pt idx="27">
                  <c:v>200304</c:v>
                </c:pt>
                <c:pt idx="28">
                  <c:v>200305</c:v>
                </c:pt>
                <c:pt idx="29">
                  <c:v>200306</c:v>
                </c:pt>
                <c:pt idx="30">
                  <c:v>200307</c:v>
                </c:pt>
                <c:pt idx="31">
                  <c:v>200308</c:v>
                </c:pt>
                <c:pt idx="32">
                  <c:v>200309</c:v>
                </c:pt>
                <c:pt idx="33">
                  <c:v>200310</c:v>
                </c:pt>
                <c:pt idx="34">
                  <c:v>200311</c:v>
                </c:pt>
                <c:pt idx="35">
                  <c:v>200312</c:v>
                </c:pt>
                <c:pt idx="36">
                  <c:v>200401</c:v>
                </c:pt>
                <c:pt idx="37">
                  <c:v>200402</c:v>
                </c:pt>
                <c:pt idx="38">
                  <c:v>200403</c:v>
                </c:pt>
                <c:pt idx="39">
                  <c:v>200404</c:v>
                </c:pt>
                <c:pt idx="40">
                  <c:v>200405</c:v>
                </c:pt>
                <c:pt idx="41">
                  <c:v>200406</c:v>
                </c:pt>
                <c:pt idx="42">
                  <c:v>200407</c:v>
                </c:pt>
                <c:pt idx="43">
                  <c:v>200408</c:v>
                </c:pt>
                <c:pt idx="44">
                  <c:v>200409</c:v>
                </c:pt>
                <c:pt idx="45">
                  <c:v>200410</c:v>
                </c:pt>
                <c:pt idx="46">
                  <c:v>200411</c:v>
                </c:pt>
                <c:pt idx="47">
                  <c:v>200412</c:v>
                </c:pt>
                <c:pt idx="48">
                  <c:v>200501</c:v>
                </c:pt>
                <c:pt idx="49">
                  <c:v>200502</c:v>
                </c:pt>
                <c:pt idx="50">
                  <c:v>200503</c:v>
                </c:pt>
                <c:pt idx="51">
                  <c:v>200504</c:v>
                </c:pt>
                <c:pt idx="52">
                  <c:v>200505</c:v>
                </c:pt>
                <c:pt idx="53">
                  <c:v>200506</c:v>
                </c:pt>
                <c:pt idx="54">
                  <c:v>200507</c:v>
                </c:pt>
                <c:pt idx="55">
                  <c:v>200508</c:v>
                </c:pt>
                <c:pt idx="56">
                  <c:v>200509</c:v>
                </c:pt>
                <c:pt idx="57">
                  <c:v>200510</c:v>
                </c:pt>
                <c:pt idx="58">
                  <c:v>200511</c:v>
                </c:pt>
                <c:pt idx="59">
                  <c:v>200512</c:v>
                </c:pt>
                <c:pt idx="60">
                  <c:v>200601</c:v>
                </c:pt>
                <c:pt idx="61">
                  <c:v>200602</c:v>
                </c:pt>
                <c:pt idx="62">
                  <c:v>200603</c:v>
                </c:pt>
                <c:pt idx="63">
                  <c:v>200604</c:v>
                </c:pt>
                <c:pt idx="64">
                  <c:v>200605</c:v>
                </c:pt>
                <c:pt idx="65">
                  <c:v>200606</c:v>
                </c:pt>
                <c:pt idx="66">
                  <c:v>200607</c:v>
                </c:pt>
                <c:pt idx="67">
                  <c:v>200608</c:v>
                </c:pt>
                <c:pt idx="68">
                  <c:v>200609</c:v>
                </c:pt>
                <c:pt idx="69">
                  <c:v>200610</c:v>
                </c:pt>
                <c:pt idx="70">
                  <c:v>200611</c:v>
                </c:pt>
                <c:pt idx="71">
                  <c:v>200612</c:v>
                </c:pt>
                <c:pt idx="72">
                  <c:v>200701</c:v>
                </c:pt>
                <c:pt idx="73">
                  <c:v>200702</c:v>
                </c:pt>
                <c:pt idx="74">
                  <c:v>200703</c:v>
                </c:pt>
                <c:pt idx="75">
                  <c:v>200704</c:v>
                </c:pt>
                <c:pt idx="76">
                  <c:v>200705</c:v>
                </c:pt>
                <c:pt idx="77">
                  <c:v>200706</c:v>
                </c:pt>
                <c:pt idx="78">
                  <c:v>200707</c:v>
                </c:pt>
                <c:pt idx="79">
                  <c:v>200708</c:v>
                </c:pt>
                <c:pt idx="80">
                  <c:v>200709</c:v>
                </c:pt>
                <c:pt idx="81">
                  <c:v>200710</c:v>
                </c:pt>
                <c:pt idx="82">
                  <c:v>200711</c:v>
                </c:pt>
                <c:pt idx="83">
                  <c:v>200712</c:v>
                </c:pt>
                <c:pt idx="84">
                  <c:v>200801</c:v>
                </c:pt>
                <c:pt idx="85">
                  <c:v>200802</c:v>
                </c:pt>
                <c:pt idx="86">
                  <c:v>200803</c:v>
                </c:pt>
                <c:pt idx="87">
                  <c:v>200804</c:v>
                </c:pt>
                <c:pt idx="88">
                  <c:v>200805</c:v>
                </c:pt>
                <c:pt idx="89">
                  <c:v>200806</c:v>
                </c:pt>
                <c:pt idx="90">
                  <c:v>200807</c:v>
                </c:pt>
                <c:pt idx="91">
                  <c:v>200808</c:v>
                </c:pt>
                <c:pt idx="92">
                  <c:v>200809</c:v>
                </c:pt>
                <c:pt idx="93">
                  <c:v>200810</c:v>
                </c:pt>
                <c:pt idx="94">
                  <c:v>200811</c:v>
                </c:pt>
                <c:pt idx="95">
                  <c:v>200812</c:v>
                </c:pt>
                <c:pt idx="96">
                  <c:v>200901</c:v>
                </c:pt>
                <c:pt idx="97">
                  <c:v>200902</c:v>
                </c:pt>
                <c:pt idx="98">
                  <c:v>200903</c:v>
                </c:pt>
                <c:pt idx="99">
                  <c:v>200904</c:v>
                </c:pt>
                <c:pt idx="100">
                  <c:v>200905</c:v>
                </c:pt>
                <c:pt idx="101">
                  <c:v>200906</c:v>
                </c:pt>
                <c:pt idx="102">
                  <c:v>200907</c:v>
                </c:pt>
                <c:pt idx="103">
                  <c:v>200908</c:v>
                </c:pt>
                <c:pt idx="104">
                  <c:v>200909</c:v>
                </c:pt>
                <c:pt idx="105">
                  <c:v>200910</c:v>
                </c:pt>
                <c:pt idx="106">
                  <c:v>200911</c:v>
                </c:pt>
                <c:pt idx="107">
                  <c:v>200912</c:v>
                </c:pt>
                <c:pt idx="108">
                  <c:v>201001</c:v>
                </c:pt>
                <c:pt idx="109">
                  <c:v>201002</c:v>
                </c:pt>
                <c:pt idx="110">
                  <c:v>201003</c:v>
                </c:pt>
                <c:pt idx="111">
                  <c:v>201004</c:v>
                </c:pt>
                <c:pt idx="112">
                  <c:v>201005</c:v>
                </c:pt>
                <c:pt idx="113">
                  <c:v>201006</c:v>
                </c:pt>
                <c:pt idx="114">
                  <c:v>201007</c:v>
                </c:pt>
                <c:pt idx="115">
                  <c:v>201008</c:v>
                </c:pt>
                <c:pt idx="116">
                  <c:v>201009</c:v>
                </c:pt>
                <c:pt idx="117">
                  <c:v>201010</c:v>
                </c:pt>
                <c:pt idx="118">
                  <c:v>201011</c:v>
                </c:pt>
                <c:pt idx="119">
                  <c:v>201012</c:v>
                </c:pt>
                <c:pt idx="120">
                  <c:v>201101</c:v>
                </c:pt>
                <c:pt idx="121">
                  <c:v>201102</c:v>
                </c:pt>
                <c:pt idx="122">
                  <c:v>201103</c:v>
                </c:pt>
                <c:pt idx="123">
                  <c:v>201104</c:v>
                </c:pt>
                <c:pt idx="124">
                  <c:v>201105</c:v>
                </c:pt>
                <c:pt idx="125">
                  <c:v>201106</c:v>
                </c:pt>
                <c:pt idx="126">
                  <c:v>201107</c:v>
                </c:pt>
                <c:pt idx="127">
                  <c:v>201108</c:v>
                </c:pt>
                <c:pt idx="128">
                  <c:v>201109</c:v>
                </c:pt>
                <c:pt idx="129">
                  <c:v>201110</c:v>
                </c:pt>
                <c:pt idx="130">
                  <c:v>201111</c:v>
                </c:pt>
                <c:pt idx="131">
                  <c:v>201112</c:v>
                </c:pt>
                <c:pt idx="132">
                  <c:v>201201</c:v>
                </c:pt>
                <c:pt idx="133">
                  <c:v>201202</c:v>
                </c:pt>
                <c:pt idx="134">
                  <c:v>201203</c:v>
                </c:pt>
                <c:pt idx="135">
                  <c:v>201204</c:v>
                </c:pt>
                <c:pt idx="136">
                  <c:v>201205</c:v>
                </c:pt>
                <c:pt idx="137">
                  <c:v>201206</c:v>
                </c:pt>
                <c:pt idx="138">
                  <c:v>201207</c:v>
                </c:pt>
                <c:pt idx="139">
                  <c:v>201208</c:v>
                </c:pt>
                <c:pt idx="140">
                  <c:v>201209</c:v>
                </c:pt>
                <c:pt idx="141">
                  <c:v>201210</c:v>
                </c:pt>
                <c:pt idx="142">
                  <c:v>201211</c:v>
                </c:pt>
                <c:pt idx="143">
                  <c:v>201212</c:v>
                </c:pt>
              </c:numCache>
            </c:numRef>
          </c:cat>
          <c:val>
            <c:numRef>
              <c:f>Blad1!$H$2:$H$145</c:f>
              <c:numCache>
                <c:formatCode>General</c:formatCode>
                <c:ptCount val="144"/>
                <c:pt idx="84" formatCode="0">
                  <c:v>10323756.25</c:v>
                </c:pt>
                <c:pt idx="85" formatCode="0">
                  <c:v>11696161.9</c:v>
                </c:pt>
                <c:pt idx="86" formatCode="0">
                  <c:v>11363903.859999999</c:v>
                </c:pt>
                <c:pt idx="87" formatCode="0">
                  <c:v>11137626.57</c:v>
                </c:pt>
                <c:pt idx="88" formatCode="0">
                  <c:v>13684649.48</c:v>
                </c:pt>
                <c:pt idx="89" formatCode="0">
                  <c:v>14760449.029999999</c:v>
                </c:pt>
                <c:pt idx="90" formatCode="0">
                  <c:v>16956811.850000001</c:v>
                </c:pt>
                <c:pt idx="91" formatCode="0">
                  <c:v>10805616.939999999</c:v>
                </c:pt>
                <c:pt idx="92" formatCode="0">
                  <c:v>10027596.16</c:v>
                </c:pt>
                <c:pt idx="93" formatCode="0">
                  <c:v>10451362.939999999</c:v>
                </c:pt>
                <c:pt idx="94" formatCode="0">
                  <c:v>9633084.3499999996</c:v>
                </c:pt>
                <c:pt idx="95" formatCode="0">
                  <c:v>16108591.74</c:v>
                </c:pt>
                <c:pt idx="96" formatCode="0">
                  <c:v>12396497.300000001</c:v>
                </c:pt>
                <c:pt idx="97" formatCode="0">
                  <c:v>10890784.23</c:v>
                </c:pt>
                <c:pt idx="98" formatCode="0">
                  <c:v>11339383.130000001</c:v>
                </c:pt>
                <c:pt idx="99" formatCode="0">
                  <c:v>13999007.050000001</c:v>
                </c:pt>
                <c:pt idx="100" formatCode="0">
                  <c:v>12740770.24</c:v>
                </c:pt>
                <c:pt idx="101" formatCode="0">
                  <c:v>13713066.93</c:v>
                </c:pt>
                <c:pt idx="102" formatCode="0">
                  <c:v>16918815.93</c:v>
                </c:pt>
                <c:pt idx="103" formatCode="0">
                  <c:v>13104750.34</c:v>
                </c:pt>
                <c:pt idx="104" formatCode="0">
                  <c:v>11152779.560000001</c:v>
                </c:pt>
                <c:pt idx="105" formatCode="0">
                  <c:v>10849209.09</c:v>
                </c:pt>
                <c:pt idx="106" formatCode="0">
                  <c:v>11439750.5</c:v>
                </c:pt>
                <c:pt idx="107" formatCode="0">
                  <c:v>15513110.869999999</c:v>
                </c:pt>
                <c:pt idx="108" formatCode="0">
                  <c:v>11824088.619999999</c:v>
                </c:pt>
                <c:pt idx="109" formatCode="0">
                  <c:v>12226731.33</c:v>
                </c:pt>
                <c:pt idx="110" formatCode="0">
                  <c:v>11331463.470000001</c:v>
                </c:pt>
                <c:pt idx="111" formatCode="0">
                  <c:v>12125806.49</c:v>
                </c:pt>
                <c:pt idx="112" formatCode="0">
                  <c:v>13535177.41</c:v>
                </c:pt>
                <c:pt idx="113" formatCode="0">
                  <c:v>14792465.279999999</c:v>
                </c:pt>
                <c:pt idx="114" formatCode="0">
                  <c:v>15535031.949999999</c:v>
                </c:pt>
                <c:pt idx="115" formatCode="0">
                  <c:v>12747202.140000001</c:v>
                </c:pt>
                <c:pt idx="116" formatCode="0">
                  <c:v>10981897.550000001</c:v>
                </c:pt>
                <c:pt idx="117" formatCode="0">
                  <c:v>11871294.869999999</c:v>
                </c:pt>
                <c:pt idx="118" formatCode="0">
                  <c:v>10247689.859999999</c:v>
                </c:pt>
                <c:pt idx="119" formatCode="0">
                  <c:v>14844339.939999999</c:v>
                </c:pt>
                <c:pt idx="120" formatCode="0">
                  <c:v>13100375.460000001</c:v>
                </c:pt>
                <c:pt idx="121" formatCode="0">
                  <c:v>12607726.779999999</c:v>
                </c:pt>
                <c:pt idx="122" formatCode="0">
                  <c:v>11911121.58</c:v>
                </c:pt>
                <c:pt idx="123" formatCode="0">
                  <c:v>12647900.75</c:v>
                </c:pt>
                <c:pt idx="124" formatCode="0">
                  <c:v>13992100.99</c:v>
                </c:pt>
                <c:pt idx="125" formatCode="0">
                  <c:v>16336343.15</c:v>
                </c:pt>
                <c:pt idx="126" formatCode="0">
                  <c:v>15643862.4</c:v>
                </c:pt>
                <c:pt idx="127" formatCode="0">
                  <c:v>13742086.92</c:v>
                </c:pt>
                <c:pt idx="128" formatCode="0">
                  <c:v>10351608.59</c:v>
                </c:pt>
                <c:pt idx="129" formatCode="0">
                  <c:v>12038967.970000001</c:v>
                </c:pt>
                <c:pt idx="130" formatCode="0">
                  <c:v>12085214.08</c:v>
                </c:pt>
                <c:pt idx="131" formatCode="0">
                  <c:v>13303044.99</c:v>
                </c:pt>
                <c:pt idx="132" formatCode="0">
                  <c:v>11741374.83</c:v>
                </c:pt>
                <c:pt idx="133" formatCode="0">
                  <c:v>12020196.57</c:v>
                </c:pt>
                <c:pt idx="134" formatCode="0">
                  <c:v>13048911.08</c:v>
                </c:pt>
                <c:pt idx="135" formatCode="0">
                  <c:v>14431576.779999999</c:v>
                </c:pt>
                <c:pt idx="136" formatCode="0">
                  <c:v>14844993.24</c:v>
                </c:pt>
                <c:pt idx="137" formatCode="0">
                  <c:v>14962927.75</c:v>
                </c:pt>
                <c:pt idx="138" formatCode="0">
                  <c:v>15049326.93</c:v>
                </c:pt>
                <c:pt idx="139" formatCode="0">
                  <c:v>11352262.720000001</c:v>
                </c:pt>
                <c:pt idx="140" formatCode="0">
                  <c:v>12951437.779999999</c:v>
                </c:pt>
                <c:pt idx="141" formatCode="0">
                  <c:v>13465491.67</c:v>
                </c:pt>
                <c:pt idx="142" formatCode="0">
                  <c:v>10829000.390000001</c:v>
                </c:pt>
                <c:pt idx="143" formatCode="0">
                  <c:v>15060147.35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Blad1!$J$1</c:f>
              <c:strCache>
                <c:ptCount val="1"/>
                <c:pt idx="0">
                  <c:v>Faktisk vinförsäljning på Systembolaget (minus de skattade mängder som norrmän och personer äldre än 80 år svarar för)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numRef>
              <c:f>Blad1!$B$2:$B$145</c:f>
              <c:numCache>
                <c:formatCode>General</c:formatCode>
                <c:ptCount val="144"/>
                <c:pt idx="0">
                  <c:v>200101</c:v>
                </c:pt>
                <c:pt idx="1">
                  <c:v>200102</c:v>
                </c:pt>
                <c:pt idx="2">
                  <c:v>200103</c:v>
                </c:pt>
                <c:pt idx="3">
                  <c:v>200104</c:v>
                </c:pt>
                <c:pt idx="4">
                  <c:v>200105</c:v>
                </c:pt>
                <c:pt idx="5">
                  <c:v>200106</c:v>
                </c:pt>
                <c:pt idx="6">
                  <c:v>200107</c:v>
                </c:pt>
                <c:pt idx="7">
                  <c:v>200108</c:v>
                </c:pt>
                <c:pt idx="8">
                  <c:v>200109</c:v>
                </c:pt>
                <c:pt idx="9">
                  <c:v>200110</c:v>
                </c:pt>
                <c:pt idx="10">
                  <c:v>200111</c:v>
                </c:pt>
                <c:pt idx="11">
                  <c:v>200112</c:v>
                </c:pt>
                <c:pt idx="12">
                  <c:v>200201</c:v>
                </c:pt>
                <c:pt idx="13">
                  <c:v>200202</c:v>
                </c:pt>
                <c:pt idx="14">
                  <c:v>200203</c:v>
                </c:pt>
                <c:pt idx="15">
                  <c:v>200204</c:v>
                </c:pt>
                <c:pt idx="16">
                  <c:v>200205</c:v>
                </c:pt>
                <c:pt idx="17">
                  <c:v>200206</c:v>
                </c:pt>
                <c:pt idx="18">
                  <c:v>200207</c:v>
                </c:pt>
                <c:pt idx="19">
                  <c:v>200208</c:v>
                </c:pt>
                <c:pt idx="20">
                  <c:v>200209</c:v>
                </c:pt>
                <c:pt idx="21">
                  <c:v>200210</c:v>
                </c:pt>
                <c:pt idx="22">
                  <c:v>200211</c:v>
                </c:pt>
                <c:pt idx="23">
                  <c:v>200212</c:v>
                </c:pt>
                <c:pt idx="24">
                  <c:v>200301</c:v>
                </c:pt>
                <c:pt idx="25">
                  <c:v>200302</c:v>
                </c:pt>
                <c:pt idx="26">
                  <c:v>200303</c:v>
                </c:pt>
                <c:pt idx="27">
                  <c:v>200304</c:v>
                </c:pt>
                <c:pt idx="28">
                  <c:v>200305</c:v>
                </c:pt>
                <c:pt idx="29">
                  <c:v>200306</c:v>
                </c:pt>
                <c:pt idx="30">
                  <c:v>200307</c:v>
                </c:pt>
                <c:pt idx="31">
                  <c:v>200308</c:v>
                </c:pt>
                <c:pt idx="32">
                  <c:v>200309</c:v>
                </c:pt>
                <c:pt idx="33">
                  <c:v>200310</c:v>
                </c:pt>
                <c:pt idx="34">
                  <c:v>200311</c:v>
                </c:pt>
                <c:pt idx="35">
                  <c:v>200312</c:v>
                </c:pt>
                <c:pt idx="36">
                  <c:v>200401</c:v>
                </c:pt>
                <c:pt idx="37">
                  <c:v>200402</c:v>
                </c:pt>
                <c:pt idx="38">
                  <c:v>200403</c:v>
                </c:pt>
                <c:pt idx="39">
                  <c:v>200404</c:v>
                </c:pt>
                <c:pt idx="40">
                  <c:v>200405</c:v>
                </c:pt>
                <c:pt idx="41">
                  <c:v>200406</c:v>
                </c:pt>
                <c:pt idx="42">
                  <c:v>200407</c:v>
                </c:pt>
                <c:pt idx="43">
                  <c:v>200408</c:v>
                </c:pt>
                <c:pt idx="44">
                  <c:v>200409</c:v>
                </c:pt>
                <c:pt idx="45">
                  <c:v>200410</c:v>
                </c:pt>
                <c:pt idx="46">
                  <c:v>200411</c:v>
                </c:pt>
                <c:pt idx="47">
                  <c:v>200412</c:v>
                </c:pt>
                <c:pt idx="48">
                  <c:v>200501</c:v>
                </c:pt>
                <c:pt idx="49">
                  <c:v>200502</c:v>
                </c:pt>
                <c:pt idx="50">
                  <c:v>200503</c:v>
                </c:pt>
                <c:pt idx="51">
                  <c:v>200504</c:v>
                </c:pt>
                <c:pt idx="52">
                  <c:v>200505</c:v>
                </c:pt>
                <c:pt idx="53">
                  <c:v>200506</c:v>
                </c:pt>
                <c:pt idx="54">
                  <c:v>200507</c:v>
                </c:pt>
                <c:pt idx="55">
                  <c:v>200508</c:v>
                </c:pt>
                <c:pt idx="56">
                  <c:v>200509</c:v>
                </c:pt>
                <c:pt idx="57">
                  <c:v>200510</c:v>
                </c:pt>
                <c:pt idx="58">
                  <c:v>200511</c:v>
                </c:pt>
                <c:pt idx="59">
                  <c:v>200512</c:v>
                </c:pt>
                <c:pt idx="60">
                  <c:v>200601</c:v>
                </c:pt>
                <c:pt idx="61">
                  <c:v>200602</c:v>
                </c:pt>
                <c:pt idx="62">
                  <c:v>200603</c:v>
                </c:pt>
                <c:pt idx="63">
                  <c:v>200604</c:v>
                </c:pt>
                <c:pt idx="64">
                  <c:v>200605</c:v>
                </c:pt>
                <c:pt idx="65">
                  <c:v>200606</c:v>
                </c:pt>
                <c:pt idx="66">
                  <c:v>200607</c:v>
                </c:pt>
                <c:pt idx="67">
                  <c:v>200608</c:v>
                </c:pt>
                <c:pt idx="68">
                  <c:v>200609</c:v>
                </c:pt>
                <c:pt idx="69">
                  <c:v>200610</c:v>
                </c:pt>
                <c:pt idx="70">
                  <c:v>200611</c:v>
                </c:pt>
                <c:pt idx="71">
                  <c:v>200612</c:v>
                </c:pt>
                <c:pt idx="72">
                  <c:v>200701</c:v>
                </c:pt>
                <c:pt idx="73">
                  <c:v>200702</c:v>
                </c:pt>
                <c:pt idx="74">
                  <c:v>200703</c:v>
                </c:pt>
                <c:pt idx="75">
                  <c:v>200704</c:v>
                </c:pt>
                <c:pt idx="76">
                  <c:v>200705</c:v>
                </c:pt>
                <c:pt idx="77">
                  <c:v>200706</c:v>
                </c:pt>
                <c:pt idx="78">
                  <c:v>200707</c:v>
                </c:pt>
                <c:pt idx="79">
                  <c:v>200708</c:v>
                </c:pt>
                <c:pt idx="80">
                  <c:v>200709</c:v>
                </c:pt>
                <c:pt idx="81">
                  <c:v>200710</c:v>
                </c:pt>
                <c:pt idx="82">
                  <c:v>200711</c:v>
                </c:pt>
                <c:pt idx="83">
                  <c:v>200712</c:v>
                </c:pt>
                <c:pt idx="84">
                  <c:v>200801</c:v>
                </c:pt>
                <c:pt idx="85">
                  <c:v>200802</c:v>
                </c:pt>
                <c:pt idx="86">
                  <c:v>200803</c:v>
                </c:pt>
                <c:pt idx="87">
                  <c:v>200804</c:v>
                </c:pt>
                <c:pt idx="88">
                  <c:v>200805</c:v>
                </c:pt>
                <c:pt idx="89">
                  <c:v>200806</c:v>
                </c:pt>
                <c:pt idx="90">
                  <c:v>200807</c:v>
                </c:pt>
                <c:pt idx="91">
                  <c:v>200808</c:v>
                </c:pt>
                <c:pt idx="92">
                  <c:v>200809</c:v>
                </c:pt>
                <c:pt idx="93">
                  <c:v>200810</c:v>
                </c:pt>
                <c:pt idx="94">
                  <c:v>200811</c:v>
                </c:pt>
                <c:pt idx="95">
                  <c:v>200812</c:v>
                </c:pt>
                <c:pt idx="96">
                  <c:v>200901</c:v>
                </c:pt>
                <c:pt idx="97">
                  <c:v>200902</c:v>
                </c:pt>
                <c:pt idx="98">
                  <c:v>200903</c:v>
                </c:pt>
                <c:pt idx="99">
                  <c:v>200904</c:v>
                </c:pt>
                <c:pt idx="100">
                  <c:v>200905</c:v>
                </c:pt>
                <c:pt idx="101">
                  <c:v>200906</c:v>
                </c:pt>
                <c:pt idx="102">
                  <c:v>200907</c:v>
                </c:pt>
                <c:pt idx="103">
                  <c:v>200908</c:v>
                </c:pt>
                <c:pt idx="104">
                  <c:v>200909</c:v>
                </c:pt>
                <c:pt idx="105">
                  <c:v>200910</c:v>
                </c:pt>
                <c:pt idx="106">
                  <c:v>200911</c:v>
                </c:pt>
                <c:pt idx="107">
                  <c:v>200912</c:v>
                </c:pt>
                <c:pt idx="108">
                  <c:v>201001</c:v>
                </c:pt>
                <c:pt idx="109">
                  <c:v>201002</c:v>
                </c:pt>
                <c:pt idx="110">
                  <c:v>201003</c:v>
                </c:pt>
                <c:pt idx="111">
                  <c:v>201004</c:v>
                </c:pt>
                <c:pt idx="112">
                  <c:v>201005</c:v>
                </c:pt>
                <c:pt idx="113">
                  <c:v>201006</c:v>
                </c:pt>
                <c:pt idx="114">
                  <c:v>201007</c:v>
                </c:pt>
                <c:pt idx="115">
                  <c:v>201008</c:v>
                </c:pt>
                <c:pt idx="116">
                  <c:v>201009</c:v>
                </c:pt>
                <c:pt idx="117">
                  <c:v>201010</c:v>
                </c:pt>
                <c:pt idx="118">
                  <c:v>201011</c:v>
                </c:pt>
                <c:pt idx="119">
                  <c:v>201012</c:v>
                </c:pt>
                <c:pt idx="120">
                  <c:v>201101</c:v>
                </c:pt>
                <c:pt idx="121">
                  <c:v>201102</c:v>
                </c:pt>
                <c:pt idx="122">
                  <c:v>201103</c:v>
                </c:pt>
                <c:pt idx="123">
                  <c:v>201104</c:v>
                </c:pt>
                <c:pt idx="124">
                  <c:v>201105</c:v>
                </c:pt>
                <c:pt idx="125">
                  <c:v>201106</c:v>
                </c:pt>
                <c:pt idx="126">
                  <c:v>201107</c:v>
                </c:pt>
                <c:pt idx="127">
                  <c:v>201108</c:v>
                </c:pt>
                <c:pt idx="128">
                  <c:v>201109</c:v>
                </c:pt>
                <c:pt idx="129">
                  <c:v>201110</c:v>
                </c:pt>
                <c:pt idx="130">
                  <c:v>201111</c:v>
                </c:pt>
                <c:pt idx="131">
                  <c:v>201112</c:v>
                </c:pt>
                <c:pt idx="132">
                  <c:v>201201</c:v>
                </c:pt>
                <c:pt idx="133">
                  <c:v>201202</c:v>
                </c:pt>
                <c:pt idx="134">
                  <c:v>201203</c:v>
                </c:pt>
                <c:pt idx="135">
                  <c:v>201204</c:v>
                </c:pt>
                <c:pt idx="136">
                  <c:v>201205</c:v>
                </c:pt>
                <c:pt idx="137">
                  <c:v>201206</c:v>
                </c:pt>
                <c:pt idx="138">
                  <c:v>201207</c:v>
                </c:pt>
                <c:pt idx="139">
                  <c:v>201208</c:v>
                </c:pt>
                <c:pt idx="140">
                  <c:v>201209</c:v>
                </c:pt>
                <c:pt idx="141">
                  <c:v>201210</c:v>
                </c:pt>
                <c:pt idx="142">
                  <c:v>201211</c:v>
                </c:pt>
                <c:pt idx="143">
                  <c:v>201212</c:v>
                </c:pt>
              </c:numCache>
            </c:numRef>
          </c:cat>
          <c:val>
            <c:numRef>
              <c:f>Blad1!$J$2:$J$145</c:f>
              <c:numCache>
                <c:formatCode>0</c:formatCode>
                <c:ptCount val="144"/>
                <c:pt idx="0">
                  <c:v>6886200</c:v>
                </c:pt>
                <c:pt idx="1">
                  <c:v>7206360</c:v>
                </c:pt>
                <c:pt idx="2">
                  <c:v>8484240</c:v>
                </c:pt>
                <c:pt idx="3">
                  <c:v>8820960</c:v>
                </c:pt>
                <c:pt idx="4">
                  <c:v>8850400</c:v>
                </c:pt>
                <c:pt idx="5">
                  <c:v>10083200</c:v>
                </c:pt>
                <c:pt idx="6">
                  <c:v>10814600</c:v>
                </c:pt>
                <c:pt idx="7">
                  <c:v>9572600</c:v>
                </c:pt>
                <c:pt idx="8">
                  <c:v>7516400</c:v>
                </c:pt>
                <c:pt idx="9">
                  <c:v>8333360</c:v>
                </c:pt>
                <c:pt idx="10">
                  <c:v>9043600</c:v>
                </c:pt>
                <c:pt idx="11">
                  <c:v>12299480</c:v>
                </c:pt>
                <c:pt idx="12">
                  <c:v>7842080</c:v>
                </c:pt>
                <c:pt idx="13">
                  <c:v>8207320</c:v>
                </c:pt>
                <c:pt idx="14">
                  <c:v>10401520</c:v>
                </c:pt>
                <c:pt idx="15">
                  <c:v>9046360</c:v>
                </c:pt>
                <c:pt idx="16">
                  <c:v>10480640</c:v>
                </c:pt>
                <c:pt idx="17">
                  <c:v>10603000</c:v>
                </c:pt>
                <c:pt idx="18">
                  <c:v>12374000</c:v>
                </c:pt>
                <c:pt idx="19">
                  <c:v>10708800</c:v>
                </c:pt>
                <c:pt idx="20">
                  <c:v>8329680</c:v>
                </c:pt>
                <c:pt idx="21">
                  <c:v>9661840</c:v>
                </c:pt>
                <c:pt idx="22">
                  <c:v>9847680</c:v>
                </c:pt>
                <c:pt idx="23">
                  <c:v>12892880</c:v>
                </c:pt>
                <c:pt idx="24">
                  <c:v>9073040</c:v>
                </c:pt>
                <c:pt idx="25">
                  <c:v>8826480</c:v>
                </c:pt>
                <c:pt idx="26">
                  <c:v>9162280</c:v>
                </c:pt>
                <c:pt idx="27">
                  <c:v>11178920</c:v>
                </c:pt>
                <c:pt idx="28">
                  <c:v>10272720</c:v>
                </c:pt>
                <c:pt idx="29">
                  <c:v>11403400</c:v>
                </c:pt>
                <c:pt idx="30">
                  <c:v>13335400</c:v>
                </c:pt>
                <c:pt idx="31">
                  <c:v>10651760</c:v>
                </c:pt>
                <c:pt idx="32">
                  <c:v>8881680</c:v>
                </c:pt>
                <c:pt idx="33">
                  <c:v>10526640</c:v>
                </c:pt>
                <c:pt idx="34">
                  <c:v>8957120</c:v>
                </c:pt>
                <c:pt idx="35">
                  <c:v>13179920</c:v>
                </c:pt>
                <c:pt idx="36">
                  <c:v>9039920</c:v>
                </c:pt>
                <c:pt idx="37">
                  <c:v>8935040</c:v>
                </c:pt>
                <c:pt idx="38">
                  <c:v>9517400</c:v>
                </c:pt>
                <c:pt idx="39">
                  <c:v>11147640</c:v>
                </c:pt>
                <c:pt idx="40">
                  <c:v>9688520</c:v>
                </c:pt>
                <c:pt idx="41">
                  <c:v>11145800</c:v>
                </c:pt>
                <c:pt idx="42">
                  <c:v>12645400</c:v>
                </c:pt>
                <c:pt idx="43">
                  <c:v>9876200</c:v>
                </c:pt>
                <c:pt idx="44">
                  <c:v>8839360</c:v>
                </c:pt>
                <c:pt idx="45">
                  <c:v>9501760</c:v>
                </c:pt>
                <c:pt idx="46">
                  <c:v>9269920</c:v>
                </c:pt>
                <c:pt idx="47">
                  <c:v>13100800</c:v>
                </c:pt>
                <c:pt idx="48">
                  <c:v>8624080</c:v>
                </c:pt>
                <c:pt idx="49">
                  <c:v>9010480</c:v>
                </c:pt>
                <c:pt idx="50">
                  <c:v>10752040</c:v>
                </c:pt>
                <c:pt idx="51">
                  <c:v>10232240</c:v>
                </c:pt>
                <c:pt idx="52">
                  <c:v>10023400</c:v>
                </c:pt>
                <c:pt idx="53">
                  <c:v>11899280</c:v>
                </c:pt>
                <c:pt idx="54">
                  <c:v>12919560</c:v>
                </c:pt>
                <c:pt idx="55">
                  <c:v>9876200</c:v>
                </c:pt>
                <c:pt idx="56">
                  <c:v>9747400</c:v>
                </c:pt>
                <c:pt idx="57">
                  <c:v>9394120</c:v>
                </c:pt>
                <c:pt idx="58">
                  <c:v>9905640</c:v>
                </c:pt>
                <c:pt idx="59">
                  <c:v>13575520</c:v>
                </c:pt>
                <c:pt idx="60">
                  <c:v>8850400</c:v>
                </c:pt>
                <c:pt idx="61">
                  <c:v>9284640</c:v>
                </c:pt>
                <c:pt idx="62">
                  <c:v>10894640</c:v>
                </c:pt>
                <c:pt idx="63">
                  <c:v>11120040</c:v>
                </c:pt>
                <c:pt idx="64">
                  <c:v>10802640</c:v>
                </c:pt>
                <c:pt idx="65">
                  <c:v>13105400</c:v>
                </c:pt>
                <c:pt idx="66">
                  <c:v>13499160</c:v>
                </c:pt>
                <c:pt idx="67">
                  <c:v>11261720</c:v>
                </c:pt>
                <c:pt idx="68">
                  <c:v>10192680</c:v>
                </c:pt>
                <c:pt idx="69">
                  <c:v>9887240</c:v>
                </c:pt>
                <c:pt idx="70">
                  <c:v>10534920</c:v>
                </c:pt>
                <c:pt idx="71">
                  <c:v>14210320</c:v>
                </c:pt>
                <c:pt idx="72">
                  <c:v>9498080</c:v>
                </c:pt>
                <c:pt idx="73">
                  <c:v>10005920</c:v>
                </c:pt>
                <c:pt idx="74">
                  <c:v>11870760</c:v>
                </c:pt>
                <c:pt idx="75">
                  <c:v>11973800</c:v>
                </c:pt>
                <c:pt idx="76">
                  <c:v>11544160</c:v>
                </c:pt>
                <c:pt idx="77">
                  <c:v>13681320</c:v>
                </c:pt>
                <c:pt idx="78">
                  <c:v>13767800</c:v>
                </c:pt>
                <c:pt idx="79">
                  <c:v>12554320</c:v>
                </c:pt>
                <c:pt idx="80">
                  <c:v>9936920</c:v>
                </c:pt>
                <c:pt idx="81">
                  <c:v>10861520</c:v>
                </c:pt>
                <c:pt idx="82">
                  <c:v>11577280</c:v>
                </c:pt>
                <c:pt idx="83">
                  <c:v>14427440</c:v>
                </c:pt>
                <c:pt idx="84">
                  <c:v>9776840</c:v>
                </c:pt>
                <c:pt idx="85">
                  <c:v>11172480</c:v>
                </c:pt>
                <c:pt idx="86">
                  <c:v>11728160</c:v>
                </c:pt>
                <c:pt idx="87">
                  <c:v>12309600</c:v>
                </c:pt>
                <c:pt idx="88">
                  <c:v>12438400</c:v>
                </c:pt>
                <c:pt idx="89">
                  <c:v>13304120</c:v>
                </c:pt>
                <c:pt idx="90">
                  <c:v>15648280</c:v>
                </c:pt>
                <c:pt idx="91">
                  <c:v>12225880</c:v>
                </c:pt>
                <c:pt idx="92">
                  <c:v>10463160</c:v>
                </c:pt>
                <c:pt idx="93">
                  <c:v>12446680</c:v>
                </c:pt>
                <c:pt idx="94">
                  <c:v>10767680</c:v>
                </c:pt>
                <c:pt idx="95">
                  <c:v>15755920</c:v>
                </c:pt>
                <c:pt idx="96">
                  <c:v>11084160</c:v>
                </c:pt>
                <c:pt idx="97">
                  <c:v>11065760</c:v>
                </c:pt>
                <c:pt idx="98">
                  <c:v>12084200</c:v>
                </c:pt>
                <c:pt idx="99">
                  <c:v>14842491.560000001</c:v>
                </c:pt>
                <c:pt idx="100">
                  <c:v>12949971.520000001</c:v>
                </c:pt>
                <c:pt idx="101">
                  <c:v>14798405.16</c:v>
                </c:pt>
                <c:pt idx="102">
                  <c:v>17683903.280000001</c:v>
                </c:pt>
                <c:pt idx="103">
                  <c:v>13375213</c:v>
                </c:pt>
                <c:pt idx="104">
                  <c:v>11736423.440000001</c:v>
                </c:pt>
                <c:pt idx="105">
                  <c:v>13241509.4</c:v>
                </c:pt>
                <c:pt idx="106">
                  <c:v>11866225.32</c:v>
                </c:pt>
                <c:pt idx="107">
                  <c:v>17020146.280000001</c:v>
                </c:pt>
                <c:pt idx="108">
                  <c:v>11374544.1908</c:v>
                </c:pt>
                <c:pt idx="109">
                  <c:v>11775421.660400001</c:v>
                </c:pt>
                <c:pt idx="110">
                  <c:v>14424057.15356</c:v>
                </c:pt>
                <c:pt idx="111">
                  <c:v>13721300.440000001</c:v>
                </c:pt>
                <c:pt idx="112">
                  <c:v>13261487.149400001</c:v>
                </c:pt>
                <c:pt idx="113">
                  <c:v>16028629.735000001</c:v>
                </c:pt>
                <c:pt idx="114">
                  <c:v>18229705.746000003</c:v>
                </c:pt>
                <c:pt idx="115">
                  <c:v>13537873.466600001</c:v>
                </c:pt>
                <c:pt idx="116">
                  <c:v>12336134.1478</c:v>
                </c:pt>
                <c:pt idx="117">
                  <c:v>13097875.223400002</c:v>
                </c:pt>
                <c:pt idx="118">
                  <c:v>12587846.4882</c:v>
                </c:pt>
                <c:pt idx="119">
                  <c:v>17498400</c:v>
                </c:pt>
                <c:pt idx="120">
                  <c:v>11339055.935080001</c:v>
                </c:pt>
                <c:pt idx="121">
                  <c:v>11938192.5178</c:v>
                </c:pt>
                <c:pt idx="122">
                  <c:v>13175470.371240001</c:v>
                </c:pt>
                <c:pt idx="123">
                  <c:v>15332851.655679999</c:v>
                </c:pt>
                <c:pt idx="124">
                  <c:v>13781120.507959999</c:v>
                </c:pt>
                <c:pt idx="125">
                  <c:v>16825428.399599999</c:v>
                </c:pt>
                <c:pt idx="126">
                  <c:v>17627192.268320002</c:v>
                </c:pt>
                <c:pt idx="127">
                  <c:v>14513267.260920001</c:v>
                </c:pt>
                <c:pt idx="128">
                  <c:v>13123520.900520001</c:v>
                </c:pt>
                <c:pt idx="129">
                  <c:v>12618914.874400001</c:v>
                </c:pt>
                <c:pt idx="130">
                  <c:v>13120404.67836</c:v>
                </c:pt>
                <c:pt idx="131">
                  <c:v>17760216.06284</c:v>
                </c:pt>
                <c:pt idx="132">
                  <c:v>11328547.157800002</c:v>
                </c:pt>
                <c:pt idx="133">
                  <c:v>12424892.13864</c:v>
                </c:pt>
                <c:pt idx="134">
                  <c:v>14360031.664400002</c:v>
                </c:pt>
                <c:pt idx="135">
                  <c:v>14635896.92028</c:v>
                </c:pt>
                <c:pt idx="136">
                  <c:v>14630795.721760001</c:v>
                </c:pt>
                <c:pt idx="137">
                  <c:v>17131916.943840001</c:v>
                </c:pt>
                <c:pt idx="138">
                  <c:v>17642040.186040003</c:v>
                </c:pt>
                <c:pt idx="139">
                  <c:v>15389271.83144</c:v>
                </c:pt>
                <c:pt idx="140">
                  <c:v>12299287.353839999</c:v>
                </c:pt>
                <c:pt idx="141">
                  <c:v>13272251.123640005</c:v>
                </c:pt>
                <c:pt idx="142">
                  <c:v>13973343.246239999</c:v>
                </c:pt>
                <c:pt idx="143">
                  <c:v>17490720.735160008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4252768"/>
        <c:axId val="174253160"/>
      </c:lineChart>
      <c:catAx>
        <c:axId val="174252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500" baseline="0">
                <a:latin typeface="Gill Sans MT" panose="020B0502020104020203" pitchFamily="34" charset="0"/>
              </a:defRPr>
            </a:pPr>
            <a:endParaRPr lang="sv-SE"/>
          </a:p>
        </c:txPr>
        <c:crossAx val="174253160"/>
        <c:crosses val="autoZero"/>
        <c:auto val="1"/>
        <c:lblAlgn val="ctr"/>
        <c:lblOffset val="100"/>
        <c:tickLblSkip val="6"/>
        <c:noMultiLvlLbl val="0"/>
      </c:catAx>
      <c:valAx>
        <c:axId val="174253160"/>
        <c:scaling>
          <c:orientation val="minMax"/>
        </c:scaling>
        <c:delete val="0"/>
        <c:axPos val="l"/>
        <c:majorGridlines>
          <c:spPr>
            <a:ln cmpd="sng">
              <a:solidFill>
                <a:srgbClr val="BFBFBF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>
                  <a:defRPr sz="1000">
                    <a:latin typeface="+mj-lt"/>
                  </a:defRPr>
                </a:pPr>
                <a:r>
                  <a:rPr lang="en-US" sz="1000">
                    <a:latin typeface="+mj-lt"/>
                  </a:rPr>
                  <a:t>Volymliter</a:t>
                </a:r>
              </a:p>
            </c:rich>
          </c:tx>
          <c:layout>
            <c:manualLayout>
              <c:xMode val="edge"/>
              <c:yMode val="edge"/>
              <c:x val="0.1391813764342486"/>
              <c:y val="6.0063440206116869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Gill Sans MT" panose="020B0502020104020203" pitchFamily="34" charset="0"/>
              </a:defRPr>
            </a:pPr>
            <a:endParaRPr lang="sv-SE"/>
          </a:p>
        </c:txPr>
        <c:crossAx val="174252768"/>
        <c:crosses val="autoZero"/>
        <c:crossBetween val="between"/>
      </c:valAx>
      <c:spPr>
        <a:solidFill>
          <a:schemeClr val="tx1"/>
        </a:solidFill>
        <a:ln>
          <a:solidFill>
            <a:srgbClr val="7F7F7F"/>
          </a:solidFill>
        </a:ln>
      </c:spPr>
    </c:plotArea>
    <c:legend>
      <c:legendPos val="t"/>
      <c:legendEntry>
        <c:idx val="0"/>
        <c:delete val="1"/>
      </c:legendEntry>
      <c:legendEntry>
        <c:idx val="1"/>
        <c:delete val="1"/>
      </c:legendEntry>
      <c:layout>
        <c:manualLayout>
          <c:xMode val="edge"/>
          <c:yMode val="edge"/>
          <c:x val="0.16569114153008341"/>
          <c:y val="0.60267917545170024"/>
          <c:w val="0.75761562555427564"/>
          <c:h val="0.21461333340119598"/>
        </c:manualLayout>
      </c:layout>
      <c:overlay val="0"/>
      <c:txPr>
        <a:bodyPr/>
        <a:lstStyle/>
        <a:p>
          <a:pPr>
            <a:defRPr sz="1800">
              <a:solidFill>
                <a:sysClr val="windowText" lastClr="000000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/>
      </a:pPr>
      <a:endParaRPr lang="sv-SE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683185554088405E-2"/>
          <c:y val="2.3172846936149381E-2"/>
          <c:w val="0.90816613846432659"/>
          <c:h val="0.89129822622308319"/>
        </c:manualLayout>
      </c:layout>
      <c:lineChart>
        <c:grouping val="standard"/>
        <c:varyColors val="0"/>
        <c:ser>
          <c:idx val="1"/>
          <c:order val="0"/>
          <c:tx>
            <c:strRef>
              <c:f>Blad1!$O$1</c:f>
              <c:strCache>
                <c:ptCount val="1"/>
                <c:pt idx="0">
                  <c:v>Självrapporterade mängder starkölsköp på Systembolaget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numRef>
              <c:f>Blad1!$B$2:$B$145</c:f>
              <c:numCache>
                <c:formatCode>General</c:formatCode>
                <c:ptCount val="144"/>
                <c:pt idx="0">
                  <c:v>200101</c:v>
                </c:pt>
                <c:pt idx="1">
                  <c:v>200102</c:v>
                </c:pt>
                <c:pt idx="2">
                  <c:v>200103</c:v>
                </c:pt>
                <c:pt idx="3">
                  <c:v>200104</c:v>
                </c:pt>
                <c:pt idx="4">
                  <c:v>200105</c:v>
                </c:pt>
                <c:pt idx="5">
                  <c:v>200106</c:v>
                </c:pt>
                <c:pt idx="6">
                  <c:v>200107</c:v>
                </c:pt>
                <c:pt idx="7">
                  <c:v>200108</c:v>
                </c:pt>
                <c:pt idx="8">
                  <c:v>200109</c:v>
                </c:pt>
                <c:pt idx="9">
                  <c:v>200110</c:v>
                </c:pt>
                <c:pt idx="10">
                  <c:v>200111</c:v>
                </c:pt>
                <c:pt idx="11">
                  <c:v>200112</c:v>
                </c:pt>
                <c:pt idx="12">
                  <c:v>200201</c:v>
                </c:pt>
                <c:pt idx="13">
                  <c:v>200202</c:v>
                </c:pt>
                <c:pt idx="14">
                  <c:v>200203</c:v>
                </c:pt>
                <c:pt idx="15">
                  <c:v>200204</c:v>
                </c:pt>
                <c:pt idx="16">
                  <c:v>200205</c:v>
                </c:pt>
                <c:pt idx="17">
                  <c:v>200206</c:v>
                </c:pt>
                <c:pt idx="18">
                  <c:v>200207</c:v>
                </c:pt>
                <c:pt idx="19">
                  <c:v>200208</c:v>
                </c:pt>
                <c:pt idx="20">
                  <c:v>200209</c:v>
                </c:pt>
                <c:pt idx="21">
                  <c:v>200210</c:v>
                </c:pt>
                <c:pt idx="22">
                  <c:v>200211</c:v>
                </c:pt>
                <c:pt idx="23">
                  <c:v>200212</c:v>
                </c:pt>
                <c:pt idx="24">
                  <c:v>200301</c:v>
                </c:pt>
                <c:pt idx="25">
                  <c:v>200302</c:v>
                </c:pt>
                <c:pt idx="26">
                  <c:v>200303</c:v>
                </c:pt>
                <c:pt idx="27">
                  <c:v>200304</c:v>
                </c:pt>
                <c:pt idx="28">
                  <c:v>200305</c:v>
                </c:pt>
                <c:pt idx="29">
                  <c:v>200306</c:v>
                </c:pt>
                <c:pt idx="30">
                  <c:v>200307</c:v>
                </c:pt>
                <c:pt idx="31">
                  <c:v>200308</c:v>
                </c:pt>
                <c:pt idx="32">
                  <c:v>200309</c:v>
                </c:pt>
                <c:pt idx="33">
                  <c:v>200310</c:v>
                </c:pt>
                <c:pt idx="34">
                  <c:v>200311</c:v>
                </c:pt>
                <c:pt idx="35">
                  <c:v>200312</c:v>
                </c:pt>
                <c:pt idx="36">
                  <c:v>200401</c:v>
                </c:pt>
                <c:pt idx="37">
                  <c:v>200402</c:v>
                </c:pt>
                <c:pt idx="38">
                  <c:v>200403</c:v>
                </c:pt>
                <c:pt idx="39">
                  <c:v>200404</c:v>
                </c:pt>
                <c:pt idx="40">
                  <c:v>200405</c:v>
                </c:pt>
                <c:pt idx="41">
                  <c:v>200406</c:v>
                </c:pt>
                <c:pt idx="42">
                  <c:v>200407</c:v>
                </c:pt>
                <c:pt idx="43">
                  <c:v>200408</c:v>
                </c:pt>
                <c:pt idx="44">
                  <c:v>200409</c:v>
                </c:pt>
                <c:pt idx="45">
                  <c:v>200410</c:v>
                </c:pt>
                <c:pt idx="46">
                  <c:v>200411</c:v>
                </c:pt>
                <c:pt idx="47">
                  <c:v>200412</c:v>
                </c:pt>
                <c:pt idx="48">
                  <c:v>200501</c:v>
                </c:pt>
                <c:pt idx="49">
                  <c:v>200502</c:v>
                </c:pt>
                <c:pt idx="50">
                  <c:v>200503</c:v>
                </c:pt>
                <c:pt idx="51">
                  <c:v>200504</c:v>
                </c:pt>
                <c:pt idx="52">
                  <c:v>200505</c:v>
                </c:pt>
                <c:pt idx="53">
                  <c:v>200506</c:v>
                </c:pt>
                <c:pt idx="54">
                  <c:v>200507</c:v>
                </c:pt>
                <c:pt idx="55">
                  <c:v>200508</c:v>
                </c:pt>
                <c:pt idx="56">
                  <c:v>200509</c:v>
                </c:pt>
                <c:pt idx="57">
                  <c:v>200510</c:v>
                </c:pt>
                <c:pt idx="58">
                  <c:v>200511</c:v>
                </c:pt>
                <c:pt idx="59">
                  <c:v>200512</c:v>
                </c:pt>
                <c:pt idx="60">
                  <c:v>200601</c:v>
                </c:pt>
                <c:pt idx="61">
                  <c:v>200602</c:v>
                </c:pt>
                <c:pt idx="62">
                  <c:v>200603</c:v>
                </c:pt>
                <c:pt idx="63">
                  <c:v>200604</c:v>
                </c:pt>
                <c:pt idx="64">
                  <c:v>200605</c:v>
                </c:pt>
                <c:pt idx="65">
                  <c:v>200606</c:v>
                </c:pt>
                <c:pt idx="66">
                  <c:v>200607</c:v>
                </c:pt>
                <c:pt idx="67">
                  <c:v>200608</c:v>
                </c:pt>
                <c:pt idx="68">
                  <c:v>200609</c:v>
                </c:pt>
                <c:pt idx="69">
                  <c:v>200610</c:v>
                </c:pt>
                <c:pt idx="70">
                  <c:v>200611</c:v>
                </c:pt>
                <c:pt idx="71">
                  <c:v>200612</c:v>
                </c:pt>
                <c:pt idx="72">
                  <c:v>200701</c:v>
                </c:pt>
                <c:pt idx="73">
                  <c:v>200702</c:v>
                </c:pt>
                <c:pt idx="74">
                  <c:v>200703</c:v>
                </c:pt>
                <c:pt idx="75">
                  <c:v>200704</c:v>
                </c:pt>
                <c:pt idx="76">
                  <c:v>200705</c:v>
                </c:pt>
                <c:pt idx="77">
                  <c:v>200706</c:v>
                </c:pt>
                <c:pt idx="78">
                  <c:v>200707</c:v>
                </c:pt>
                <c:pt idx="79">
                  <c:v>200708</c:v>
                </c:pt>
                <c:pt idx="80">
                  <c:v>200709</c:v>
                </c:pt>
                <c:pt idx="81">
                  <c:v>200710</c:v>
                </c:pt>
                <c:pt idx="82">
                  <c:v>200711</c:v>
                </c:pt>
                <c:pt idx="83">
                  <c:v>200712</c:v>
                </c:pt>
                <c:pt idx="84">
                  <c:v>200801</c:v>
                </c:pt>
                <c:pt idx="85">
                  <c:v>200802</c:v>
                </c:pt>
                <c:pt idx="86">
                  <c:v>200803</c:v>
                </c:pt>
                <c:pt idx="87">
                  <c:v>200804</c:v>
                </c:pt>
                <c:pt idx="88">
                  <c:v>200805</c:v>
                </c:pt>
                <c:pt idx="89">
                  <c:v>200806</c:v>
                </c:pt>
                <c:pt idx="90">
                  <c:v>200807</c:v>
                </c:pt>
                <c:pt idx="91">
                  <c:v>200808</c:v>
                </c:pt>
                <c:pt idx="92">
                  <c:v>200809</c:v>
                </c:pt>
                <c:pt idx="93">
                  <c:v>200810</c:v>
                </c:pt>
                <c:pt idx="94">
                  <c:v>200811</c:v>
                </c:pt>
                <c:pt idx="95">
                  <c:v>200812</c:v>
                </c:pt>
                <c:pt idx="96">
                  <c:v>200901</c:v>
                </c:pt>
                <c:pt idx="97">
                  <c:v>200902</c:v>
                </c:pt>
                <c:pt idx="98">
                  <c:v>200903</c:v>
                </c:pt>
                <c:pt idx="99">
                  <c:v>200904</c:v>
                </c:pt>
                <c:pt idx="100">
                  <c:v>200905</c:v>
                </c:pt>
                <c:pt idx="101">
                  <c:v>200906</c:v>
                </c:pt>
                <c:pt idx="102">
                  <c:v>200907</c:v>
                </c:pt>
                <c:pt idx="103">
                  <c:v>200908</c:v>
                </c:pt>
                <c:pt idx="104">
                  <c:v>200909</c:v>
                </c:pt>
                <c:pt idx="105">
                  <c:v>200910</c:v>
                </c:pt>
                <c:pt idx="106">
                  <c:v>200911</c:v>
                </c:pt>
                <c:pt idx="107">
                  <c:v>200912</c:v>
                </c:pt>
                <c:pt idx="108">
                  <c:v>201001</c:v>
                </c:pt>
                <c:pt idx="109">
                  <c:v>201002</c:v>
                </c:pt>
                <c:pt idx="110">
                  <c:v>201003</c:v>
                </c:pt>
                <c:pt idx="111">
                  <c:v>201004</c:v>
                </c:pt>
                <c:pt idx="112">
                  <c:v>201005</c:v>
                </c:pt>
                <c:pt idx="113">
                  <c:v>201006</c:v>
                </c:pt>
                <c:pt idx="114">
                  <c:v>201007</c:v>
                </c:pt>
                <c:pt idx="115">
                  <c:v>201008</c:v>
                </c:pt>
                <c:pt idx="116">
                  <c:v>201009</c:v>
                </c:pt>
                <c:pt idx="117">
                  <c:v>201010</c:v>
                </c:pt>
                <c:pt idx="118">
                  <c:v>201011</c:v>
                </c:pt>
                <c:pt idx="119">
                  <c:v>201012</c:v>
                </c:pt>
                <c:pt idx="120">
                  <c:v>201101</c:v>
                </c:pt>
                <c:pt idx="121">
                  <c:v>201102</c:v>
                </c:pt>
                <c:pt idx="122">
                  <c:v>201103</c:v>
                </c:pt>
                <c:pt idx="123">
                  <c:v>201104</c:v>
                </c:pt>
                <c:pt idx="124">
                  <c:v>201105</c:v>
                </c:pt>
                <c:pt idx="125">
                  <c:v>201106</c:v>
                </c:pt>
                <c:pt idx="126">
                  <c:v>201107</c:v>
                </c:pt>
                <c:pt idx="127">
                  <c:v>201108</c:v>
                </c:pt>
                <c:pt idx="128">
                  <c:v>201109</c:v>
                </c:pt>
                <c:pt idx="129">
                  <c:v>201110</c:v>
                </c:pt>
                <c:pt idx="130">
                  <c:v>201111</c:v>
                </c:pt>
                <c:pt idx="131">
                  <c:v>201112</c:v>
                </c:pt>
                <c:pt idx="132">
                  <c:v>201201</c:v>
                </c:pt>
                <c:pt idx="133">
                  <c:v>201202</c:v>
                </c:pt>
                <c:pt idx="134">
                  <c:v>201203</c:v>
                </c:pt>
                <c:pt idx="135">
                  <c:v>201204</c:v>
                </c:pt>
                <c:pt idx="136">
                  <c:v>201205</c:v>
                </c:pt>
                <c:pt idx="137">
                  <c:v>201206</c:v>
                </c:pt>
                <c:pt idx="138">
                  <c:v>201207</c:v>
                </c:pt>
                <c:pt idx="139">
                  <c:v>201208</c:v>
                </c:pt>
                <c:pt idx="140">
                  <c:v>201209</c:v>
                </c:pt>
                <c:pt idx="141">
                  <c:v>201210</c:v>
                </c:pt>
                <c:pt idx="142">
                  <c:v>201211</c:v>
                </c:pt>
                <c:pt idx="143">
                  <c:v>201212</c:v>
                </c:pt>
              </c:numCache>
            </c:numRef>
          </c:cat>
          <c:val>
            <c:numRef>
              <c:f>Blad1!$O$2:$O$145</c:f>
              <c:numCache>
                <c:formatCode>General</c:formatCode>
                <c:ptCount val="144"/>
                <c:pt idx="84" formatCode="0">
                  <c:v>10396570.65</c:v>
                </c:pt>
                <c:pt idx="85" formatCode="0">
                  <c:v>9543366.5</c:v>
                </c:pt>
                <c:pt idx="86" formatCode="0">
                  <c:v>13823265.220000001</c:v>
                </c:pt>
                <c:pt idx="87" formatCode="0">
                  <c:v>9602647.0800000001</c:v>
                </c:pt>
                <c:pt idx="88" formatCode="0">
                  <c:v>12011185.859999999</c:v>
                </c:pt>
                <c:pt idx="89" formatCode="0">
                  <c:v>17958815.940000001</c:v>
                </c:pt>
                <c:pt idx="90" formatCode="0">
                  <c:v>18359381.370000001</c:v>
                </c:pt>
                <c:pt idx="91" formatCode="0">
                  <c:v>11447403.23</c:v>
                </c:pt>
                <c:pt idx="92" formatCode="0">
                  <c:v>10946704.16</c:v>
                </c:pt>
                <c:pt idx="93" formatCode="0">
                  <c:v>8562080.7300000004</c:v>
                </c:pt>
                <c:pt idx="94" formatCode="0">
                  <c:v>8804274.5</c:v>
                </c:pt>
                <c:pt idx="95" formatCode="0">
                  <c:v>13977117.43</c:v>
                </c:pt>
                <c:pt idx="96" formatCode="0">
                  <c:v>7620953.79</c:v>
                </c:pt>
                <c:pt idx="97" formatCode="0">
                  <c:v>9388079.8800000008</c:v>
                </c:pt>
                <c:pt idx="98" formatCode="0">
                  <c:v>10974405.210000001</c:v>
                </c:pt>
                <c:pt idx="99" formatCode="0">
                  <c:v>14849857.98</c:v>
                </c:pt>
                <c:pt idx="100" formatCode="0">
                  <c:v>13475993.27</c:v>
                </c:pt>
                <c:pt idx="101" formatCode="0">
                  <c:v>15566363.859999999</c:v>
                </c:pt>
                <c:pt idx="102" formatCode="0">
                  <c:v>17378511.489999998</c:v>
                </c:pt>
                <c:pt idx="103" formatCode="0">
                  <c:v>17187312.359999999</c:v>
                </c:pt>
                <c:pt idx="104" formatCode="0">
                  <c:v>15308310</c:v>
                </c:pt>
                <c:pt idx="105" formatCode="0">
                  <c:v>11794520.17</c:v>
                </c:pt>
                <c:pt idx="106" formatCode="0">
                  <c:v>10537060.439999999</c:v>
                </c:pt>
                <c:pt idx="107" formatCode="0">
                  <c:v>12398865.939999999</c:v>
                </c:pt>
                <c:pt idx="108" formatCode="0">
                  <c:v>9923651.1300000008</c:v>
                </c:pt>
                <c:pt idx="109" formatCode="0">
                  <c:v>9729791.4299999997</c:v>
                </c:pt>
                <c:pt idx="110" formatCode="0">
                  <c:v>9397372.5999999996</c:v>
                </c:pt>
                <c:pt idx="111" formatCode="0">
                  <c:v>11454223.08</c:v>
                </c:pt>
                <c:pt idx="112" formatCode="0">
                  <c:v>13334586.32</c:v>
                </c:pt>
                <c:pt idx="113" formatCode="0">
                  <c:v>16534989.720000001</c:v>
                </c:pt>
                <c:pt idx="114" formatCode="0">
                  <c:v>18192288.050000001</c:v>
                </c:pt>
                <c:pt idx="115" formatCode="0">
                  <c:v>13381400.52</c:v>
                </c:pt>
                <c:pt idx="116" formatCode="0">
                  <c:v>13039376.09</c:v>
                </c:pt>
                <c:pt idx="117" formatCode="0">
                  <c:v>10487876.960000001</c:v>
                </c:pt>
                <c:pt idx="118" formatCode="0">
                  <c:v>7733262.3499999996</c:v>
                </c:pt>
                <c:pt idx="119" formatCode="0">
                  <c:v>11421751.5</c:v>
                </c:pt>
                <c:pt idx="120" formatCode="0">
                  <c:v>8255852.29</c:v>
                </c:pt>
                <c:pt idx="121" formatCode="0">
                  <c:v>11763978.550000001</c:v>
                </c:pt>
                <c:pt idx="122" formatCode="0">
                  <c:v>9043287.7100000009</c:v>
                </c:pt>
                <c:pt idx="123" formatCode="0">
                  <c:v>13242447.369999999</c:v>
                </c:pt>
                <c:pt idx="124" formatCode="0">
                  <c:v>16010435.529999999</c:v>
                </c:pt>
                <c:pt idx="125" formatCode="0">
                  <c:v>19991488.870000001</c:v>
                </c:pt>
                <c:pt idx="126" formatCode="0">
                  <c:v>12614775.52</c:v>
                </c:pt>
                <c:pt idx="127" formatCode="0">
                  <c:v>15306110.1</c:v>
                </c:pt>
                <c:pt idx="128" formatCode="0">
                  <c:v>10921182.529999999</c:v>
                </c:pt>
                <c:pt idx="129" formatCode="0">
                  <c:v>10104279.83</c:v>
                </c:pt>
                <c:pt idx="130" formatCode="0">
                  <c:v>7745489.25</c:v>
                </c:pt>
                <c:pt idx="131" formatCode="0">
                  <c:v>11063234.65</c:v>
                </c:pt>
                <c:pt idx="132" formatCode="0">
                  <c:v>11979088.01</c:v>
                </c:pt>
                <c:pt idx="133" formatCode="0">
                  <c:v>11196644.140000001</c:v>
                </c:pt>
                <c:pt idx="134" formatCode="0">
                  <c:v>12315747.029999999</c:v>
                </c:pt>
                <c:pt idx="135" formatCode="0">
                  <c:v>12002112.27</c:v>
                </c:pt>
                <c:pt idx="136" formatCode="0">
                  <c:v>11404364.369999999</c:v>
                </c:pt>
                <c:pt idx="137" formatCode="0">
                  <c:v>17341007.75</c:v>
                </c:pt>
                <c:pt idx="138" formatCode="0">
                  <c:v>16332121.4</c:v>
                </c:pt>
                <c:pt idx="139" formatCode="0">
                  <c:v>13179155.699999999</c:v>
                </c:pt>
                <c:pt idx="140" formatCode="0">
                  <c:v>11882730.880000001</c:v>
                </c:pt>
                <c:pt idx="141" formatCode="0">
                  <c:v>8373945.5099999998</c:v>
                </c:pt>
                <c:pt idx="142" formatCode="0">
                  <c:v>6946645.25</c:v>
                </c:pt>
                <c:pt idx="143" formatCode="0">
                  <c:v>18208152.760000002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Blad1!$Q$1</c:f>
              <c:strCache>
                <c:ptCount val="1"/>
                <c:pt idx="0">
                  <c:v>Faktisk starkölsförsäljning på Systembolaget (minus de skattade mängder som norrmän och personer äldre än 80 år svarar för)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numRef>
              <c:f>Blad1!$B$2:$B$145</c:f>
              <c:numCache>
                <c:formatCode>General</c:formatCode>
                <c:ptCount val="144"/>
                <c:pt idx="0">
                  <c:v>200101</c:v>
                </c:pt>
                <c:pt idx="1">
                  <c:v>200102</c:v>
                </c:pt>
                <c:pt idx="2">
                  <c:v>200103</c:v>
                </c:pt>
                <c:pt idx="3">
                  <c:v>200104</c:v>
                </c:pt>
                <c:pt idx="4">
                  <c:v>200105</c:v>
                </c:pt>
                <c:pt idx="5">
                  <c:v>200106</c:v>
                </c:pt>
                <c:pt idx="6">
                  <c:v>200107</c:v>
                </c:pt>
                <c:pt idx="7">
                  <c:v>200108</c:v>
                </c:pt>
                <c:pt idx="8">
                  <c:v>200109</c:v>
                </c:pt>
                <c:pt idx="9">
                  <c:v>200110</c:v>
                </c:pt>
                <c:pt idx="10">
                  <c:v>200111</c:v>
                </c:pt>
                <c:pt idx="11">
                  <c:v>200112</c:v>
                </c:pt>
                <c:pt idx="12">
                  <c:v>200201</c:v>
                </c:pt>
                <c:pt idx="13">
                  <c:v>200202</c:v>
                </c:pt>
                <c:pt idx="14">
                  <c:v>200203</c:v>
                </c:pt>
                <c:pt idx="15">
                  <c:v>200204</c:v>
                </c:pt>
                <c:pt idx="16">
                  <c:v>200205</c:v>
                </c:pt>
                <c:pt idx="17">
                  <c:v>200206</c:v>
                </c:pt>
                <c:pt idx="18">
                  <c:v>200207</c:v>
                </c:pt>
                <c:pt idx="19">
                  <c:v>200208</c:v>
                </c:pt>
                <c:pt idx="20">
                  <c:v>200209</c:v>
                </c:pt>
                <c:pt idx="21">
                  <c:v>200210</c:v>
                </c:pt>
                <c:pt idx="22">
                  <c:v>200211</c:v>
                </c:pt>
                <c:pt idx="23">
                  <c:v>200212</c:v>
                </c:pt>
                <c:pt idx="24">
                  <c:v>200301</c:v>
                </c:pt>
                <c:pt idx="25">
                  <c:v>200302</c:v>
                </c:pt>
                <c:pt idx="26">
                  <c:v>200303</c:v>
                </c:pt>
                <c:pt idx="27">
                  <c:v>200304</c:v>
                </c:pt>
                <c:pt idx="28">
                  <c:v>200305</c:v>
                </c:pt>
                <c:pt idx="29">
                  <c:v>200306</c:v>
                </c:pt>
                <c:pt idx="30">
                  <c:v>200307</c:v>
                </c:pt>
                <c:pt idx="31">
                  <c:v>200308</c:v>
                </c:pt>
                <c:pt idx="32">
                  <c:v>200309</c:v>
                </c:pt>
                <c:pt idx="33">
                  <c:v>200310</c:v>
                </c:pt>
                <c:pt idx="34">
                  <c:v>200311</c:v>
                </c:pt>
                <c:pt idx="35">
                  <c:v>200312</c:v>
                </c:pt>
                <c:pt idx="36">
                  <c:v>200401</c:v>
                </c:pt>
                <c:pt idx="37">
                  <c:v>200402</c:v>
                </c:pt>
                <c:pt idx="38">
                  <c:v>200403</c:v>
                </c:pt>
                <c:pt idx="39">
                  <c:v>200404</c:v>
                </c:pt>
                <c:pt idx="40">
                  <c:v>200405</c:v>
                </c:pt>
                <c:pt idx="41">
                  <c:v>200406</c:v>
                </c:pt>
                <c:pt idx="42">
                  <c:v>200407</c:v>
                </c:pt>
                <c:pt idx="43">
                  <c:v>200408</c:v>
                </c:pt>
                <c:pt idx="44">
                  <c:v>200409</c:v>
                </c:pt>
                <c:pt idx="45">
                  <c:v>200410</c:v>
                </c:pt>
                <c:pt idx="46">
                  <c:v>200411</c:v>
                </c:pt>
                <c:pt idx="47">
                  <c:v>200412</c:v>
                </c:pt>
                <c:pt idx="48">
                  <c:v>200501</c:v>
                </c:pt>
                <c:pt idx="49">
                  <c:v>200502</c:v>
                </c:pt>
                <c:pt idx="50">
                  <c:v>200503</c:v>
                </c:pt>
                <c:pt idx="51">
                  <c:v>200504</c:v>
                </c:pt>
                <c:pt idx="52">
                  <c:v>200505</c:v>
                </c:pt>
                <c:pt idx="53">
                  <c:v>200506</c:v>
                </c:pt>
                <c:pt idx="54">
                  <c:v>200507</c:v>
                </c:pt>
                <c:pt idx="55">
                  <c:v>200508</c:v>
                </c:pt>
                <c:pt idx="56">
                  <c:v>200509</c:v>
                </c:pt>
                <c:pt idx="57">
                  <c:v>200510</c:v>
                </c:pt>
                <c:pt idx="58">
                  <c:v>200511</c:v>
                </c:pt>
                <c:pt idx="59">
                  <c:v>200512</c:v>
                </c:pt>
                <c:pt idx="60">
                  <c:v>200601</c:v>
                </c:pt>
                <c:pt idx="61">
                  <c:v>200602</c:v>
                </c:pt>
                <c:pt idx="62">
                  <c:v>200603</c:v>
                </c:pt>
                <c:pt idx="63">
                  <c:v>200604</c:v>
                </c:pt>
                <c:pt idx="64">
                  <c:v>200605</c:v>
                </c:pt>
                <c:pt idx="65">
                  <c:v>200606</c:v>
                </c:pt>
                <c:pt idx="66">
                  <c:v>200607</c:v>
                </c:pt>
                <c:pt idx="67">
                  <c:v>200608</c:v>
                </c:pt>
                <c:pt idx="68">
                  <c:v>200609</c:v>
                </c:pt>
                <c:pt idx="69">
                  <c:v>200610</c:v>
                </c:pt>
                <c:pt idx="70">
                  <c:v>200611</c:v>
                </c:pt>
                <c:pt idx="71">
                  <c:v>200612</c:v>
                </c:pt>
                <c:pt idx="72">
                  <c:v>200701</c:v>
                </c:pt>
                <c:pt idx="73">
                  <c:v>200702</c:v>
                </c:pt>
                <c:pt idx="74">
                  <c:v>200703</c:v>
                </c:pt>
                <c:pt idx="75">
                  <c:v>200704</c:v>
                </c:pt>
                <c:pt idx="76">
                  <c:v>200705</c:v>
                </c:pt>
                <c:pt idx="77">
                  <c:v>200706</c:v>
                </c:pt>
                <c:pt idx="78">
                  <c:v>200707</c:v>
                </c:pt>
                <c:pt idx="79">
                  <c:v>200708</c:v>
                </c:pt>
                <c:pt idx="80">
                  <c:v>200709</c:v>
                </c:pt>
                <c:pt idx="81">
                  <c:v>200710</c:v>
                </c:pt>
                <c:pt idx="82">
                  <c:v>200711</c:v>
                </c:pt>
                <c:pt idx="83">
                  <c:v>200712</c:v>
                </c:pt>
                <c:pt idx="84">
                  <c:v>200801</c:v>
                </c:pt>
                <c:pt idx="85">
                  <c:v>200802</c:v>
                </c:pt>
                <c:pt idx="86">
                  <c:v>200803</c:v>
                </c:pt>
                <c:pt idx="87">
                  <c:v>200804</c:v>
                </c:pt>
                <c:pt idx="88">
                  <c:v>200805</c:v>
                </c:pt>
                <c:pt idx="89">
                  <c:v>200806</c:v>
                </c:pt>
                <c:pt idx="90">
                  <c:v>200807</c:v>
                </c:pt>
                <c:pt idx="91">
                  <c:v>200808</c:v>
                </c:pt>
                <c:pt idx="92">
                  <c:v>200809</c:v>
                </c:pt>
                <c:pt idx="93">
                  <c:v>200810</c:v>
                </c:pt>
                <c:pt idx="94">
                  <c:v>200811</c:v>
                </c:pt>
                <c:pt idx="95">
                  <c:v>200812</c:v>
                </c:pt>
                <c:pt idx="96">
                  <c:v>200901</c:v>
                </c:pt>
                <c:pt idx="97">
                  <c:v>200902</c:v>
                </c:pt>
                <c:pt idx="98">
                  <c:v>200903</c:v>
                </c:pt>
                <c:pt idx="99">
                  <c:v>200904</c:v>
                </c:pt>
                <c:pt idx="100">
                  <c:v>200905</c:v>
                </c:pt>
                <c:pt idx="101">
                  <c:v>200906</c:v>
                </c:pt>
                <c:pt idx="102">
                  <c:v>200907</c:v>
                </c:pt>
                <c:pt idx="103">
                  <c:v>200908</c:v>
                </c:pt>
                <c:pt idx="104">
                  <c:v>200909</c:v>
                </c:pt>
                <c:pt idx="105">
                  <c:v>200910</c:v>
                </c:pt>
                <c:pt idx="106">
                  <c:v>200911</c:v>
                </c:pt>
                <c:pt idx="107">
                  <c:v>200912</c:v>
                </c:pt>
                <c:pt idx="108">
                  <c:v>201001</c:v>
                </c:pt>
                <c:pt idx="109">
                  <c:v>201002</c:v>
                </c:pt>
                <c:pt idx="110">
                  <c:v>201003</c:v>
                </c:pt>
                <c:pt idx="111">
                  <c:v>201004</c:v>
                </c:pt>
                <c:pt idx="112">
                  <c:v>201005</c:v>
                </c:pt>
                <c:pt idx="113">
                  <c:v>201006</c:v>
                </c:pt>
                <c:pt idx="114">
                  <c:v>201007</c:v>
                </c:pt>
                <c:pt idx="115">
                  <c:v>201008</c:v>
                </c:pt>
                <c:pt idx="116">
                  <c:v>201009</c:v>
                </c:pt>
                <c:pt idx="117">
                  <c:v>201010</c:v>
                </c:pt>
                <c:pt idx="118">
                  <c:v>201011</c:v>
                </c:pt>
                <c:pt idx="119">
                  <c:v>201012</c:v>
                </c:pt>
                <c:pt idx="120">
                  <c:v>201101</c:v>
                </c:pt>
                <c:pt idx="121">
                  <c:v>201102</c:v>
                </c:pt>
                <c:pt idx="122">
                  <c:v>201103</c:v>
                </c:pt>
                <c:pt idx="123">
                  <c:v>201104</c:v>
                </c:pt>
                <c:pt idx="124">
                  <c:v>201105</c:v>
                </c:pt>
                <c:pt idx="125">
                  <c:v>201106</c:v>
                </c:pt>
                <c:pt idx="126">
                  <c:v>201107</c:v>
                </c:pt>
                <c:pt idx="127">
                  <c:v>201108</c:v>
                </c:pt>
                <c:pt idx="128">
                  <c:v>201109</c:v>
                </c:pt>
                <c:pt idx="129">
                  <c:v>201110</c:v>
                </c:pt>
                <c:pt idx="130">
                  <c:v>201111</c:v>
                </c:pt>
                <c:pt idx="131">
                  <c:v>201112</c:v>
                </c:pt>
                <c:pt idx="132">
                  <c:v>201201</c:v>
                </c:pt>
                <c:pt idx="133">
                  <c:v>201202</c:v>
                </c:pt>
                <c:pt idx="134">
                  <c:v>201203</c:v>
                </c:pt>
                <c:pt idx="135">
                  <c:v>201204</c:v>
                </c:pt>
                <c:pt idx="136">
                  <c:v>201205</c:v>
                </c:pt>
                <c:pt idx="137">
                  <c:v>201206</c:v>
                </c:pt>
                <c:pt idx="138">
                  <c:v>201207</c:v>
                </c:pt>
                <c:pt idx="139">
                  <c:v>201208</c:v>
                </c:pt>
                <c:pt idx="140">
                  <c:v>201209</c:v>
                </c:pt>
                <c:pt idx="141">
                  <c:v>201210</c:v>
                </c:pt>
                <c:pt idx="142">
                  <c:v>201211</c:v>
                </c:pt>
                <c:pt idx="143">
                  <c:v>201212</c:v>
                </c:pt>
              </c:numCache>
            </c:numRef>
          </c:cat>
          <c:val>
            <c:numRef>
              <c:f>Blad1!$Q$2:$Q$145</c:f>
              <c:numCache>
                <c:formatCode>0</c:formatCode>
                <c:ptCount val="144"/>
                <c:pt idx="0">
                  <c:v>8225280</c:v>
                </c:pt>
                <c:pt idx="1">
                  <c:v>8734635</c:v>
                </c:pt>
                <c:pt idx="2">
                  <c:v>10900575</c:v>
                </c:pt>
                <c:pt idx="3">
                  <c:v>11915505</c:v>
                </c:pt>
                <c:pt idx="4">
                  <c:v>11894715</c:v>
                </c:pt>
                <c:pt idx="5">
                  <c:v>15833475</c:v>
                </c:pt>
                <c:pt idx="6">
                  <c:v>16661295</c:v>
                </c:pt>
                <c:pt idx="7">
                  <c:v>14635215</c:v>
                </c:pt>
                <c:pt idx="8">
                  <c:v>10613295</c:v>
                </c:pt>
                <c:pt idx="9">
                  <c:v>11034765</c:v>
                </c:pt>
                <c:pt idx="10">
                  <c:v>11539395</c:v>
                </c:pt>
                <c:pt idx="11">
                  <c:v>14524650</c:v>
                </c:pt>
                <c:pt idx="12">
                  <c:v>9535050</c:v>
                </c:pt>
                <c:pt idx="13">
                  <c:v>10140795</c:v>
                </c:pt>
                <c:pt idx="14">
                  <c:v>13499325</c:v>
                </c:pt>
                <c:pt idx="15">
                  <c:v>12422970</c:v>
                </c:pt>
                <c:pt idx="16">
                  <c:v>14285565</c:v>
                </c:pt>
                <c:pt idx="17">
                  <c:v>16377795</c:v>
                </c:pt>
                <c:pt idx="18">
                  <c:v>17602515</c:v>
                </c:pt>
                <c:pt idx="19">
                  <c:v>16862580</c:v>
                </c:pt>
                <c:pt idx="20">
                  <c:v>11567745</c:v>
                </c:pt>
                <c:pt idx="21">
                  <c:v>11856915</c:v>
                </c:pt>
                <c:pt idx="22">
                  <c:v>11579085</c:v>
                </c:pt>
                <c:pt idx="23">
                  <c:v>15343020</c:v>
                </c:pt>
                <c:pt idx="24">
                  <c:v>10489500</c:v>
                </c:pt>
                <c:pt idx="25">
                  <c:v>10517850</c:v>
                </c:pt>
                <c:pt idx="26">
                  <c:v>11979765</c:v>
                </c:pt>
                <c:pt idx="27">
                  <c:v>15104880</c:v>
                </c:pt>
                <c:pt idx="28">
                  <c:v>14296905</c:v>
                </c:pt>
                <c:pt idx="29">
                  <c:v>16836120</c:v>
                </c:pt>
                <c:pt idx="30">
                  <c:v>20286315</c:v>
                </c:pt>
                <c:pt idx="31">
                  <c:v>16456230</c:v>
                </c:pt>
                <c:pt idx="32">
                  <c:v>12535425</c:v>
                </c:pt>
                <c:pt idx="33">
                  <c:v>13611780</c:v>
                </c:pt>
                <c:pt idx="34">
                  <c:v>10979955</c:v>
                </c:pt>
                <c:pt idx="35">
                  <c:v>16186905</c:v>
                </c:pt>
                <c:pt idx="36">
                  <c:v>11084850</c:v>
                </c:pt>
                <c:pt idx="37">
                  <c:v>10941210</c:v>
                </c:pt>
                <c:pt idx="38">
                  <c:v>12026070</c:v>
                </c:pt>
                <c:pt idx="39">
                  <c:v>15054795</c:v>
                </c:pt>
                <c:pt idx="40">
                  <c:v>12838770</c:v>
                </c:pt>
                <c:pt idx="41">
                  <c:v>16362675</c:v>
                </c:pt>
                <c:pt idx="42">
                  <c:v>18585315</c:v>
                </c:pt>
                <c:pt idx="43">
                  <c:v>15077475</c:v>
                </c:pt>
                <c:pt idx="44">
                  <c:v>12311460</c:v>
                </c:pt>
                <c:pt idx="45">
                  <c:v>12246255</c:v>
                </c:pt>
                <c:pt idx="46">
                  <c:v>11039490</c:v>
                </c:pt>
                <c:pt idx="47">
                  <c:v>15856155</c:v>
                </c:pt>
                <c:pt idx="48">
                  <c:v>10585890</c:v>
                </c:pt>
                <c:pt idx="49">
                  <c:v>11030040</c:v>
                </c:pt>
                <c:pt idx="50">
                  <c:v>13801725</c:v>
                </c:pt>
                <c:pt idx="51">
                  <c:v>14148540</c:v>
                </c:pt>
                <c:pt idx="52">
                  <c:v>13334895</c:v>
                </c:pt>
                <c:pt idx="53">
                  <c:v>16852185</c:v>
                </c:pt>
                <c:pt idx="54">
                  <c:v>19391400</c:v>
                </c:pt>
                <c:pt idx="55">
                  <c:v>15447915</c:v>
                </c:pt>
                <c:pt idx="56">
                  <c:v>13758255</c:v>
                </c:pt>
                <c:pt idx="57">
                  <c:v>12326580</c:v>
                </c:pt>
                <c:pt idx="58">
                  <c:v>11919285</c:v>
                </c:pt>
                <c:pt idx="59">
                  <c:v>16597035</c:v>
                </c:pt>
                <c:pt idx="60">
                  <c:v>10977120</c:v>
                </c:pt>
                <c:pt idx="61">
                  <c:v>11962755</c:v>
                </c:pt>
                <c:pt idx="62">
                  <c:v>14258160</c:v>
                </c:pt>
                <c:pt idx="63">
                  <c:v>15026445</c:v>
                </c:pt>
                <c:pt idx="64">
                  <c:v>14727825</c:v>
                </c:pt>
                <c:pt idx="65">
                  <c:v>20549025</c:v>
                </c:pt>
                <c:pt idx="66">
                  <c:v>20963880</c:v>
                </c:pt>
                <c:pt idx="67">
                  <c:v>17195220</c:v>
                </c:pt>
                <c:pt idx="68">
                  <c:v>14937615</c:v>
                </c:pt>
                <c:pt idx="69">
                  <c:v>12976740</c:v>
                </c:pt>
                <c:pt idx="70">
                  <c:v>13134555</c:v>
                </c:pt>
                <c:pt idx="71">
                  <c:v>18183690</c:v>
                </c:pt>
                <c:pt idx="72">
                  <c:v>11604600</c:v>
                </c:pt>
                <c:pt idx="73">
                  <c:v>12452265</c:v>
                </c:pt>
                <c:pt idx="74">
                  <c:v>16020585</c:v>
                </c:pt>
                <c:pt idx="75">
                  <c:v>17292555</c:v>
                </c:pt>
                <c:pt idx="76">
                  <c:v>15592500</c:v>
                </c:pt>
                <c:pt idx="77">
                  <c:v>21426930</c:v>
                </c:pt>
                <c:pt idx="78">
                  <c:v>20408220</c:v>
                </c:pt>
                <c:pt idx="79">
                  <c:v>19216575</c:v>
                </c:pt>
                <c:pt idx="80">
                  <c:v>14229810</c:v>
                </c:pt>
                <c:pt idx="81">
                  <c:v>14322420</c:v>
                </c:pt>
                <c:pt idx="82">
                  <c:v>14638050</c:v>
                </c:pt>
                <c:pt idx="83">
                  <c:v>18523890</c:v>
                </c:pt>
                <c:pt idx="84">
                  <c:v>12192390</c:v>
                </c:pt>
                <c:pt idx="85">
                  <c:v>14241150</c:v>
                </c:pt>
                <c:pt idx="86">
                  <c:v>15446970</c:v>
                </c:pt>
                <c:pt idx="87">
                  <c:v>17043075</c:v>
                </c:pt>
                <c:pt idx="88">
                  <c:v>17761275</c:v>
                </c:pt>
                <c:pt idx="89">
                  <c:v>20273085</c:v>
                </c:pt>
                <c:pt idx="90">
                  <c:v>23175180</c:v>
                </c:pt>
                <c:pt idx="91">
                  <c:v>17715915</c:v>
                </c:pt>
                <c:pt idx="92">
                  <c:v>14306355</c:v>
                </c:pt>
                <c:pt idx="93">
                  <c:v>15970500</c:v>
                </c:pt>
                <c:pt idx="94">
                  <c:v>13022100</c:v>
                </c:pt>
                <c:pt idx="95">
                  <c:v>19539765</c:v>
                </c:pt>
                <c:pt idx="96">
                  <c:v>13310325</c:v>
                </c:pt>
                <c:pt idx="97">
                  <c:v>13401045</c:v>
                </c:pt>
                <c:pt idx="98">
                  <c:v>14970690</c:v>
                </c:pt>
                <c:pt idx="99">
                  <c:v>21133511.279999997</c:v>
                </c:pt>
                <c:pt idx="100">
                  <c:v>17696788.199999999</c:v>
                </c:pt>
                <c:pt idx="101">
                  <c:v>21370652.414999999</c:v>
                </c:pt>
                <c:pt idx="102">
                  <c:v>25401608.504999999</c:v>
                </c:pt>
                <c:pt idx="103">
                  <c:v>19291612.724999998</c:v>
                </c:pt>
                <c:pt idx="104">
                  <c:v>15920717.399999999</c:v>
                </c:pt>
                <c:pt idx="105">
                  <c:v>16790567.219999999</c:v>
                </c:pt>
                <c:pt idx="106">
                  <c:v>14144426.414999999</c:v>
                </c:pt>
                <c:pt idx="107">
                  <c:v>20894329.890000001</c:v>
                </c:pt>
                <c:pt idx="108">
                  <c:v>13369426.5285</c:v>
                </c:pt>
                <c:pt idx="109">
                  <c:v>13940429.907599999</c:v>
                </c:pt>
                <c:pt idx="110">
                  <c:v>17487630.830249999</c:v>
                </c:pt>
                <c:pt idx="111">
                  <c:v>18209140.739999998</c:v>
                </c:pt>
                <c:pt idx="112">
                  <c:v>16971565.961699996</c:v>
                </c:pt>
                <c:pt idx="113">
                  <c:v>22071707.072099999</c:v>
                </c:pt>
                <c:pt idx="114">
                  <c:v>26192522.437199999</c:v>
                </c:pt>
                <c:pt idx="115">
                  <c:v>18317034.924299996</c:v>
                </c:pt>
                <c:pt idx="116">
                  <c:v>15820334.548199998</c:v>
                </c:pt>
                <c:pt idx="117">
                  <c:v>16090180.47945</c:v>
                </c:pt>
                <c:pt idx="118">
                  <c:v>14151349.673999999</c:v>
                </c:pt>
                <c:pt idx="119">
                  <c:v>20723695.97445</c:v>
                </c:pt>
                <c:pt idx="120">
                  <c:v>13195071.0612</c:v>
                </c:pt>
                <c:pt idx="121">
                  <c:v>13830348.870449999</c:v>
                </c:pt>
                <c:pt idx="122">
                  <c:v>15800459.695649998</c:v>
                </c:pt>
                <c:pt idx="123">
                  <c:v>20327346.862199999</c:v>
                </c:pt>
                <c:pt idx="124">
                  <c:v>17188801.465499997</c:v>
                </c:pt>
                <c:pt idx="125">
                  <c:v>22778490.0546</c:v>
                </c:pt>
                <c:pt idx="126">
                  <c:v>23875739.845649999</c:v>
                </c:pt>
                <c:pt idx="127">
                  <c:v>19169092.907999996</c:v>
                </c:pt>
                <c:pt idx="128">
                  <c:v>17036123.608350001</c:v>
                </c:pt>
                <c:pt idx="129">
                  <c:v>15286180.347899999</c:v>
                </c:pt>
                <c:pt idx="130">
                  <c:v>14842780.035299998</c:v>
                </c:pt>
                <c:pt idx="131">
                  <c:v>21271477.443300001</c:v>
                </c:pt>
                <c:pt idx="132">
                  <c:v>12893932.267649999</c:v>
                </c:pt>
                <c:pt idx="133">
                  <c:v>14316739.415999999</c:v>
                </c:pt>
                <c:pt idx="134">
                  <c:v>17985716.601299997</c:v>
                </c:pt>
                <c:pt idx="135">
                  <c:v>18686549.202300001</c:v>
                </c:pt>
                <c:pt idx="136">
                  <c:v>18158435.470349997</c:v>
                </c:pt>
                <c:pt idx="137">
                  <c:v>23057944.575750001</c:v>
                </c:pt>
                <c:pt idx="138">
                  <c:v>23146630.907400001</c:v>
                </c:pt>
                <c:pt idx="139">
                  <c:v>20163879.013949998</c:v>
                </c:pt>
                <c:pt idx="140">
                  <c:v>15220449.030149998</c:v>
                </c:pt>
                <c:pt idx="141">
                  <c:v>15254430.3135</c:v>
                </c:pt>
                <c:pt idx="142">
                  <c:v>15789789.51165</c:v>
                </c:pt>
                <c:pt idx="143">
                  <c:v>20370178.760399997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2111312"/>
        <c:axId val="171725568"/>
      </c:lineChart>
      <c:catAx>
        <c:axId val="1721113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500" baseline="0">
                <a:latin typeface="Gill Sans MT" panose="020B0502020104020203" pitchFamily="34" charset="0"/>
              </a:defRPr>
            </a:pPr>
            <a:endParaRPr lang="sv-SE"/>
          </a:p>
        </c:txPr>
        <c:crossAx val="171725568"/>
        <c:crosses val="autoZero"/>
        <c:auto val="1"/>
        <c:lblAlgn val="ctr"/>
        <c:lblOffset val="100"/>
        <c:tickLblSkip val="6"/>
        <c:noMultiLvlLbl val="0"/>
      </c:catAx>
      <c:valAx>
        <c:axId val="171725568"/>
        <c:scaling>
          <c:orientation val="minMax"/>
        </c:scaling>
        <c:delete val="0"/>
        <c:axPos val="l"/>
        <c:majorGridlines>
          <c:spPr>
            <a:ln>
              <a:solidFill>
                <a:srgbClr val="BFBFBF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>
                  <a:defRPr>
                    <a:latin typeface="+mj-lt"/>
                  </a:defRPr>
                </a:pPr>
                <a:r>
                  <a:rPr lang="sv-SE" sz="1000">
                    <a:latin typeface="+mj-lt"/>
                  </a:rPr>
                  <a:t>Volymliter</a:t>
                </a:r>
              </a:p>
            </c:rich>
          </c:tx>
          <c:layout>
            <c:manualLayout>
              <c:xMode val="edge"/>
              <c:yMode val="edge"/>
              <c:x val="0.14318930970881696"/>
              <c:y val="5.3580755116833592E-2"/>
            </c:manualLayout>
          </c:layout>
          <c:overlay val="0"/>
          <c:spPr>
            <a:ln>
              <a:noFill/>
            </a:ln>
          </c:spPr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Gill Sans MT" panose="020B0502020104020203" pitchFamily="34" charset="0"/>
              </a:defRPr>
            </a:pPr>
            <a:endParaRPr lang="sv-SE"/>
          </a:p>
        </c:txPr>
        <c:crossAx val="172111312"/>
        <c:crosses val="autoZero"/>
        <c:crossBetween val="between"/>
      </c:valAx>
      <c:spPr>
        <a:solidFill>
          <a:schemeClr val="tx1"/>
        </a:solidFill>
        <a:ln>
          <a:solidFill>
            <a:srgbClr val="7F7F7F"/>
          </a:solidFill>
        </a:ln>
      </c:spPr>
    </c:plotArea>
    <c:legend>
      <c:legendPos val="t"/>
      <c:layout>
        <c:manualLayout>
          <c:xMode val="edge"/>
          <c:yMode val="edge"/>
          <c:x val="0.1445133473658082"/>
          <c:y val="0.6415577874344367"/>
          <c:w val="0.80226321199546413"/>
          <c:h val="0.1974722952574704"/>
        </c:manualLayout>
      </c:layout>
      <c:overlay val="0"/>
      <c:spPr>
        <a:ln>
          <a:noFill/>
        </a:ln>
      </c:spPr>
      <c:txPr>
        <a:bodyPr/>
        <a:lstStyle/>
        <a:p>
          <a:pPr>
            <a:defRPr sz="180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/>
      </a:pPr>
      <a:endParaRPr lang="sv-SE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7067158043550193E-2"/>
          <c:y val="2.5724289104939277E-2"/>
          <c:w val="0.91793081773723695"/>
          <c:h val="0.89419935024180974"/>
        </c:manualLayout>
      </c:layout>
      <c:lineChart>
        <c:grouping val="standard"/>
        <c:varyColors val="0"/>
        <c:ser>
          <c:idx val="1"/>
          <c:order val="0"/>
          <c:tx>
            <c:strRef>
              <c:f>Blad1!$T$1</c:f>
              <c:strCache>
                <c:ptCount val="1"/>
                <c:pt idx="0">
                  <c:v>Självrapporterade mängder spritköp på Systembolaget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numRef>
              <c:f>Blad1!$B$2:$B$145</c:f>
              <c:numCache>
                <c:formatCode>General</c:formatCode>
                <c:ptCount val="144"/>
                <c:pt idx="0">
                  <c:v>200101</c:v>
                </c:pt>
                <c:pt idx="1">
                  <c:v>200102</c:v>
                </c:pt>
                <c:pt idx="2">
                  <c:v>200103</c:v>
                </c:pt>
                <c:pt idx="3">
                  <c:v>200104</c:v>
                </c:pt>
                <c:pt idx="4">
                  <c:v>200105</c:v>
                </c:pt>
                <c:pt idx="5">
                  <c:v>200106</c:v>
                </c:pt>
                <c:pt idx="6">
                  <c:v>200107</c:v>
                </c:pt>
                <c:pt idx="7">
                  <c:v>200108</c:v>
                </c:pt>
                <c:pt idx="8">
                  <c:v>200109</c:v>
                </c:pt>
                <c:pt idx="9">
                  <c:v>200110</c:v>
                </c:pt>
                <c:pt idx="10">
                  <c:v>200111</c:v>
                </c:pt>
                <c:pt idx="11">
                  <c:v>200112</c:v>
                </c:pt>
                <c:pt idx="12">
                  <c:v>200201</c:v>
                </c:pt>
                <c:pt idx="13">
                  <c:v>200202</c:v>
                </c:pt>
                <c:pt idx="14">
                  <c:v>200203</c:v>
                </c:pt>
                <c:pt idx="15">
                  <c:v>200204</c:v>
                </c:pt>
                <c:pt idx="16">
                  <c:v>200205</c:v>
                </c:pt>
                <c:pt idx="17">
                  <c:v>200206</c:v>
                </c:pt>
                <c:pt idx="18">
                  <c:v>200207</c:v>
                </c:pt>
                <c:pt idx="19">
                  <c:v>200208</c:v>
                </c:pt>
                <c:pt idx="20">
                  <c:v>200209</c:v>
                </c:pt>
                <c:pt idx="21">
                  <c:v>200210</c:v>
                </c:pt>
                <c:pt idx="22">
                  <c:v>200211</c:v>
                </c:pt>
                <c:pt idx="23">
                  <c:v>200212</c:v>
                </c:pt>
                <c:pt idx="24">
                  <c:v>200301</c:v>
                </c:pt>
                <c:pt idx="25">
                  <c:v>200302</c:v>
                </c:pt>
                <c:pt idx="26">
                  <c:v>200303</c:v>
                </c:pt>
                <c:pt idx="27">
                  <c:v>200304</c:v>
                </c:pt>
                <c:pt idx="28">
                  <c:v>200305</c:v>
                </c:pt>
                <c:pt idx="29">
                  <c:v>200306</c:v>
                </c:pt>
                <c:pt idx="30">
                  <c:v>200307</c:v>
                </c:pt>
                <c:pt idx="31">
                  <c:v>200308</c:v>
                </c:pt>
                <c:pt idx="32">
                  <c:v>200309</c:v>
                </c:pt>
                <c:pt idx="33">
                  <c:v>200310</c:v>
                </c:pt>
                <c:pt idx="34">
                  <c:v>200311</c:v>
                </c:pt>
                <c:pt idx="35">
                  <c:v>200312</c:v>
                </c:pt>
                <c:pt idx="36">
                  <c:v>200401</c:v>
                </c:pt>
                <c:pt idx="37">
                  <c:v>200402</c:v>
                </c:pt>
                <c:pt idx="38">
                  <c:v>200403</c:v>
                </c:pt>
                <c:pt idx="39">
                  <c:v>200404</c:v>
                </c:pt>
                <c:pt idx="40">
                  <c:v>200405</c:v>
                </c:pt>
                <c:pt idx="41">
                  <c:v>200406</c:v>
                </c:pt>
                <c:pt idx="42">
                  <c:v>200407</c:v>
                </c:pt>
                <c:pt idx="43">
                  <c:v>200408</c:v>
                </c:pt>
                <c:pt idx="44">
                  <c:v>200409</c:v>
                </c:pt>
                <c:pt idx="45">
                  <c:v>200410</c:v>
                </c:pt>
                <c:pt idx="46">
                  <c:v>200411</c:v>
                </c:pt>
                <c:pt idx="47">
                  <c:v>200412</c:v>
                </c:pt>
                <c:pt idx="48">
                  <c:v>200501</c:v>
                </c:pt>
                <c:pt idx="49">
                  <c:v>200502</c:v>
                </c:pt>
                <c:pt idx="50">
                  <c:v>200503</c:v>
                </c:pt>
                <c:pt idx="51">
                  <c:v>200504</c:v>
                </c:pt>
                <c:pt idx="52">
                  <c:v>200505</c:v>
                </c:pt>
                <c:pt idx="53">
                  <c:v>200506</c:v>
                </c:pt>
                <c:pt idx="54">
                  <c:v>200507</c:v>
                </c:pt>
                <c:pt idx="55">
                  <c:v>200508</c:v>
                </c:pt>
                <c:pt idx="56">
                  <c:v>200509</c:v>
                </c:pt>
                <c:pt idx="57">
                  <c:v>200510</c:v>
                </c:pt>
                <c:pt idx="58">
                  <c:v>200511</c:v>
                </c:pt>
                <c:pt idx="59">
                  <c:v>200512</c:v>
                </c:pt>
                <c:pt idx="60">
                  <c:v>200601</c:v>
                </c:pt>
                <c:pt idx="61">
                  <c:v>200602</c:v>
                </c:pt>
                <c:pt idx="62">
                  <c:v>200603</c:v>
                </c:pt>
                <c:pt idx="63">
                  <c:v>200604</c:v>
                </c:pt>
                <c:pt idx="64">
                  <c:v>200605</c:v>
                </c:pt>
                <c:pt idx="65">
                  <c:v>200606</c:v>
                </c:pt>
                <c:pt idx="66">
                  <c:v>200607</c:v>
                </c:pt>
                <c:pt idx="67">
                  <c:v>200608</c:v>
                </c:pt>
                <c:pt idx="68">
                  <c:v>200609</c:v>
                </c:pt>
                <c:pt idx="69">
                  <c:v>200610</c:v>
                </c:pt>
                <c:pt idx="70">
                  <c:v>200611</c:v>
                </c:pt>
                <c:pt idx="71">
                  <c:v>200612</c:v>
                </c:pt>
                <c:pt idx="72">
                  <c:v>200701</c:v>
                </c:pt>
                <c:pt idx="73">
                  <c:v>200702</c:v>
                </c:pt>
                <c:pt idx="74">
                  <c:v>200703</c:v>
                </c:pt>
                <c:pt idx="75">
                  <c:v>200704</c:v>
                </c:pt>
                <c:pt idx="76">
                  <c:v>200705</c:v>
                </c:pt>
                <c:pt idx="77">
                  <c:v>200706</c:v>
                </c:pt>
                <c:pt idx="78">
                  <c:v>200707</c:v>
                </c:pt>
                <c:pt idx="79">
                  <c:v>200708</c:v>
                </c:pt>
                <c:pt idx="80">
                  <c:v>200709</c:v>
                </c:pt>
                <c:pt idx="81">
                  <c:v>200710</c:v>
                </c:pt>
                <c:pt idx="82">
                  <c:v>200711</c:v>
                </c:pt>
                <c:pt idx="83">
                  <c:v>200712</c:v>
                </c:pt>
                <c:pt idx="84">
                  <c:v>200801</c:v>
                </c:pt>
                <c:pt idx="85">
                  <c:v>200802</c:v>
                </c:pt>
                <c:pt idx="86">
                  <c:v>200803</c:v>
                </c:pt>
                <c:pt idx="87">
                  <c:v>200804</c:v>
                </c:pt>
                <c:pt idx="88">
                  <c:v>200805</c:v>
                </c:pt>
                <c:pt idx="89">
                  <c:v>200806</c:v>
                </c:pt>
                <c:pt idx="90">
                  <c:v>200807</c:v>
                </c:pt>
                <c:pt idx="91">
                  <c:v>200808</c:v>
                </c:pt>
                <c:pt idx="92">
                  <c:v>200809</c:v>
                </c:pt>
                <c:pt idx="93">
                  <c:v>200810</c:v>
                </c:pt>
                <c:pt idx="94">
                  <c:v>200811</c:v>
                </c:pt>
                <c:pt idx="95">
                  <c:v>200812</c:v>
                </c:pt>
                <c:pt idx="96">
                  <c:v>200901</c:v>
                </c:pt>
                <c:pt idx="97">
                  <c:v>200902</c:v>
                </c:pt>
                <c:pt idx="98">
                  <c:v>200903</c:v>
                </c:pt>
                <c:pt idx="99">
                  <c:v>200904</c:v>
                </c:pt>
                <c:pt idx="100">
                  <c:v>200905</c:v>
                </c:pt>
                <c:pt idx="101">
                  <c:v>200906</c:v>
                </c:pt>
                <c:pt idx="102">
                  <c:v>200907</c:v>
                </c:pt>
                <c:pt idx="103">
                  <c:v>200908</c:v>
                </c:pt>
                <c:pt idx="104">
                  <c:v>200909</c:v>
                </c:pt>
                <c:pt idx="105">
                  <c:v>200910</c:v>
                </c:pt>
                <c:pt idx="106">
                  <c:v>200911</c:v>
                </c:pt>
                <c:pt idx="107">
                  <c:v>200912</c:v>
                </c:pt>
                <c:pt idx="108">
                  <c:v>201001</c:v>
                </c:pt>
                <c:pt idx="109">
                  <c:v>201002</c:v>
                </c:pt>
                <c:pt idx="110">
                  <c:v>201003</c:v>
                </c:pt>
                <c:pt idx="111">
                  <c:v>201004</c:v>
                </c:pt>
                <c:pt idx="112">
                  <c:v>201005</c:v>
                </c:pt>
                <c:pt idx="113">
                  <c:v>201006</c:v>
                </c:pt>
                <c:pt idx="114">
                  <c:v>201007</c:v>
                </c:pt>
                <c:pt idx="115">
                  <c:v>201008</c:v>
                </c:pt>
                <c:pt idx="116">
                  <c:v>201009</c:v>
                </c:pt>
                <c:pt idx="117">
                  <c:v>201010</c:v>
                </c:pt>
                <c:pt idx="118">
                  <c:v>201011</c:v>
                </c:pt>
                <c:pt idx="119">
                  <c:v>201012</c:v>
                </c:pt>
                <c:pt idx="120">
                  <c:v>201101</c:v>
                </c:pt>
                <c:pt idx="121">
                  <c:v>201102</c:v>
                </c:pt>
                <c:pt idx="122">
                  <c:v>201103</c:v>
                </c:pt>
                <c:pt idx="123">
                  <c:v>201104</c:v>
                </c:pt>
                <c:pt idx="124">
                  <c:v>201105</c:v>
                </c:pt>
                <c:pt idx="125">
                  <c:v>201106</c:v>
                </c:pt>
                <c:pt idx="126">
                  <c:v>201107</c:v>
                </c:pt>
                <c:pt idx="127">
                  <c:v>201108</c:v>
                </c:pt>
                <c:pt idx="128">
                  <c:v>201109</c:v>
                </c:pt>
                <c:pt idx="129">
                  <c:v>201110</c:v>
                </c:pt>
                <c:pt idx="130">
                  <c:v>201111</c:v>
                </c:pt>
                <c:pt idx="131">
                  <c:v>201112</c:v>
                </c:pt>
                <c:pt idx="132">
                  <c:v>201201</c:v>
                </c:pt>
                <c:pt idx="133">
                  <c:v>201202</c:v>
                </c:pt>
                <c:pt idx="134">
                  <c:v>201203</c:v>
                </c:pt>
                <c:pt idx="135">
                  <c:v>201204</c:v>
                </c:pt>
                <c:pt idx="136">
                  <c:v>201205</c:v>
                </c:pt>
                <c:pt idx="137">
                  <c:v>201206</c:v>
                </c:pt>
                <c:pt idx="138">
                  <c:v>201207</c:v>
                </c:pt>
                <c:pt idx="139">
                  <c:v>201208</c:v>
                </c:pt>
                <c:pt idx="140">
                  <c:v>201209</c:v>
                </c:pt>
                <c:pt idx="141">
                  <c:v>201210</c:v>
                </c:pt>
                <c:pt idx="142">
                  <c:v>201211</c:v>
                </c:pt>
                <c:pt idx="143">
                  <c:v>201212</c:v>
                </c:pt>
              </c:numCache>
            </c:numRef>
          </c:cat>
          <c:val>
            <c:numRef>
              <c:f>Blad1!$T$2:$T$145</c:f>
              <c:numCache>
                <c:formatCode>General</c:formatCode>
                <c:ptCount val="144"/>
                <c:pt idx="84" formatCode="0">
                  <c:v>848097.59</c:v>
                </c:pt>
                <c:pt idx="85" formatCode="0">
                  <c:v>1026127.76</c:v>
                </c:pt>
                <c:pt idx="86" formatCode="0">
                  <c:v>1248695.6399999999</c:v>
                </c:pt>
                <c:pt idx="87" formatCode="0">
                  <c:v>564021.63</c:v>
                </c:pt>
                <c:pt idx="88" formatCode="0">
                  <c:v>735045.63</c:v>
                </c:pt>
                <c:pt idx="89" formatCode="0">
                  <c:v>922675.39</c:v>
                </c:pt>
                <c:pt idx="90" formatCode="0">
                  <c:v>849059.48</c:v>
                </c:pt>
                <c:pt idx="91" formatCode="0">
                  <c:v>829564.88</c:v>
                </c:pt>
                <c:pt idx="92" formatCode="0">
                  <c:v>746493.64</c:v>
                </c:pt>
                <c:pt idx="93" formatCode="0">
                  <c:v>923528.77</c:v>
                </c:pt>
                <c:pt idx="94" formatCode="0">
                  <c:v>907217.35</c:v>
                </c:pt>
                <c:pt idx="95" formatCode="0">
                  <c:v>1426184.32</c:v>
                </c:pt>
                <c:pt idx="96" formatCode="0">
                  <c:v>554911.87</c:v>
                </c:pt>
                <c:pt idx="97" formatCode="0">
                  <c:v>701114.14</c:v>
                </c:pt>
                <c:pt idx="98" formatCode="0">
                  <c:v>800521.07</c:v>
                </c:pt>
                <c:pt idx="99" formatCode="0">
                  <c:v>872075.83</c:v>
                </c:pt>
                <c:pt idx="100" formatCode="0">
                  <c:v>598875.55000000005</c:v>
                </c:pt>
                <c:pt idx="101" formatCode="0">
                  <c:v>1035957.77</c:v>
                </c:pt>
                <c:pt idx="102" formatCode="0">
                  <c:v>956741.46</c:v>
                </c:pt>
                <c:pt idx="103" formatCode="0">
                  <c:v>992005.29</c:v>
                </c:pt>
                <c:pt idx="104" formatCode="0">
                  <c:v>1117257.75</c:v>
                </c:pt>
                <c:pt idx="105" formatCode="0">
                  <c:v>634818.28</c:v>
                </c:pt>
                <c:pt idx="106" formatCode="0">
                  <c:v>730281.15</c:v>
                </c:pt>
                <c:pt idx="107" formatCode="0">
                  <c:v>2565185.35</c:v>
                </c:pt>
                <c:pt idx="108" formatCode="0">
                  <c:v>737629.01</c:v>
                </c:pt>
                <c:pt idx="109" formatCode="0">
                  <c:v>713365.63</c:v>
                </c:pt>
                <c:pt idx="110" formatCode="0">
                  <c:v>678036.15</c:v>
                </c:pt>
                <c:pt idx="111" formatCode="0">
                  <c:v>699066.04</c:v>
                </c:pt>
                <c:pt idx="112" formatCode="0">
                  <c:v>846510.83</c:v>
                </c:pt>
                <c:pt idx="113" formatCode="0">
                  <c:v>914845.8</c:v>
                </c:pt>
                <c:pt idx="114" formatCode="0">
                  <c:v>722979.26</c:v>
                </c:pt>
                <c:pt idx="115" formatCode="0">
                  <c:v>697485.31</c:v>
                </c:pt>
                <c:pt idx="116" formatCode="0">
                  <c:v>871729.26</c:v>
                </c:pt>
                <c:pt idx="117" formatCode="0">
                  <c:v>506249.21</c:v>
                </c:pt>
                <c:pt idx="118" formatCode="0">
                  <c:v>697152.44</c:v>
                </c:pt>
                <c:pt idx="119" formatCode="0">
                  <c:v>1481237.66</c:v>
                </c:pt>
                <c:pt idx="120" formatCode="0">
                  <c:v>770245.84</c:v>
                </c:pt>
                <c:pt idx="121" formatCode="0">
                  <c:v>807125.82</c:v>
                </c:pt>
                <c:pt idx="122" formatCode="0">
                  <c:v>560456.21</c:v>
                </c:pt>
                <c:pt idx="123" formatCode="0">
                  <c:v>749949.46</c:v>
                </c:pt>
                <c:pt idx="124" formatCode="0">
                  <c:v>1034173.02</c:v>
                </c:pt>
                <c:pt idx="125" formatCode="0">
                  <c:v>914156.11</c:v>
                </c:pt>
                <c:pt idx="126" formatCode="0">
                  <c:v>733402.73</c:v>
                </c:pt>
                <c:pt idx="127" formatCode="0">
                  <c:v>843479.13</c:v>
                </c:pt>
                <c:pt idx="128" formatCode="0">
                  <c:v>823739.51</c:v>
                </c:pt>
                <c:pt idx="129" formatCode="0">
                  <c:v>484765.95</c:v>
                </c:pt>
                <c:pt idx="130" formatCode="0">
                  <c:v>424394.84</c:v>
                </c:pt>
                <c:pt idx="131" formatCode="0">
                  <c:v>947724.08</c:v>
                </c:pt>
                <c:pt idx="132" formatCode="0">
                  <c:v>703373.22</c:v>
                </c:pt>
                <c:pt idx="133" formatCode="0">
                  <c:v>684184.54</c:v>
                </c:pt>
                <c:pt idx="134" formatCode="0">
                  <c:v>699711.78</c:v>
                </c:pt>
                <c:pt idx="135" formatCode="0">
                  <c:v>589323.31999999995</c:v>
                </c:pt>
                <c:pt idx="136" formatCode="0">
                  <c:v>386467.5</c:v>
                </c:pt>
                <c:pt idx="137" formatCode="0">
                  <c:v>1173584.23</c:v>
                </c:pt>
                <c:pt idx="138" formatCode="0">
                  <c:v>676815.4</c:v>
                </c:pt>
                <c:pt idx="139" formatCode="0">
                  <c:v>721076.21</c:v>
                </c:pt>
                <c:pt idx="140" formatCode="0">
                  <c:v>1149957.6200000001</c:v>
                </c:pt>
                <c:pt idx="141" formatCode="0">
                  <c:v>481526.65</c:v>
                </c:pt>
                <c:pt idx="142" formatCode="0">
                  <c:v>879027.24</c:v>
                </c:pt>
                <c:pt idx="143" formatCode="0">
                  <c:v>2102021.02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Blad1!$V$1</c:f>
              <c:strCache>
                <c:ptCount val="1"/>
                <c:pt idx="0">
                  <c:v>Faktisk spritförsäljning på Systembolaget (minus de skattade mängder som norrmän och personer äldre än 80 år svarar för)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numRef>
              <c:f>Blad1!$B$2:$B$145</c:f>
              <c:numCache>
                <c:formatCode>General</c:formatCode>
                <c:ptCount val="144"/>
                <c:pt idx="0">
                  <c:v>200101</c:v>
                </c:pt>
                <c:pt idx="1">
                  <c:v>200102</c:v>
                </c:pt>
                <c:pt idx="2">
                  <c:v>200103</c:v>
                </c:pt>
                <c:pt idx="3">
                  <c:v>200104</c:v>
                </c:pt>
                <c:pt idx="4">
                  <c:v>200105</c:v>
                </c:pt>
                <c:pt idx="5">
                  <c:v>200106</c:v>
                </c:pt>
                <c:pt idx="6">
                  <c:v>200107</c:v>
                </c:pt>
                <c:pt idx="7">
                  <c:v>200108</c:v>
                </c:pt>
                <c:pt idx="8">
                  <c:v>200109</c:v>
                </c:pt>
                <c:pt idx="9">
                  <c:v>200110</c:v>
                </c:pt>
                <c:pt idx="10">
                  <c:v>200111</c:v>
                </c:pt>
                <c:pt idx="11">
                  <c:v>200112</c:v>
                </c:pt>
                <c:pt idx="12">
                  <c:v>200201</c:v>
                </c:pt>
                <c:pt idx="13">
                  <c:v>200202</c:v>
                </c:pt>
                <c:pt idx="14">
                  <c:v>200203</c:v>
                </c:pt>
                <c:pt idx="15">
                  <c:v>200204</c:v>
                </c:pt>
                <c:pt idx="16">
                  <c:v>200205</c:v>
                </c:pt>
                <c:pt idx="17">
                  <c:v>200206</c:v>
                </c:pt>
                <c:pt idx="18">
                  <c:v>200207</c:v>
                </c:pt>
                <c:pt idx="19">
                  <c:v>200208</c:v>
                </c:pt>
                <c:pt idx="20">
                  <c:v>200209</c:v>
                </c:pt>
                <c:pt idx="21">
                  <c:v>200210</c:v>
                </c:pt>
                <c:pt idx="22">
                  <c:v>200211</c:v>
                </c:pt>
                <c:pt idx="23">
                  <c:v>200212</c:v>
                </c:pt>
                <c:pt idx="24">
                  <c:v>200301</c:v>
                </c:pt>
                <c:pt idx="25">
                  <c:v>200302</c:v>
                </c:pt>
                <c:pt idx="26">
                  <c:v>200303</c:v>
                </c:pt>
                <c:pt idx="27">
                  <c:v>200304</c:v>
                </c:pt>
                <c:pt idx="28">
                  <c:v>200305</c:v>
                </c:pt>
                <c:pt idx="29">
                  <c:v>200306</c:v>
                </c:pt>
                <c:pt idx="30">
                  <c:v>200307</c:v>
                </c:pt>
                <c:pt idx="31">
                  <c:v>200308</c:v>
                </c:pt>
                <c:pt idx="32">
                  <c:v>200309</c:v>
                </c:pt>
                <c:pt idx="33">
                  <c:v>200310</c:v>
                </c:pt>
                <c:pt idx="34">
                  <c:v>200311</c:v>
                </c:pt>
                <c:pt idx="35">
                  <c:v>200312</c:v>
                </c:pt>
                <c:pt idx="36">
                  <c:v>200401</c:v>
                </c:pt>
                <c:pt idx="37">
                  <c:v>200402</c:v>
                </c:pt>
                <c:pt idx="38">
                  <c:v>200403</c:v>
                </c:pt>
                <c:pt idx="39">
                  <c:v>200404</c:v>
                </c:pt>
                <c:pt idx="40">
                  <c:v>200405</c:v>
                </c:pt>
                <c:pt idx="41">
                  <c:v>200406</c:v>
                </c:pt>
                <c:pt idx="42">
                  <c:v>200407</c:v>
                </c:pt>
                <c:pt idx="43">
                  <c:v>200408</c:v>
                </c:pt>
                <c:pt idx="44">
                  <c:v>200409</c:v>
                </c:pt>
                <c:pt idx="45">
                  <c:v>200410</c:v>
                </c:pt>
                <c:pt idx="46">
                  <c:v>200411</c:v>
                </c:pt>
                <c:pt idx="47">
                  <c:v>200412</c:v>
                </c:pt>
                <c:pt idx="48">
                  <c:v>200501</c:v>
                </c:pt>
                <c:pt idx="49">
                  <c:v>200502</c:v>
                </c:pt>
                <c:pt idx="50">
                  <c:v>200503</c:v>
                </c:pt>
                <c:pt idx="51">
                  <c:v>200504</c:v>
                </c:pt>
                <c:pt idx="52">
                  <c:v>200505</c:v>
                </c:pt>
                <c:pt idx="53">
                  <c:v>200506</c:v>
                </c:pt>
                <c:pt idx="54">
                  <c:v>200507</c:v>
                </c:pt>
                <c:pt idx="55">
                  <c:v>200508</c:v>
                </c:pt>
                <c:pt idx="56">
                  <c:v>200509</c:v>
                </c:pt>
                <c:pt idx="57">
                  <c:v>200510</c:v>
                </c:pt>
                <c:pt idx="58">
                  <c:v>200511</c:v>
                </c:pt>
                <c:pt idx="59">
                  <c:v>200512</c:v>
                </c:pt>
                <c:pt idx="60">
                  <c:v>200601</c:v>
                </c:pt>
                <c:pt idx="61">
                  <c:v>200602</c:v>
                </c:pt>
                <c:pt idx="62">
                  <c:v>200603</c:v>
                </c:pt>
                <c:pt idx="63">
                  <c:v>200604</c:v>
                </c:pt>
                <c:pt idx="64">
                  <c:v>200605</c:v>
                </c:pt>
                <c:pt idx="65">
                  <c:v>200606</c:v>
                </c:pt>
                <c:pt idx="66">
                  <c:v>200607</c:v>
                </c:pt>
                <c:pt idx="67">
                  <c:v>200608</c:v>
                </c:pt>
                <c:pt idx="68">
                  <c:v>200609</c:v>
                </c:pt>
                <c:pt idx="69">
                  <c:v>200610</c:v>
                </c:pt>
                <c:pt idx="70">
                  <c:v>200611</c:v>
                </c:pt>
                <c:pt idx="71">
                  <c:v>200612</c:v>
                </c:pt>
                <c:pt idx="72">
                  <c:v>200701</c:v>
                </c:pt>
                <c:pt idx="73">
                  <c:v>200702</c:v>
                </c:pt>
                <c:pt idx="74">
                  <c:v>200703</c:v>
                </c:pt>
                <c:pt idx="75">
                  <c:v>200704</c:v>
                </c:pt>
                <c:pt idx="76">
                  <c:v>200705</c:v>
                </c:pt>
                <c:pt idx="77">
                  <c:v>200706</c:v>
                </c:pt>
                <c:pt idx="78">
                  <c:v>200707</c:v>
                </c:pt>
                <c:pt idx="79">
                  <c:v>200708</c:v>
                </c:pt>
                <c:pt idx="80">
                  <c:v>200709</c:v>
                </c:pt>
                <c:pt idx="81">
                  <c:v>200710</c:v>
                </c:pt>
                <c:pt idx="82">
                  <c:v>200711</c:v>
                </c:pt>
                <c:pt idx="83">
                  <c:v>200712</c:v>
                </c:pt>
                <c:pt idx="84">
                  <c:v>200801</c:v>
                </c:pt>
                <c:pt idx="85">
                  <c:v>200802</c:v>
                </c:pt>
                <c:pt idx="86">
                  <c:v>200803</c:v>
                </c:pt>
                <c:pt idx="87">
                  <c:v>200804</c:v>
                </c:pt>
                <c:pt idx="88">
                  <c:v>200805</c:v>
                </c:pt>
                <c:pt idx="89">
                  <c:v>200806</c:v>
                </c:pt>
                <c:pt idx="90">
                  <c:v>200807</c:v>
                </c:pt>
                <c:pt idx="91">
                  <c:v>200808</c:v>
                </c:pt>
                <c:pt idx="92">
                  <c:v>200809</c:v>
                </c:pt>
                <c:pt idx="93">
                  <c:v>200810</c:v>
                </c:pt>
                <c:pt idx="94">
                  <c:v>200811</c:v>
                </c:pt>
                <c:pt idx="95">
                  <c:v>200812</c:v>
                </c:pt>
                <c:pt idx="96">
                  <c:v>200901</c:v>
                </c:pt>
                <c:pt idx="97">
                  <c:v>200902</c:v>
                </c:pt>
                <c:pt idx="98">
                  <c:v>200903</c:v>
                </c:pt>
                <c:pt idx="99">
                  <c:v>200904</c:v>
                </c:pt>
                <c:pt idx="100">
                  <c:v>200905</c:v>
                </c:pt>
                <c:pt idx="101">
                  <c:v>200906</c:v>
                </c:pt>
                <c:pt idx="102">
                  <c:v>200907</c:v>
                </c:pt>
                <c:pt idx="103">
                  <c:v>200908</c:v>
                </c:pt>
                <c:pt idx="104">
                  <c:v>200909</c:v>
                </c:pt>
                <c:pt idx="105">
                  <c:v>200910</c:v>
                </c:pt>
                <c:pt idx="106">
                  <c:v>200911</c:v>
                </c:pt>
                <c:pt idx="107">
                  <c:v>200912</c:v>
                </c:pt>
                <c:pt idx="108">
                  <c:v>201001</c:v>
                </c:pt>
                <c:pt idx="109">
                  <c:v>201002</c:v>
                </c:pt>
                <c:pt idx="110">
                  <c:v>201003</c:v>
                </c:pt>
                <c:pt idx="111">
                  <c:v>201004</c:v>
                </c:pt>
                <c:pt idx="112">
                  <c:v>201005</c:v>
                </c:pt>
                <c:pt idx="113">
                  <c:v>201006</c:v>
                </c:pt>
                <c:pt idx="114">
                  <c:v>201007</c:v>
                </c:pt>
                <c:pt idx="115">
                  <c:v>201008</c:v>
                </c:pt>
                <c:pt idx="116">
                  <c:v>201009</c:v>
                </c:pt>
                <c:pt idx="117">
                  <c:v>201010</c:v>
                </c:pt>
                <c:pt idx="118">
                  <c:v>201011</c:v>
                </c:pt>
                <c:pt idx="119">
                  <c:v>201012</c:v>
                </c:pt>
                <c:pt idx="120">
                  <c:v>201101</c:v>
                </c:pt>
                <c:pt idx="121">
                  <c:v>201102</c:v>
                </c:pt>
                <c:pt idx="122">
                  <c:v>201103</c:v>
                </c:pt>
                <c:pt idx="123">
                  <c:v>201104</c:v>
                </c:pt>
                <c:pt idx="124">
                  <c:v>201105</c:v>
                </c:pt>
                <c:pt idx="125">
                  <c:v>201106</c:v>
                </c:pt>
                <c:pt idx="126">
                  <c:v>201107</c:v>
                </c:pt>
                <c:pt idx="127">
                  <c:v>201108</c:v>
                </c:pt>
                <c:pt idx="128">
                  <c:v>201109</c:v>
                </c:pt>
                <c:pt idx="129">
                  <c:v>201110</c:v>
                </c:pt>
                <c:pt idx="130">
                  <c:v>201111</c:v>
                </c:pt>
                <c:pt idx="131">
                  <c:v>201112</c:v>
                </c:pt>
                <c:pt idx="132">
                  <c:v>201201</c:v>
                </c:pt>
                <c:pt idx="133">
                  <c:v>201202</c:v>
                </c:pt>
                <c:pt idx="134">
                  <c:v>201203</c:v>
                </c:pt>
                <c:pt idx="135">
                  <c:v>201204</c:v>
                </c:pt>
                <c:pt idx="136">
                  <c:v>201205</c:v>
                </c:pt>
                <c:pt idx="137">
                  <c:v>201206</c:v>
                </c:pt>
                <c:pt idx="138">
                  <c:v>201207</c:v>
                </c:pt>
                <c:pt idx="139">
                  <c:v>201208</c:v>
                </c:pt>
                <c:pt idx="140">
                  <c:v>201209</c:v>
                </c:pt>
                <c:pt idx="141">
                  <c:v>201210</c:v>
                </c:pt>
                <c:pt idx="142">
                  <c:v>201211</c:v>
                </c:pt>
                <c:pt idx="143">
                  <c:v>201212</c:v>
                </c:pt>
              </c:numCache>
            </c:numRef>
          </c:cat>
          <c:val>
            <c:numRef>
              <c:f>Blad1!$V$2:$V$145</c:f>
              <c:numCache>
                <c:formatCode>0</c:formatCode>
                <c:ptCount val="144"/>
                <c:pt idx="0">
                  <c:v>1362270</c:v>
                </c:pt>
                <c:pt idx="1">
                  <c:v>1354080</c:v>
                </c:pt>
                <c:pt idx="2">
                  <c:v>1601600</c:v>
                </c:pt>
                <c:pt idx="3">
                  <c:v>1718990</c:v>
                </c:pt>
                <c:pt idx="4">
                  <c:v>1524250</c:v>
                </c:pt>
                <c:pt idx="5">
                  <c:v>1931020</c:v>
                </c:pt>
                <c:pt idx="6">
                  <c:v>1862770</c:v>
                </c:pt>
                <c:pt idx="7">
                  <c:v>1911000</c:v>
                </c:pt>
                <c:pt idx="8">
                  <c:v>1472380</c:v>
                </c:pt>
                <c:pt idx="9">
                  <c:v>1587950</c:v>
                </c:pt>
                <c:pt idx="10">
                  <c:v>1708070</c:v>
                </c:pt>
                <c:pt idx="11">
                  <c:v>2735460</c:v>
                </c:pt>
                <c:pt idx="12">
                  <c:v>1432340</c:v>
                </c:pt>
                <c:pt idx="13">
                  <c:v>1415960</c:v>
                </c:pt>
                <c:pt idx="14">
                  <c:v>1892800</c:v>
                </c:pt>
                <c:pt idx="15">
                  <c:v>1532440</c:v>
                </c:pt>
                <c:pt idx="16">
                  <c:v>1634360</c:v>
                </c:pt>
                <c:pt idx="17">
                  <c:v>1868230</c:v>
                </c:pt>
                <c:pt idx="18">
                  <c:v>1968330</c:v>
                </c:pt>
                <c:pt idx="19">
                  <c:v>1879150</c:v>
                </c:pt>
                <c:pt idx="20">
                  <c:v>1492400</c:v>
                </c:pt>
                <c:pt idx="21">
                  <c:v>1667120</c:v>
                </c:pt>
                <c:pt idx="22">
                  <c:v>1654380</c:v>
                </c:pt>
                <c:pt idx="23">
                  <c:v>2770950</c:v>
                </c:pt>
                <c:pt idx="24">
                  <c:v>1476930</c:v>
                </c:pt>
                <c:pt idx="25">
                  <c:v>1385930</c:v>
                </c:pt>
                <c:pt idx="26">
                  <c:v>1465100</c:v>
                </c:pt>
                <c:pt idx="27">
                  <c:v>1836380</c:v>
                </c:pt>
                <c:pt idx="28">
                  <c:v>1519700</c:v>
                </c:pt>
                <c:pt idx="29">
                  <c:v>1852760</c:v>
                </c:pt>
                <c:pt idx="30">
                  <c:v>1904630</c:v>
                </c:pt>
                <c:pt idx="31">
                  <c:v>1737190</c:v>
                </c:pt>
                <c:pt idx="32">
                  <c:v>1456910</c:v>
                </c:pt>
                <c:pt idx="33">
                  <c:v>1593410</c:v>
                </c:pt>
                <c:pt idx="34">
                  <c:v>1363180</c:v>
                </c:pt>
                <c:pt idx="35">
                  <c:v>2525250</c:v>
                </c:pt>
                <c:pt idx="36">
                  <c:v>1334970</c:v>
                </c:pt>
                <c:pt idx="37">
                  <c:v>1263080</c:v>
                </c:pt>
                <c:pt idx="38">
                  <c:v>1367730</c:v>
                </c:pt>
                <c:pt idx="39">
                  <c:v>1573390</c:v>
                </c:pt>
                <c:pt idx="40">
                  <c:v>1237600</c:v>
                </c:pt>
                <c:pt idx="41">
                  <c:v>1600690</c:v>
                </c:pt>
                <c:pt idx="42">
                  <c:v>1623440</c:v>
                </c:pt>
                <c:pt idx="43">
                  <c:v>1413230</c:v>
                </c:pt>
                <c:pt idx="44">
                  <c:v>1289470</c:v>
                </c:pt>
                <c:pt idx="45">
                  <c:v>1288560</c:v>
                </c:pt>
                <c:pt idx="46">
                  <c:v>1280370</c:v>
                </c:pt>
                <c:pt idx="47">
                  <c:v>2222220</c:v>
                </c:pt>
                <c:pt idx="48">
                  <c:v>1150240</c:v>
                </c:pt>
                <c:pt idx="49">
                  <c:v>1185730</c:v>
                </c:pt>
                <c:pt idx="50">
                  <c:v>1531530</c:v>
                </c:pt>
                <c:pt idx="51">
                  <c:v>1294020</c:v>
                </c:pt>
                <c:pt idx="52">
                  <c:v>1221220</c:v>
                </c:pt>
                <c:pt idx="53">
                  <c:v>1606150</c:v>
                </c:pt>
                <c:pt idx="54">
                  <c:v>1536080</c:v>
                </c:pt>
                <c:pt idx="55">
                  <c:v>1477840</c:v>
                </c:pt>
                <c:pt idx="56">
                  <c:v>1324050</c:v>
                </c:pt>
                <c:pt idx="57">
                  <c:v>1233050</c:v>
                </c:pt>
                <c:pt idx="58">
                  <c:v>1306760</c:v>
                </c:pt>
                <c:pt idx="59">
                  <c:v>2228590</c:v>
                </c:pt>
                <c:pt idx="60">
                  <c:v>1163890</c:v>
                </c:pt>
                <c:pt idx="61">
                  <c:v>1183000</c:v>
                </c:pt>
                <c:pt idx="62">
                  <c:v>1403220</c:v>
                </c:pt>
                <c:pt idx="63">
                  <c:v>1426880</c:v>
                </c:pt>
                <c:pt idx="64">
                  <c:v>1235780</c:v>
                </c:pt>
                <c:pt idx="65">
                  <c:v>1651650</c:v>
                </c:pt>
                <c:pt idx="66">
                  <c:v>1502410</c:v>
                </c:pt>
                <c:pt idx="67">
                  <c:v>1466920</c:v>
                </c:pt>
                <c:pt idx="68">
                  <c:v>1317680</c:v>
                </c:pt>
                <c:pt idx="69">
                  <c:v>1245790</c:v>
                </c:pt>
                <c:pt idx="70">
                  <c:v>1340430</c:v>
                </c:pt>
                <c:pt idx="71">
                  <c:v>2225860</c:v>
                </c:pt>
                <c:pt idx="72">
                  <c:v>1172990</c:v>
                </c:pt>
                <c:pt idx="73">
                  <c:v>1215760</c:v>
                </c:pt>
                <c:pt idx="74">
                  <c:v>1442350</c:v>
                </c:pt>
                <c:pt idx="75">
                  <c:v>1441440</c:v>
                </c:pt>
                <c:pt idx="76">
                  <c:v>1287650</c:v>
                </c:pt>
                <c:pt idx="77">
                  <c:v>1669850</c:v>
                </c:pt>
                <c:pt idx="78">
                  <c:v>1578850</c:v>
                </c:pt>
                <c:pt idx="79">
                  <c:v>1563380</c:v>
                </c:pt>
                <c:pt idx="80">
                  <c:v>1259440</c:v>
                </c:pt>
                <c:pt idx="81">
                  <c:v>1328600</c:v>
                </c:pt>
                <c:pt idx="82">
                  <c:v>1400490</c:v>
                </c:pt>
                <c:pt idx="83">
                  <c:v>2204930</c:v>
                </c:pt>
                <c:pt idx="84">
                  <c:v>1186640</c:v>
                </c:pt>
                <c:pt idx="85">
                  <c:v>1294930</c:v>
                </c:pt>
                <c:pt idx="86">
                  <c:v>1444170</c:v>
                </c:pt>
                <c:pt idx="87">
                  <c:v>1362270</c:v>
                </c:pt>
                <c:pt idx="88">
                  <c:v>1279460</c:v>
                </c:pt>
                <c:pt idx="89">
                  <c:v>1573390</c:v>
                </c:pt>
                <c:pt idx="90">
                  <c:v>1620710</c:v>
                </c:pt>
                <c:pt idx="91">
                  <c:v>1446900</c:v>
                </c:pt>
                <c:pt idx="92">
                  <c:v>1263080</c:v>
                </c:pt>
                <c:pt idx="93">
                  <c:v>1402310</c:v>
                </c:pt>
                <c:pt idx="94">
                  <c:v>1234870</c:v>
                </c:pt>
                <c:pt idx="95">
                  <c:v>2273180</c:v>
                </c:pt>
                <c:pt idx="96">
                  <c:v>1253536.83</c:v>
                </c:pt>
                <c:pt idx="97">
                  <c:v>1235234</c:v>
                </c:pt>
                <c:pt idx="98">
                  <c:v>1351623</c:v>
                </c:pt>
                <c:pt idx="99">
                  <c:v>1618253</c:v>
                </c:pt>
                <c:pt idx="100">
                  <c:v>1296067.5</c:v>
                </c:pt>
                <c:pt idx="101">
                  <c:v>1701272.3</c:v>
                </c:pt>
                <c:pt idx="102">
                  <c:v>1798533.1</c:v>
                </c:pt>
                <c:pt idx="103">
                  <c:v>1506541.4000000001</c:v>
                </c:pt>
                <c:pt idx="104">
                  <c:v>1353106.3</c:v>
                </c:pt>
                <c:pt idx="105">
                  <c:v>1462279</c:v>
                </c:pt>
                <c:pt idx="106">
                  <c:v>1347773.7</c:v>
                </c:pt>
                <c:pt idx="107">
                  <c:v>2403846.9</c:v>
                </c:pt>
                <c:pt idx="108">
                  <c:v>1253239.8788000001</c:v>
                </c:pt>
                <c:pt idx="109">
                  <c:v>1276091.8716</c:v>
                </c:pt>
                <c:pt idx="110">
                  <c:v>1611397.7015500001</c:v>
                </c:pt>
                <c:pt idx="111">
                  <c:v>1441647.48</c:v>
                </c:pt>
                <c:pt idx="112">
                  <c:v>1277606.5120000001</c:v>
                </c:pt>
                <c:pt idx="113">
                  <c:v>1719776.72685</c:v>
                </c:pt>
                <c:pt idx="114">
                  <c:v>1710044.2632000002</c:v>
                </c:pt>
                <c:pt idx="115">
                  <c:v>1462880.3735000002</c:v>
                </c:pt>
                <c:pt idx="116">
                  <c:v>1345700.7746000001</c:v>
                </c:pt>
                <c:pt idx="117">
                  <c:v>1370727.54</c:v>
                </c:pt>
                <c:pt idx="118">
                  <c:v>1345982.82</c:v>
                </c:pt>
                <c:pt idx="119">
                  <c:v>2386485.6424500002</c:v>
                </c:pt>
                <c:pt idx="120">
                  <c:v>1188027.75</c:v>
                </c:pt>
                <c:pt idx="121">
                  <c:v>1228187.3649500001</c:v>
                </c:pt>
                <c:pt idx="122">
                  <c:v>1354347.7629500001</c:v>
                </c:pt>
                <c:pt idx="123">
                  <c:v>1516567.9119500001</c:v>
                </c:pt>
                <c:pt idx="124">
                  <c:v>1243554.5404099999</c:v>
                </c:pt>
                <c:pt idx="125">
                  <c:v>1695673.71701</c:v>
                </c:pt>
                <c:pt idx="126">
                  <c:v>1634432.7818</c:v>
                </c:pt>
                <c:pt idx="127">
                  <c:v>1480707.6921000001</c:v>
                </c:pt>
                <c:pt idx="128">
                  <c:v>1372912.4136000001</c:v>
                </c:pt>
                <c:pt idx="129">
                  <c:v>1282222.1685000001</c:v>
                </c:pt>
                <c:pt idx="130">
                  <c:v>1333121.6717000001</c:v>
                </c:pt>
                <c:pt idx="131">
                  <c:v>2296098.0724499999</c:v>
                </c:pt>
                <c:pt idx="132">
                  <c:v>1152584.9426000002</c:v>
                </c:pt>
                <c:pt idx="133">
                  <c:v>1264663.3772500001</c:v>
                </c:pt>
                <c:pt idx="134">
                  <c:v>1426533.6176000002</c:v>
                </c:pt>
                <c:pt idx="135">
                  <c:v>1445696.35665</c:v>
                </c:pt>
                <c:pt idx="136">
                  <c:v>1275750.9082500001</c:v>
                </c:pt>
                <c:pt idx="137">
                  <c:v>1723652.5988500002</c:v>
                </c:pt>
                <c:pt idx="138">
                  <c:v>1585096.1535500002</c:v>
                </c:pt>
                <c:pt idx="139">
                  <c:v>1523716.2131100001</c:v>
                </c:pt>
                <c:pt idx="140">
                  <c:v>1246788.4956799999</c:v>
                </c:pt>
                <c:pt idx="141">
                  <c:v>1321867.6316300002</c:v>
                </c:pt>
                <c:pt idx="142">
                  <c:v>1398117.1613500002</c:v>
                </c:pt>
                <c:pt idx="143">
                  <c:v>2196817.2135000001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1726352"/>
        <c:axId val="171726744"/>
      </c:lineChart>
      <c:catAx>
        <c:axId val="171726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500" baseline="0">
                <a:latin typeface="Gill Sans MT" panose="020B0502020104020203" pitchFamily="34" charset="0"/>
              </a:defRPr>
            </a:pPr>
            <a:endParaRPr lang="sv-SE"/>
          </a:p>
        </c:txPr>
        <c:crossAx val="171726744"/>
        <c:crosses val="autoZero"/>
        <c:auto val="1"/>
        <c:lblAlgn val="ctr"/>
        <c:lblOffset val="100"/>
        <c:tickLblSkip val="6"/>
        <c:noMultiLvlLbl val="0"/>
      </c:catAx>
      <c:valAx>
        <c:axId val="171726744"/>
        <c:scaling>
          <c:orientation val="minMax"/>
        </c:scaling>
        <c:delete val="0"/>
        <c:axPos val="l"/>
        <c:majorGridlines>
          <c:spPr>
            <a:ln>
              <a:solidFill>
                <a:srgbClr val="BFBFBF"/>
              </a:solidFill>
              <a:prstDash val="solid"/>
            </a:ln>
          </c:spPr>
        </c:majorGridlines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Gill Sans MT" panose="020B0502020104020203" pitchFamily="34" charset="0"/>
              </a:defRPr>
            </a:pPr>
            <a:endParaRPr lang="sv-SE"/>
          </a:p>
        </c:txPr>
        <c:crossAx val="171726352"/>
        <c:crosses val="autoZero"/>
        <c:crossBetween val="between"/>
      </c:valAx>
      <c:spPr>
        <a:solidFill>
          <a:schemeClr val="tx1"/>
        </a:solidFill>
        <a:ln>
          <a:solidFill>
            <a:srgbClr val="7F7F7F"/>
          </a:solidFill>
        </a:ln>
      </c:spPr>
    </c:plotArea>
    <c:legend>
      <c:legendPos val="t"/>
      <c:layout>
        <c:manualLayout>
          <c:xMode val="edge"/>
          <c:yMode val="edge"/>
          <c:x val="0.12206810446103636"/>
          <c:y val="0.64486155949992485"/>
          <c:w val="0.71582027342662657"/>
          <c:h val="0.16335880461348384"/>
        </c:manualLayout>
      </c:layout>
      <c:overlay val="0"/>
      <c:txPr>
        <a:bodyPr/>
        <a:lstStyle/>
        <a:p>
          <a:pPr>
            <a:defRPr sz="150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/>
      </a:pPr>
      <a:endParaRPr lang="sv-SE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592E-2"/>
          <c:y val="8.8999306894035055E-2"/>
          <c:w val="0.91397849462365865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Sprit, oregistrerad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numRef>
              <c:f>Sheet1!$B$1:$M$1</c:f>
              <c:numCache>
                <c:formatCode>General</c:formatCode>
                <c:ptCount val="1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</c:numCache>
            </c:numRef>
          </c:cat>
          <c:val>
            <c:numRef>
              <c:f>Sheet1!$B$2:$M$2</c:f>
              <c:numCache>
                <c:formatCode>General</c:formatCode>
                <c:ptCount val="12"/>
                <c:pt idx="0">
                  <c:v>1.03</c:v>
                </c:pt>
                <c:pt idx="1">
                  <c:v>1.0900000000000001</c:v>
                </c:pt>
                <c:pt idx="2">
                  <c:v>1.33</c:v>
                </c:pt>
                <c:pt idx="3">
                  <c:v>1.81</c:v>
                </c:pt>
                <c:pt idx="4">
                  <c:v>1.76</c:v>
                </c:pt>
                <c:pt idx="5">
                  <c:v>1.6</c:v>
                </c:pt>
                <c:pt idx="6">
                  <c:v>1.37</c:v>
                </c:pt>
                <c:pt idx="7">
                  <c:v>1.33</c:v>
                </c:pt>
                <c:pt idx="8">
                  <c:v>1.1000000000000001</c:v>
                </c:pt>
                <c:pt idx="9">
                  <c:v>1.1200000000000001</c:v>
                </c:pt>
                <c:pt idx="10">
                  <c:v>1.03</c:v>
                </c:pt>
                <c:pt idx="11">
                  <c:v>0.97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Sheet1!$A$3</c:f>
              <c:strCache>
                <c:ptCount val="1"/>
                <c:pt idx="0">
                  <c:v>Sprit, registrerad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numRef>
              <c:f>Sheet1!$B$1:$M$1</c:f>
              <c:numCache>
                <c:formatCode>General</c:formatCode>
                <c:ptCount val="1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</c:numCache>
            </c:numRef>
          </c:cat>
          <c:val>
            <c:numRef>
              <c:f>Sheet1!$B$3:$M$3</c:f>
              <c:numCache>
                <c:formatCode>General</c:formatCode>
                <c:ptCount val="12"/>
                <c:pt idx="0">
                  <c:v>1.4</c:v>
                </c:pt>
                <c:pt idx="1">
                  <c:v>1.39</c:v>
                </c:pt>
                <c:pt idx="2">
                  <c:v>1.27</c:v>
                </c:pt>
                <c:pt idx="3">
                  <c:v>1.1100000000000001</c:v>
                </c:pt>
                <c:pt idx="4">
                  <c:v>1.0900000000000001</c:v>
                </c:pt>
                <c:pt idx="5">
                  <c:v>1.1000000000000001</c:v>
                </c:pt>
                <c:pt idx="6">
                  <c:v>1.0900000000000001</c:v>
                </c:pt>
                <c:pt idx="7">
                  <c:v>1.1100000000000001</c:v>
                </c:pt>
                <c:pt idx="8">
                  <c:v>1.1299999999999999</c:v>
                </c:pt>
                <c:pt idx="9">
                  <c:v>1.1100000000000001</c:v>
                </c:pt>
                <c:pt idx="10">
                  <c:v>1.05</c:v>
                </c:pt>
                <c:pt idx="11">
                  <c:v>1.05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Sprit, totalt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numRef>
              <c:f>Sheet1!$B$1:$M$1</c:f>
              <c:numCache>
                <c:formatCode>General</c:formatCode>
                <c:ptCount val="1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</c:numCache>
            </c:numRef>
          </c:cat>
          <c:val>
            <c:numRef>
              <c:f>Sheet1!$B$4:$M$4</c:f>
              <c:numCache>
                <c:formatCode>General</c:formatCode>
                <c:ptCount val="12"/>
                <c:pt idx="0">
                  <c:v>2.4300000000000002</c:v>
                </c:pt>
                <c:pt idx="1">
                  <c:v>2.4900000000000002</c:v>
                </c:pt>
                <c:pt idx="2">
                  <c:v>2.6</c:v>
                </c:pt>
                <c:pt idx="3">
                  <c:v>2.92</c:v>
                </c:pt>
                <c:pt idx="4">
                  <c:v>2.85</c:v>
                </c:pt>
                <c:pt idx="5">
                  <c:v>2.7</c:v>
                </c:pt>
                <c:pt idx="6">
                  <c:v>2.46</c:v>
                </c:pt>
                <c:pt idx="7">
                  <c:v>2.44</c:v>
                </c:pt>
                <c:pt idx="8">
                  <c:v>2.2200000000000002</c:v>
                </c:pt>
                <c:pt idx="9">
                  <c:v>2.23</c:v>
                </c:pt>
                <c:pt idx="10">
                  <c:v>2.08</c:v>
                </c:pt>
                <c:pt idx="11">
                  <c:v>2.0099999999999998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1727528"/>
        <c:axId val="171727920"/>
      </c:lineChart>
      <c:catAx>
        <c:axId val="171727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1717279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71727920"/>
        <c:scaling>
          <c:orientation val="minMax"/>
          <c:max val="3.5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#,##0.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171727528"/>
        <c:crosses val="autoZero"/>
        <c:crossBetween val="midCat"/>
        <c:minorUnit val="0.5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18065457837441565"/>
          <c:y val="0.10443113917580764"/>
          <c:w val="0.77651070412687828"/>
          <c:h val="7.3283783722375026E-2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  <c:userShapes r:id="rId3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07623071630651E-2"/>
          <c:y val="8.899930689403486E-2"/>
          <c:w val="0.91397849462365865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Vin, oregistrerad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numRef>
              <c:f>Sheet1!$B$1:$M$1</c:f>
              <c:numCache>
                <c:formatCode>General</c:formatCode>
                <c:ptCount val="1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</c:numCache>
            </c:numRef>
          </c:cat>
          <c:val>
            <c:numRef>
              <c:f>Sheet1!$B$2:$M$2</c:f>
              <c:numCache>
                <c:formatCode>General</c:formatCode>
                <c:ptCount val="12"/>
                <c:pt idx="0">
                  <c:v>0.62</c:v>
                </c:pt>
                <c:pt idx="1">
                  <c:v>0.78</c:v>
                </c:pt>
                <c:pt idx="2">
                  <c:v>0.83</c:v>
                </c:pt>
                <c:pt idx="3">
                  <c:v>0.92</c:v>
                </c:pt>
                <c:pt idx="4">
                  <c:v>0.78</c:v>
                </c:pt>
                <c:pt idx="5">
                  <c:v>0.61</c:v>
                </c:pt>
                <c:pt idx="6">
                  <c:v>0.56999999999999995</c:v>
                </c:pt>
                <c:pt idx="7">
                  <c:v>0.57999999999999996</c:v>
                </c:pt>
                <c:pt idx="8">
                  <c:v>0.46</c:v>
                </c:pt>
                <c:pt idx="9">
                  <c:v>0.44</c:v>
                </c:pt>
                <c:pt idx="10">
                  <c:v>0.49</c:v>
                </c:pt>
                <c:pt idx="11">
                  <c:v>0.37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Sheet1!$A$3</c:f>
              <c:strCache>
                <c:ptCount val="1"/>
                <c:pt idx="0">
                  <c:v>Vin, registrerad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numRef>
              <c:f>Sheet1!$B$1:$M$1</c:f>
              <c:numCache>
                <c:formatCode>General</c:formatCode>
                <c:ptCount val="1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</c:numCache>
            </c:numRef>
          </c:cat>
          <c:val>
            <c:numRef>
              <c:f>Sheet1!$B$3:$M$3</c:f>
              <c:numCache>
                <c:formatCode>General</c:formatCode>
                <c:ptCount val="12"/>
                <c:pt idx="0">
                  <c:v>2.4</c:v>
                </c:pt>
                <c:pt idx="1">
                  <c:v>2.62</c:v>
                </c:pt>
                <c:pt idx="2">
                  <c:v>2.71</c:v>
                </c:pt>
                <c:pt idx="3">
                  <c:v>2.68</c:v>
                </c:pt>
                <c:pt idx="4">
                  <c:v>2.71</c:v>
                </c:pt>
                <c:pt idx="5">
                  <c:v>2.86</c:v>
                </c:pt>
                <c:pt idx="6">
                  <c:v>3.04</c:v>
                </c:pt>
                <c:pt idx="7">
                  <c:v>3.09</c:v>
                </c:pt>
                <c:pt idx="8">
                  <c:v>3.31</c:v>
                </c:pt>
                <c:pt idx="9">
                  <c:v>3.4</c:v>
                </c:pt>
                <c:pt idx="10">
                  <c:v>3.47</c:v>
                </c:pt>
                <c:pt idx="11">
                  <c:v>3.43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Vin, totalt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numRef>
              <c:f>Sheet1!$B$1:$M$1</c:f>
              <c:numCache>
                <c:formatCode>General</c:formatCode>
                <c:ptCount val="1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</c:numCache>
            </c:numRef>
          </c:cat>
          <c:val>
            <c:numRef>
              <c:f>Sheet1!$B$4:$M$4</c:f>
              <c:numCache>
                <c:formatCode>General</c:formatCode>
                <c:ptCount val="12"/>
                <c:pt idx="0">
                  <c:v>3.02</c:v>
                </c:pt>
                <c:pt idx="1">
                  <c:v>3.4</c:v>
                </c:pt>
                <c:pt idx="2">
                  <c:v>3.54</c:v>
                </c:pt>
                <c:pt idx="3">
                  <c:v>3.6</c:v>
                </c:pt>
                <c:pt idx="4">
                  <c:v>3.49</c:v>
                </c:pt>
                <c:pt idx="5">
                  <c:v>3.47</c:v>
                </c:pt>
                <c:pt idx="6">
                  <c:v>3.61</c:v>
                </c:pt>
                <c:pt idx="7">
                  <c:v>3.67</c:v>
                </c:pt>
                <c:pt idx="8">
                  <c:v>3.77</c:v>
                </c:pt>
                <c:pt idx="9">
                  <c:v>3.84</c:v>
                </c:pt>
                <c:pt idx="10">
                  <c:v>3.96</c:v>
                </c:pt>
                <c:pt idx="11">
                  <c:v>3.8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4253944"/>
        <c:axId val="174254336"/>
      </c:lineChart>
      <c:catAx>
        <c:axId val="174253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1742543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74254336"/>
        <c:scaling>
          <c:orientation val="minMax"/>
          <c:max val="4.5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#,##0.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174253944"/>
        <c:crosses val="autoZero"/>
        <c:crossBetween val="midCat"/>
        <c:minorUnit val="0.5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21810333471839749"/>
          <c:y val="9.0690199810569791E-2"/>
          <c:w val="0.72484897197572162"/>
          <c:h val="7.3283783722375026E-2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  <c:userShapes r:id="rId3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592E-2"/>
          <c:y val="8.8999306894035055E-2"/>
          <c:w val="0.91397849462365865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Starköl, oregistrerad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numRef>
              <c:f>Sheet1!$B$1:$M$1</c:f>
              <c:numCache>
                <c:formatCode>General</c:formatCode>
                <c:ptCount val="1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</c:numCache>
            </c:numRef>
          </c:cat>
          <c:val>
            <c:numRef>
              <c:f>Sheet1!$B$2:$M$2</c:f>
              <c:numCache>
                <c:formatCode>General</c:formatCode>
                <c:ptCount val="12"/>
                <c:pt idx="0">
                  <c:v>0.68</c:v>
                </c:pt>
                <c:pt idx="1">
                  <c:v>0.78</c:v>
                </c:pt>
                <c:pt idx="2">
                  <c:v>0.98</c:v>
                </c:pt>
                <c:pt idx="3">
                  <c:v>1.32</c:v>
                </c:pt>
                <c:pt idx="4">
                  <c:v>1.19</c:v>
                </c:pt>
                <c:pt idx="5">
                  <c:v>1.06</c:v>
                </c:pt>
                <c:pt idx="6">
                  <c:v>0.91</c:v>
                </c:pt>
                <c:pt idx="7">
                  <c:v>0.84</c:v>
                </c:pt>
                <c:pt idx="8">
                  <c:v>0.64</c:v>
                </c:pt>
                <c:pt idx="9">
                  <c:v>0.53</c:v>
                </c:pt>
                <c:pt idx="10">
                  <c:v>0.49</c:v>
                </c:pt>
                <c:pt idx="11">
                  <c:v>0.48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Sheet1!$A$3</c:f>
              <c:strCache>
                <c:ptCount val="1"/>
                <c:pt idx="0">
                  <c:v>Starköl, registrerad 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numRef>
              <c:f>Sheet1!$B$1:$M$1</c:f>
              <c:numCache>
                <c:formatCode>General</c:formatCode>
                <c:ptCount val="1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</c:numCache>
            </c:numRef>
          </c:cat>
          <c:val>
            <c:numRef>
              <c:f>Sheet1!$B$3:$M$3</c:f>
              <c:numCache>
                <c:formatCode>General</c:formatCode>
                <c:ptCount val="12"/>
                <c:pt idx="0">
                  <c:v>1.77</c:v>
                </c:pt>
                <c:pt idx="1">
                  <c:v>1.92</c:v>
                </c:pt>
                <c:pt idx="2">
                  <c:v>1.96</c:v>
                </c:pt>
                <c:pt idx="3">
                  <c:v>1.88</c:v>
                </c:pt>
                <c:pt idx="4">
                  <c:v>1.9</c:v>
                </c:pt>
                <c:pt idx="5">
                  <c:v>1.99</c:v>
                </c:pt>
                <c:pt idx="6">
                  <c:v>2.0499999999999998</c:v>
                </c:pt>
                <c:pt idx="7">
                  <c:v>2.0699999999999998</c:v>
                </c:pt>
                <c:pt idx="8">
                  <c:v>2.16</c:v>
                </c:pt>
                <c:pt idx="9">
                  <c:v>2.1</c:v>
                </c:pt>
                <c:pt idx="10">
                  <c:v>2.1</c:v>
                </c:pt>
                <c:pt idx="11">
                  <c:v>2.1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Starköl, totalt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numRef>
              <c:f>Sheet1!$B$1:$M$1</c:f>
              <c:numCache>
                <c:formatCode>General</c:formatCode>
                <c:ptCount val="1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</c:numCache>
            </c:numRef>
          </c:cat>
          <c:val>
            <c:numRef>
              <c:f>Sheet1!$B$4:$M$4</c:f>
              <c:numCache>
                <c:formatCode>General</c:formatCode>
                <c:ptCount val="12"/>
                <c:pt idx="0">
                  <c:v>2.4500000000000002</c:v>
                </c:pt>
                <c:pt idx="1">
                  <c:v>2.7</c:v>
                </c:pt>
                <c:pt idx="2">
                  <c:v>2.94</c:v>
                </c:pt>
                <c:pt idx="3">
                  <c:v>3.19</c:v>
                </c:pt>
                <c:pt idx="4">
                  <c:v>3.09</c:v>
                </c:pt>
                <c:pt idx="5">
                  <c:v>3.04</c:v>
                </c:pt>
                <c:pt idx="6">
                  <c:v>2.96</c:v>
                </c:pt>
                <c:pt idx="7">
                  <c:v>2.91</c:v>
                </c:pt>
                <c:pt idx="8">
                  <c:v>2.81</c:v>
                </c:pt>
                <c:pt idx="9">
                  <c:v>2.63</c:v>
                </c:pt>
                <c:pt idx="10">
                  <c:v>2.6</c:v>
                </c:pt>
                <c:pt idx="11">
                  <c:v>2.58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4255120"/>
        <c:axId val="229744624"/>
      </c:lineChart>
      <c:catAx>
        <c:axId val="174255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297446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29744624"/>
        <c:scaling>
          <c:orientation val="minMax"/>
          <c:max val="3.5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#,##0.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174255120"/>
        <c:crosses val="autoZero"/>
        <c:crossBetween val="midCat"/>
        <c:minorUnit val="0.5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20040757496485195"/>
          <c:y val="9.0690199810569791E-2"/>
          <c:w val="0.76739393102619857"/>
          <c:h val="7.3283783722375026E-2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0.13748</cdr:x>
      <cdr:y>0.07144</cdr:y>
    </cdr:from>
    <cdr:to>
      <cdr:x>0.28779</cdr:x>
      <cdr:y>0.14824</cdr:y>
    </cdr:to>
    <cdr:sp macro="" textlink="">
      <cdr:nvSpPr>
        <cdr:cNvPr id="2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119609" y="343510"/>
          <a:ext cx="1224136" cy="3693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anchor="ctr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solidFill>
                <a:schemeClr val="bg1"/>
              </a:solidFill>
              <a:latin typeface="Gill Sans MT" pitchFamily="34" charset="0"/>
            </a:rPr>
            <a:t> Volymliter</a:t>
          </a:r>
          <a:endParaRPr lang="sv-SE" sz="1800" dirty="0">
            <a:solidFill>
              <a:schemeClr val="bg1"/>
            </a:solidFill>
            <a:latin typeface="Gill Sans MT" pitchFamily="34" charset="0"/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0.0726</cdr:x>
      <cdr:y>0.05887</cdr:y>
    </cdr:from>
    <cdr:to>
      <cdr:x>0.15622</cdr:x>
      <cdr:y>0.13879</cdr:y>
    </cdr:to>
    <cdr:sp macro="" textlink="">
      <cdr:nvSpPr>
        <cdr:cNvPr id="2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14442" y="272072"/>
          <a:ext cx="707691" cy="36932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anchor="ctr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solidFill>
                <a:schemeClr val="bg1"/>
              </a:solidFill>
              <a:latin typeface="Gill Sans MT" pitchFamily="34" charset="0"/>
            </a:rPr>
            <a:t> </a:t>
          </a:r>
          <a:r>
            <a:rPr lang="sv-SE" sz="1800" dirty="0">
              <a:solidFill>
                <a:schemeClr val="bg1"/>
              </a:solidFill>
              <a:latin typeface="Gill Sans MT" pitchFamily="34" charset="0"/>
            </a:rPr>
            <a:t>L</a:t>
          </a:r>
          <a:r>
            <a:rPr lang="sv-SE" sz="1800" dirty="0" smtClean="0">
              <a:solidFill>
                <a:schemeClr val="bg1"/>
              </a:solidFill>
              <a:latin typeface="Gill Sans MT" pitchFamily="34" charset="0"/>
            </a:rPr>
            <a:t>iter</a:t>
          </a:r>
          <a:endParaRPr lang="sv-SE" sz="1800" dirty="0">
            <a:solidFill>
              <a:schemeClr val="bg1"/>
            </a:solidFill>
            <a:latin typeface="Gill Sans MT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0.15516</cdr:x>
      <cdr:y>0.05646</cdr:y>
    </cdr:from>
    <cdr:to>
      <cdr:x>0.30548</cdr:x>
      <cdr:y>0.13327</cdr:y>
    </cdr:to>
    <cdr:sp macro="" textlink="">
      <cdr:nvSpPr>
        <cdr:cNvPr id="2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263625" y="271502"/>
          <a:ext cx="1224136" cy="3693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anchor="ctr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solidFill>
                <a:schemeClr val="bg1"/>
              </a:solidFill>
              <a:latin typeface="Gill Sans MT" pitchFamily="34" charset="0"/>
            </a:rPr>
            <a:t> Volymliter</a:t>
          </a:r>
          <a:endParaRPr lang="sv-SE" sz="1800" dirty="0">
            <a:solidFill>
              <a:schemeClr val="bg1"/>
            </a:solidFill>
            <a:latin typeface="Gill Sans MT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0.15516</cdr:x>
      <cdr:y>0.05646</cdr:y>
    </cdr:from>
    <cdr:to>
      <cdr:x>0.30548</cdr:x>
      <cdr:y>0.13327</cdr:y>
    </cdr:to>
    <cdr:sp macro="" textlink="">
      <cdr:nvSpPr>
        <cdr:cNvPr id="2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263625" y="271502"/>
          <a:ext cx="1224136" cy="3693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anchor="ctr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solidFill>
                <a:schemeClr val="bg1"/>
              </a:solidFill>
              <a:latin typeface="Gill Sans MT" pitchFamily="34" charset="0"/>
            </a:rPr>
            <a:t> Volymliter</a:t>
          </a:r>
          <a:endParaRPr lang="sv-SE" sz="1800" dirty="0">
            <a:solidFill>
              <a:schemeClr val="bg1"/>
            </a:solidFill>
            <a:latin typeface="Gill Sans MT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0.14912</cdr:x>
      <cdr:y>0.02899</cdr:y>
    </cdr:from>
    <cdr:to>
      <cdr:x>0.29825</cdr:x>
      <cdr:y>0.10731</cdr:y>
    </cdr:to>
    <cdr:sp macro="" textlink="">
      <cdr:nvSpPr>
        <cdr:cNvPr id="2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224136" y="144016"/>
          <a:ext cx="1224187" cy="38917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anchor="ctr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solidFill>
                <a:schemeClr val="bg1"/>
              </a:solidFill>
              <a:latin typeface="Gill Sans MT" pitchFamily="34" charset="0"/>
            </a:rPr>
            <a:t> Volymliter</a:t>
          </a:r>
          <a:endParaRPr lang="sv-SE" sz="1800" dirty="0">
            <a:solidFill>
              <a:schemeClr val="bg1"/>
            </a:solidFill>
            <a:latin typeface="Gill Sans MT" pitchFamily="34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0.15951</cdr:x>
      <cdr:y>0.04038</cdr:y>
    </cdr:from>
    <cdr:to>
      <cdr:x>0.31267</cdr:x>
      <cdr:y>0.12105</cdr:y>
    </cdr:to>
    <cdr:sp macro="" textlink="">
      <cdr:nvSpPr>
        <cdr:cNvPr id="2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274936" y="194816"/>
          <a:ext cx="1224187" cy="38917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anchor="ctr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solidFill>
                <a:schemeClr val="bg1"/>
              </a:solidFill>
              <a:latin typeface="Gill Sans MT" pitchFamily="34" charset="0"/>
            </a:rPr>
            <a:t> Volymliter</a:t>
          </a:r>
          <a:endParaRPr lang="sv-SE" sz="1800" dirty="0">
            <a:solidFill>
              <a:schemeClr val="bg1"/>
            </a:solidFill>
            <a:latin typeface="Gill Sans MT" pitchFamily="34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0.42928</cdr:x>
      <cdr:y>0.02941</cdr:y>
    </cdr:from>
    <cdr:to>
      <cdr:x>0.57822</cdr:x>
      <cdr:y>0.10889</cdr:y>
    </cdr:to>
    <cdr:sp macro="" textlink="">
      <cdr:nvSpPr>
        <cdr:cNvPr id="2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528392" y="144015"/>
          <a:ext cx="1224187" cy="38917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anchor="ctr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solidFill>
                <a:schemeClr val="bg1"/>
              </a:solidFill>
              <a:latin typeface="Gill Sans MT" pitchFamily="34" charset="0"/>
            </a:rPr>
            <a:t> Volymliter</a:t>
          </a:r>
          <a:endParaRPr lang="sv-SE" sz="1800" dirty="0">
            <a:solidFill>
              <a:schemeClr val="bg1"/>
            </a:solidFill>
            <a:latin typeface="Gill Sans MT" pitchFamily="34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0.05828</cdr:x>
      <cdr:y>0.10562</cdr:y>
    </cdr:from>
    <cdr:to>
      <cdr:x>0.14594</cdr:x>
      <cdr:y>0.18554</cdr:y>
    </cdr:to>
    <cdr:sp macro="" textlink="">
      <cdr:nvSpPr>
        <cdr:cNvPr id="2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70426" y="488096"/>
          <a:ext cx="707658" cy="3693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anchor="ctr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solidFill>
                <a:schemeClr val="bg1"/>
              </a:solidFill>
              <a:latin typeface="Gill Sans MT" pitchFamily="34" charset="0"/>
            </a:rPr>
            <a:t> </a:t>
          </a:r>
          <a:r>
            <a:rPr lang="sv-SE" sz="1800" dirty="0">
              <a:solidFill>
                <a:schemeClr val="bg1"/>
              </a:solidFill>
              <a:latin typeface="Gill Sans MT" pitchFamily="34" charset="0"/>
            </a:rPr>
            <a:t>L</a:t>
          </a:r>
          <a:r>
            <a:rPr lang="sv-SE" sz="1800" dirty="0" smtClean="0">
              <a:solidFill>
                <a:schemeClr val="bg1"/>
              </a:solidFill>
              <a:latin typeface="Gill Sans MT" pitchFamily="34" charset="0"/>
            </a:rPr>
            <a:t>iter</a:t>
          </a:r>
          <a:endParaRPr lang="sv-SE" sz="1800" dirty="0">
            <a:solidFill>
              <a:schemeClr val="bg1"/>
            </a:solidFill>
            <a:latin typeface="Gill Sans MT" pitchFamily="34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0.0649</cdr:x>
      <cdr:y>0.09004</cdr:y>
    </cdr:from>
    <cdr:to>
      <cdr:x>0.14956</cdr:x>
      <cdr:y>0.16996</cdr:y>
    </cdr:to>
    <cdr:sp macro="" textlink="">
      <cdr:nvSpPr>
        <cdr:cNvPr id="2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42435" y="416088"/>
          <a:ext cx="707658" cy="3693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anchor="ctr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solidFill>
                <a:schemeClr val="bg1"/>
              </a:solidFill>
              <a:latin typeface="Gill Sans MT" pitchFamily="34" charset="0"/>
            </a:rPr>
            <a:t> </a:t>
          </a:r>
          <a:r>
            <a:rPr lang="sv-SE" sz="1800" dirty="0">
              <a:solidFill>
                <a:schemeClr val="bg1"/>
              </a:solidFill>
              <a:latin typeface="Gill Sans MT" pitchFamily="34" charset="0"/>
            </a:rPr>
            <a:t>L</a:t>
          </a:r>
          <a:r>
            <a:rPr lang="sv-SE" sz="1800" dirty="0" smtClean="0">
              <a:solidFill>
                <a:schemeClr val="bg1"/>
              </a:solidFill>
              <a:latin typeface="Gill Sans MT" pitchFamily="34" charset="0"/>
            </a:rPr>
            <a:t>iter</a:t>
          </a:r>
          <a:endParaRPr lang="sv-SE" sz="1800" dirty="0">
            <a:solidFill>
              <a:schemeClr val="bg1"/>
            </a:solidFill>
            <a:latin typeface="Gill Sans MT" pitchFamily="34" charset="0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0.05628</cdr:x>
      <cdr:y>0.09004</cdr:y>
    </cdr:from>
    <cdr:to>
      <cdr:x>0.14095</cdr:x>
      <cdr:y>0.16996</cdr:y>
    </cdr:to>
    <cdr:sp macro="" textlink="">
      <cdr:nvSpPr>
        <cdr:cNvPr id="2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70427" y="416088"/>
          <a:ext cx="707658" cy="3693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anchor="ctr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solidFill>
                <a:schemeClr val="bg1"/>
              </a:solidFill>
              <a:latin typeface="Gill Sans MT" pitchFamily="34" charset="0"/>
            </a:rPr>
            <a:t> </a:t>
          </a:r>
          <a:r>
            <a:rPr lang="sv-SE" sz="1800" dirty="0">
              <a:solidFill>
                <a:schemeClr val="bg1"/>
              </a:solidFill>
              <a:latin typeface="Gill Sans MT" pitchFamily="34" charset="0"/>
            </a:rPr>
            <a:t>L</a:t>
          </a:r>
          <a:r>
            <a:rPr lang="sv-SE" sz="1800" dirty="0" smtClean="0">
              <a:solidFill>
                <a:schemeClr val="bg1"/>
              </a:solidFill>
              <a:latin typeface="Gill Sans MT" pitchFamily="34" charset="0"/>
            </a:rPr>
            <a:t>iter</a:t>
          </a:r>
          <a:endParaRPr lang="sv-SE" sz="1800" dirty="0">
            <a:solidFill>
              <a:schemeClr val="bg1"/>
            </a:solidFill>
            <a:latin typeface="Gill Sans MT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187B9191-AFF4-41D5-A2B5-969EA01BC9F3}" type="datetimeFigureOut">
              <a:rPr lang="sv-SE" smtClean="0"/>
              <a:pPr>
                <a:defRPr/>
              </a:pPr>
              <a:t>2014-03-10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5" tIns="46583" rIns="93165" bIns="46583" rtlCol="0" anchor="ctr"/>
          <a:lstStyle/>
          <a:p>
            <a:pPr lvl="0"/>
            <a:endParaRPr lang="sv-SE" noProof="0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3165" tIns="46583" rIns="93165" bIns="46583" rtlCol="0">
            <a:normAutofit/>
          </a:bodyPr>
          <a:lstStyle/>
          <a:p>
            <a:pPr lvl="0"/>
            <a:r>
              <a:rPr lang="sv-SE" noProof="0" dirty="0" smtClean="0"/>
              <a:t>Klicka här för att ändra format på bakgrundstexten</a:t>
            </a:r>
          </a:p>
          <a:p>
            <a:pPr lvl="1"/>
            <a:r>
              <a:rPr lang="sv-SE" noProof="0" dirty="0" smtClean="0"/>
              <a:t>Nivå två</a:t>
            </a:r>
          </a:p>
          <a:p>
            <a:pPr lvl="2"/>
            <a:r>
              <a:rPr lang="sv-SE" noProof="0" dirty="0" smtClean="0"/>
              <a:t>Nivå tre</a:t>
            </a:r>
          </a:p>
          <a:p>
            <a:pPr lvl="3"/>
            <a:r>
              <a:rPr lang="sv-SE" noProof="0" dirty="0" smtClean="0"/>
              <a:t>Nivå fyra</a:t>
            </a:r>
          </a:p>
          <a:p>
            <a:pPr lvl="4"/>
            <a:r>
              <a:rPr lang="sv-SE" noProof="0" dirty="0" smtClean="0"/>
              <a:t>Nivå fem</a:t>
            </a:r>
            <a:endParaRPr lang="sv-SE" noProof="0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C34EF4E4-941E-4B8C-AC64-E1AC2287173B}" type="slidenum">
              <a:rPr lang="sv-SE" smtClean="0"/>
              <a:pPr>
                <a:defRPr/>
              </a:pPr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00602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CB1470-0F1D-480A-B215-F6E4D476D00F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sv-SE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643013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465712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CB1470-0F1D-480A-B215-F6E4D476D00F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sv-SE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7245009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CB1470-0F1D-480A-B215-F6E4D476D00F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sv-SE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2795279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CB1470-0F1D-480A-B215-F6E4D476D00F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sv-SE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6165417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CB1470-0F1D-480A-B215-F6E4D476D00F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sv-SE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550907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CB1470-0F1D-480A-B215-F6E4D476D00F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sv-SE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8816757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9224204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8586966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774161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 userDrawn="1"/>
        </p:nvSpPr>
        <p:spPr>
          <a:xfrm>
            <a:off x="870258" y="6374765"/>
            <a:ext cx="254961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000" b="1" dirty="0" smtClean="0">
                <a:latin typeface="Arial" pitchFamily="34" charset="0"/>
              </a:rPr>
              <a:t>    </a:t>
            </a:r>
            <a:endParaRPr lang="sv-SE" sz="1000" b="1" dirty="0" smtClean="0">
              <a:latin typeface="Gill Sans MT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000" b="1" dirty="0" smtClean="0">
                <a:latin typeface="Arial" pitchFamily="34" charset="0"/>
              </a:rPr>
              <a:t>Monitormätningarna</a:t>
            </a:r>
            <a:endParaRPr lang="sv-SE" sz="1000" b="1" dirty="0">
              <a:latin typeface="Arial" pitchFamily="34" charset="0"/>
            </a:endParaRPr>
          </a:p>
        </p:txBody>
      </p:sp>
      <p:pic>
        <p:nvPicPr>
          <p:cNvPr id="6" name="Bildobjekt 5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50" y="6496745"/>
            <a:ext cx="723900" cy="278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690563" y="6518275"/>
            <a:ext cx="396262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000" b="1" dirty="0" smtClean="0">
                <a:latin typeface="Arial" pitchFamily="34" charset="0"/>
              </a:rPr>
              <a:t>      </a:t>
            </a:r>
            <a:endParaRPr lang="sv-SE" sz="1000" b="1" dirty="0">
              <a:latin typeface="Gill Sans MT" pitchFamily="34" charset="0"/>
            </a:endParaRPr>
          </a:p>
        </p:txBody>
      </p:sp>
      <p:pic>
        <p:nvPicPr>
          <p:cNvPr id="4" name="Bildobjekt 3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6496745"/>
            <a:ext cx="723900" cy="278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3670300" y="1320801"/>
            <a:ext cx="4787900" cy="1987550"/>
          </a:xfrm>
        </p:spPr>
        <p:txBody>
          <a:bodyPr anchor="b">
            <a:noAutofit/>
          </a:bodyPr>
          <a:lstStyle>
            <a:lvl1pPr>
              <a:lnSpc>
                <a:spcPts val="4400"/>
              </a:lnSpc>
              <a:defRPr sz="420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pic>
        <p:nvPicPr>
          <p:cNvPr id="1026" name="Picture 2" descr="C:\Users\Min HP\Desktop\CANcd\CAN nytt formelement\formelement 5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130" t="3234" r="47445"/>
          <a:stretch/>
        </p:blipFill>
        <p:spPr bwMode="auto">
          <a:xfrm rot="5400000">
            <a:off x="5898002" y="993370"/>
            <a:ext cx="337937" cy="5631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</a:t>
            </a:r>
          </a:p>
        </p:txBody>
      </p:sp>
      <p:sp>
        <p:nvSpPr>
          <p:cNvPr id="39939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027EDB0-154B-48F5-87B7-11C4FFDE3644}" type="datetimeFigureOut">
              <a:rPr lang="sv-SE" smtClean="0"/>
              <a:pPr>
                <a:defRPr/>
              </a:pPr>
              <a:t>2014-03-10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DDF5752F-4C79-46AA-B04F-6BFFC8DE9719}" type="slidenum">
              <a:rPr lang="sv-SE" smtClean="0"/>
              <a:pPr>
                <a:defRPr/>
              </a:pPr>
              <a:t>‹#›</a:t>
            </a:fld>
            <a:endParaRPr lang="sv-SE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39" r:id="rId1"/>
    <p:sldLayoutId id="2147484040" r:id="rId2"/>
    <p:sldLayoutId id="2147484041" r:id="rId3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-110" charset="-128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-110" charset="-128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ctrTitle"/>
          </p:nvPr>
        </p:nvSpPr>
        <p:spPr>
          <a:xfrm>
            <a:off x="3157195" y="2276872"/>
            <a:ext cx="5892800" cy="1224135"/>
          </a:xfrm>
        </p:spPr>
        <p:txBody>
          <a:bodyPr/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sv-SE" sz="3200" b="1" dirty="0" smtClean="0">
                <a:latin typeface="Gill Sans MT" pitchFamily="34" charset="0"/>
              </a:rPr>
              <a:t>Hur mycket dricker svensken?</a:t>
            </a:r>
            <a:br>
              <a:rPr lang="sv-SE" sz="3200" b="1" dirty="0" smtClean="0">
                <a:latin typeface="Gill Sans MT" pitchFamily="34" charset="0"/>
              </a:rPr>
            </a:br>
            <a:r>
              <a:rPr lang="sv-SE" sz="500" b="1" dirty="0" smtClean="0">
                <a:latin typeface="Gill Sans MT" pitchFamily="34" charset="0"/>
              </a:rPr>
              <a:t>  </a:t>
            </a:r>
            <a:r>
              <a:rPr lang="sv-SE" sz="3200" b="1" dirty="0" smtClean="0">
                <a:latin typeface="Gill Sans MT" pitchFamily="34" charset="0"/>
              </a:rPr>
              <a:t/>
            </a:r>
            <a:br>
              <a:rPr lang="sv-SE" sz="3200" b="1" dirty="0" smtClean="0">
                <a:latin typeface="Gill Sans MT" pitchFamily="34" charset="0"/>
              </a:rPr>
            </a:br>
            <a:r>
              <a:rPr lang="sv-SE" sz="2000" b="1" dirty="0" smtClean="0">
                <a:latin typeface="Gill Sans MT" pitchFamily="34" charset="0"/>
              </a:rPr>
              <a:t>– a</a:t>
            </a:r>
            <a:r>
              <a:rPr lang="sv-SE" sz="2000" b="1" dirty="0" smtClean="0">
                <a:latin typeface="Gill Sans MT" pitchFamily="34" charset="0"/>
              </a:rPr>
              <a:t>lkoholkonsumtionen i siffror 2001</a:t>
            </a:r>
            <a:r>
              <a:rPr lang="sv-SE" sz="20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–</a:t>
            </a:r>
            <a:r>
              <a:rPr lang="sv-SE" sz="2000" b="1" dirty="0" smtClean="0">
                <a:latin typeface="Gill Sans MT" pitchFamily="34" charset="0"/>
              </a:rPr>
              <a:t>2012</a:t>
            </a:r>
            <a:endParaRPr lang="sv-SE" sz="2000" b="1" dirty="0">
              <a:latin typeface="Gill Sans MT" pitchFamily="34" charset="0"/>
            </a:endParaRPr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59" y="6270171"/>
            <a:ext cx="1128923" cy="2938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74638"/>
            <a:ext cx="8472518" cy="994122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Starkölsanskaffning, oregistrerad, registrerad och totalt, i liter ren alkohol per invånare 15 år och äldre. </a:t>
            </a:r>
            <a:b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2001–2012.</a:t>
            </a:r>
            <a:endParaRPr lang="sv-SE" sz="25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150448180"/>
              </p:ext>
            </p:extLst>
          </p:nvPr>
        </p:nvGraphicFramePr>
        <p:xfrm>
          <a:off x="357157" y="1428736"/>
          <a:ext cx="8358217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  3.3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23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74638"/>
            <a:ext cx="8472518" cy="994122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Alkoholanskaffning, oregistrerad, registrerad och totalt, i liter ren alkohol per invånare 15 år och äldre. </a:t>
            </a:r>
            <a:b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2001–2012.</a:t>
            </a:r>
            <a:endParaRPr lang="sv-SE" sz="25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686821005"/>
              </p:ext>
            </p:extLst>
          </p:nvPr>
        </p:nvGraphicFramePr>
        <p:xfrm>
          <a:off x="357158" y="1428736"/>
          <a:ext cx="8463314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  3.4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81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7188" y="214313"/>
            <a:ext cx="8329612" cy="1011237"/>
          </a:xfrm>
        </p:spPr>
        <p:txBody>
          <a:bodyPr/>
          <a:lstStyle/>
          <a:p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Skattad resandeinförsel och smuggling av sprit per månad utan korrigeringar. 2001–2012.</a:t>
            </a:r>
          </a:p>
        </p:txBody>
      </p:sp>
      <p:graphicFrame>
        <p:nvGraphicFramePr>
          <p:cNvPr id="7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828497027"/>
              </p:ext>
            </p:extLst>
          </p:nvPr>
        </p:nvGraphicFramePr>
        <p:xfrm>
          <a:off x="251520" y="1357298"/>
          <a:ext cx="8568952" cy="480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8604448" y="50800"/>
            <a:ext cx="49986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   2.1</a:t>
            </a:r>
            <a:endParaRPr lang="sv-SE" sz="12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7188" y="214313"/>
            <a:ext cx="8329612" cy="1011237"/>
          </a:xfrm>
        </p:spPr>
        <p:txBody>
          <a:bodyPr/>
          <a:lstStyle/>
          <a:p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Skattad resandeinförsel och smuggling av starköl per månad utan korrigeringar. 2001–2012.</a:t>
            </a:r>
          </a:p>
        </p:txBody>
      </p:sp>
      <p:graphicFrame>
        <p:nvGraphicFramePr>
          <p:cNvPr id="7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774615472"/>
              </p:ext>
            </p:extLst>
          </p:nvPr>
        </p:nvGraphicFramePr>
        <p:xfrm>
          <a:off x="179512" y="1357298"/>
          <a:ext cx="8640959" cy="480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8604448" y="50800"/>
            <a:ext cx="49986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   2.2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95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7188" y="214313"/>
            <a:ext cx="8329612" cy="1011237"/>
          </a:xfrm>
        </p:spPr>
        <p:txBody>
          <a:bodyPr/>
          <a:lstStyle/>
          <a:p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Skattad resandeinförsel och smuggling av vin per månad utan korrigeringar. 2001–2012.</a:t>
            </a:r>
          </a:p>
        </p:txBody>
      </p:sp>
      <p:graphicFrame>
        <p:nvGraphicFramePr>
          <p:cNvPr id="7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941676335"/>
              </p:ext>
            </p:extLst>
          </p:nvPr>
        </p:nvGraphicFramePr>
        <p:xfrm>
          <a:off x="251520" y="1357298"/>
          <a:ext cx="8640959" cy="480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8604448" y="50800"/>
            <a:ext cx="49986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   2.3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81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7188" y="214313"/>
            <a:ext cx="8329612" cy="1011237"/>
          </a:xfrm>
        </p:spPr>
        <p:txBody>
          <a:bodyPr/>
          <a:lstStyle/>
          <a:p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Systembolagets faktiska försäljning av vin per månad åren 2001–2012</a:t>
            </a:r>
            <a:r>
              <a:rPr lang="sv-SE" sz="25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 </a:t>
            </a:r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och respondenternas uppgivna köp av vin på Systembolaget åren 2008</a:t>
            </a:r>
            <a:r>
              <a:rPr lang="sv-SE" sz="25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–</a:t>
            </a:r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2012.</a:t>
            </a: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8604448" y="50800"/>
            <a:ext cx="49986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   2.4</a:t>
            </a:r>
            <a:endParaRPr lang="sv-SE" sz="1200" dirty="0">
              <a:latin typeface="Gill Sans MT" pitchFamily="34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743310921"/>
              </p:ext>
            </p:extLst>
          </p:nvPr>
        </p:nvGraphicFramePr>
        <p:xfrm>
          <a:off x="179512" y="1412776"/>
          <a:ext cx="8640960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9946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7188" y="214313"/>
            <a:ext cx="8329612" cy="1011237"/>
          </a:xfrm>
        </p:spPr>
        <p:txBody>
          <a:bodyPr/>
          <a:lstStyle/>
          <a:p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Systembolagets faktiska försäljning av starköl per månad åren 2001–2012</a:t>
            </a:r>
            <a:r>
              <a:rPr lang="sv-SE" sz="25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 </a:t>
            </a:r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och respondenternas uppgivna köp av starköl på Systembolaget åren 2008</a:t>
            </a:r>
            <a:r>
              <a:rPr lang="sv-SE" sz="25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–</a:t>
            </a:r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2012.</a:t>
            </a: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8604448" y="50800"/>
            <a:ext cx="49986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   2.5</a:t>
            </a:r>
            <a:endParaRPr lang="sv-SE" sz="1200" dirty="0">
              <a:latin typeface="Gill Sans MT" pitchFamily="34" charset="0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486154500"/>
              </p:ext>
            </p:extLst>
          </p:nvPr>
        </p:nvGraphicFramePr>
        <p:xfrm>
          <a:off x="251520" y="1412776"/>
          <a:ext cx="8496944" cy="48245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2149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7188" y="214313"/>
            <a:ext cx="8329612" cy="1011237"/>
          </a:xfrm>
        </p:spPr>
        <p:txBody>
          <a:bodyPr/>
          <a:lstStyle/>
          <a:p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Systembolagets faktiska försäljning av sprit per månad åren 2001–2012</a:t>
            </a:r>
            <a:r>
              <a:rPr lang="sv-SE" sz="25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 </a:t>
            </a:r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och respondenternas uppgivna köp av sprit på Systembolaget åren 2008</a:t>
            </a:r>
            <a:r>
              <a:rPr lang="sv-SE" sz="25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–</a:t>
            </a:r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2012.</a:t>
            </a: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8604448" y="50800"/>
            <a:ext cx="49986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   2.6</a:t>
            </a:r>
            <a:endParaRPr lang="sv-SE" sz="1200" dirty="0">
              <a:latin typeface="Gill Sans MT" pitchFamily="34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130792828"/>
              </p:ext>
            </p:extLst>
          </p:nvPr>
        </p:nvGraphicFramePr>
        <p:xfrm>
          <a:off x="179512" y="1484785"/>
          <a:ext cx="864096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31963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74638"/>
            <a:ext cx="8472518" cy="994122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Spritanskaffning, oregistrerad, registrerad och totalt, i liter ren alkohol per invånare 15 år och äldre. </a:t>
            </a:r>
            <a:b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2001–2012.</a:t>
            </a:r>
            <a:endParaRPr lang="sv-SE" sz="25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951018857"/>
              </p:ext>
            </p:extLst>
          </p:nvPr>
        </p:nvGraphicFramePr>
        <p:xfrm>
          <a:off x="357158" y="1428736"/>
          <a:ext cx="8072494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  3.1</a:t>
            </a:r>
            <a:endParaRPr lang="sv-SE" sz="12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7504" y="274638"/>
            <a:ext cx="8579296" cy="994122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Vinanskaffning (inkl. starkvin) oregistrerad, registrerad och totalt, i liter ren alkohol per invånare 15 år och äldre.  2001–2012.</a:t>
            </a:r>
            <a:endParaRPr lang="sv-SE" sz="25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729000412"/>
              </p:ext>
            </p:extLst>
          </p:nvPr>
        </p:nvGraphicFramePr>
        <p:xfrm>
          <a:off x="357157" y="1428736"/>
          <a:ext cx="8358217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  3.2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12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0</TotalTime>
  <Words>238</Words>
  <Application>Microsoft Office PowerPoint</Application>
  <PresentationFormat>Bildspel på skärmen (4:3)</PresentationFormat>
  <Paragraphs>43</Paragraphs>
  <Slides>11</Slides>
  <Notes>10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6" baseType="lpstr">
      <vt:lpstr>Arial</vt:lpstr>
      <vt:lpstr>Calibri</vt:lpstr>
      <vt:lpstr>Geneva</vt:lpstr>
      <vt:lpstr>Gill Sans MT</vt:lpstr>
      <vt:lpstr>Tema1</vt:lpstr>
      <vt:lpstr>Hur mycket dricker svensken?    – alkoholkonsumtionen i siffror 2001–2012</vt:lpstr>
      <vt:lpstr>Skattad resandeinförsel och smuggling av sprit per månad utan korrigeringar. 2001–2012.</vt:lpstr>
      <vt:lpstr>Skattad resandeinförsel och smuggling av starköl per månad utan korrigeringar. 2001–2012.</vt:lpstr>
      <vt:lpstr>Skattad resandeinförsel och smuggling av vin per månad utan korrigeringar. 2001–2012.</vt:lpstr>
      <vt:lpstr>Systembolagets faktiska försäljning av vin per månad åren 2001–2012 och respondenternas uppgivna köp av vin på Systembolaget åren 2008–2012.</vt:lpstr>
      <vt:lpstr>Systembolagets faktiska försäljning av starköl per månad åren 2001–2012 och respondenternas uppgivna köp av starköl på Systembolaget åren 2008–2012.</vt:lpstr>
      <vt:lpstr>Systembolagets faktiska försäljning av sprit per månad åren 2001–2012 och respondenternas uppgivna köp av sprit på Systembolaget åren 2008–2012.</vt:lpstr>
      <vt:lpstr>Spritanskaffning, oregistrerad, registrerad och totalt, i liter ren alkohol per invånare 15 år och äldre.  2001–2012.</vt:lpstr>
      <vt:lpstr>Vinanskaffning (inkl. starkvin) oregistrerad, registrerad och totalt, i liter ren alkohol per invånare 15 år och äldre.  2001–2012.</vt:lpstr>
      <vt:lpstr>Starkölsanskaffning, oregistrerad, registrerad och totalt, i liter ren alkohol per invånare 15 år och äldre.  2001–2012.</vt:lpstr>
      <vt:lpstr>Alkoholanskaffning, oregistrerad, registrerad och totalt, i liter ren alkohol per invånare 15 år och äldre.  2001–2012.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subject>CAN Presentations mall</dc:subject>
  <dc:creator/>
  <dc:description>2008-01-02</dc:description>
  <cp:lastModifiedBy/>
  <cp:revision>1</cp:revision>
  <dcterms:created xsi:type="dcterms:W3CDTF">2008-07-02T13:26:31Z</dcterms:created>
  <dcterms:modified xsi:type="dcterms:W3CDTF">2014-03-10T14:20:42Z</dcterms:modified>
</cp:coreProperties>
</file>